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92.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40" r:id="rId1"/>
    <p:sldMasterId id="2147484052" r:id="rId2"/>
  </p:sldMasterIdLst>
  <p:notesMasterIdLst>
    <p:notesMasterId r:id="rId46"/>
  </p:notesMasterIdLst>
  <p:handoutMasterIdLst>
    <p:handoutMasterId r:id="rId47"/>
  </p:handoutMasterIdLst>
  <p:sldIdLst>
    <p:sldId id="327" r:id="rId3"/>
    <p:sldId id="325" r:id="rId4"/>
    <p:sldId id="2145706607" r:id="rId5"/>
    <p:sldId id="2145706608" r:id="rId6"/>
    <p:sldId id="2145706615" r:id="rId7"/>
    <p:sldId id="2145706616" r:id="rId8"/>
    <p:sldId id="2145706614" r:id="rId9"/>
    <p:sldId id="2145706600" r:id="rId10"/>
    <p:sldId id="2145706603" r:id="rId11"/>
    <p:sldId id="2145706618" r:id="rId12"/>
    <p:sldId id="2145706612" r:id="rId13"/>
    <p:sldId id="2145706623" r:id="rId14"/>
    <p:sldId id="2145706624" r:id="rId15"/>
    <p:sldId id="2145706620" r:id="rId16"/>
    <p:sldId id="2145706621" r:id="rId17"/>
    <p:sldId id="2145706626" r:id="rId18"/>
    <p:sldId id="2145706627" r:id="rId19"/>
    <p:sldId id="2145706628" r:id="rId20"/>
    <p:sldId id="2145706629" r:id="rId21"/>
    <p:sldId id="2145706630" r:id="rId22"/>
    <p:sldId id="2145706631" r:id="rId23"/>
    <p:sldId id="2145706632" r:id="rId24"/>
    <p:sldId id="2145706633" r:id="rId25"/>
    <p:sldId id="2145706634" r:id="rId26"/>
    <p:sldId id="2145706635" r:id="rId27"/>
    <p:sldId id="2145706636" r:id="rId28"/>
    <p:sldId id="2145706637" r:id="rId29"/>
    <p:sldId id="2145706638" r:id="rId30"/>
    <p:sldId id="2145706639" r:id="rId31"/>
    <p:sldId id="2145706641" r:id="rId32"/>
    <p:sldId id="256" r:id="rId33"/>
    <p:sldId id="257" r:id="rId34"/>
    <p:sldId id="258" r:id="rId35"/>
    <p:sldId id="259" r:id="rId36"/>
    <p:sldId id="260" r:id="rId37"/>
    <p:sldId id="261" r:id="rId38"/>
    <p:sldId id="264" r:id="rId39"/>
    <p:sldId id="262" r:id="rId40"/>
    <p:sldId id="263" r:id="rId41"/>
    <p:sldId id="266" r:id="rId42"/>
    <p:sldId id="265" r:id="rId43"/>
    <p:sldId id="267" r:id="rId44"/>
    <p:sldId id="2145706640" r:id="rId45"/>
  </p:sldIdLst>
  <p:sldSz cx="9144000" cy="6858000" type="screen4x3"/>
  <p:notesSz cx="7010400" cy="9296400"/>
  <p:defaultTextStyle>
    <a:defPPr>
      <a:defRPr lang="en-US"/>
    </a:defPPr>
    <a:lvl1pPr marL="0" algn="l" defTabSz="901479" rtl="0" eaLnBrk="1" latinLnBrk="0" hangingPunct="1">
      <a:defRPr sz="1800" kern="1200">
        <a:solidFill>
          <a:schemeClr val="tx1"/>
        </a:solidFill>
        <a:latin typeface="+mn-lt"/>
        <a:ea typeface="+mn-ea"/>
        <a:cs typeface="+mn-cs"/>
      </a:defRPr>
    </a:lvl1pPr>
    <a:lvl2pPr marL="450742" algn="l" defTabSz="901479" rtl="0" eaLnBrk="1" latinLnBrk="0" hangingPunct="1">
      <a:defRPr sz="1800" kern="1200">
        <a:solidFill>
          <a:schemeClr val="tx1"/>
        </a:solidFill>
        <a:latin typeface="+mn-lt"/>
        <a:ea typeface="+mn-ea"/>
        <a:cs typeface="+mn-cs"/>
      </a:defRPr>
    </a:lvl2pPr>
    <a:lvl3pPr marL="901479" algn="l" defTabSz="901479" rtl="0" eaLnBrk="1" latinLnBrk="0" hangingPunct="1">
      <a:defRPr sz="1800" kern="1200">
        <a:solidFill>
          <a:schemeClr val="tx1"/>
        </a:solidFill>
        <a:latin typeface="+mn-lt"/>
        <a:ea typeface="+mn-ea"/>
        <a:cs typeface="+mn-cs"/>
      </a:defRPr>
    </a:lvl3pPr>
    <a:lvl4pPr marL="1352182" algn="l" defTabSz="901479" rtl="0" eaLnBrk="1" latinLnBrk="0" hangingPunct="1">
      <a:defRPr sz="1800" kern="1200">
        <a:solidFill>
          <a:schemeClr val="tx1"/>
        </a:solidFill>
        <a:latin typeface="+mn-lt"/>
        <a:ea typeface="+mn-ea"/>
        <a:cs typeface="+mn-cs"/>
      </a:defRPr>
    </a:lvl4pPr>
    <a:lvl5pPr marL="1802904" algn="l" defTabSz="901479" rtl="0" eaLnBrk="1" latinLnBrk="0" hangingPunct="1">
      <a:defRPr sz="1800" kern="1200">
        <a:solidFill>
          <a:schemeClr val="tx1"/>
        </a:solidFill>
        <a:latin typeface="+mn-lt"/>
        <a:ea typeface="+mn-ea"/>
        <a:cs typeface="+mn-cs"/>
      </a:defRPr>
    </a:lvl5pPr>
    <a:lvl6pPr marL="2253624" algn="l" defTabSz="901479" rtl="0" eaLnBrk="1" latinLnBrk="0" hangingPunct="1">
      <a:defRPr sz="1800" kern="1200">
        <a:solidFill>
          <a:schemeClr val="tx1"/>
        </a:solidFill>
        <a:latin typeface="+mn-lt"/>
        <a:ea typeface="+mn-ea"/>
        <a:cs typeface="+mn-cs"/>
      </a:defRPr>
    </a:lvl6pPr>
    <a:lvl7pPr marL="2704345" algn="l" defTabSz="901479" rtl="0" eaLnBrk="1" latinLnBrk="0" hangingPunct="1">
      <a:defRPr sz="1800" kern="1200">
        <a:solidFill>
          <a:schemeClr val="tx1"/>
        </a:solidFill>
        <a:latin typeface="+mn-lt"/>
        <a:ea typeface="+mn-ea"/>
        <a:cs typeface="+mn-cs"/>
      </a:defRPr>
    </a:lvl7pPr>
    <a:lvl8pPr marL="3155070" algn="l" defTabSz="901479" rtl="0" eaLnBrk="1" latinLnBrk="0" hangingPunct="1">
      <a:defRPr sz="1800" kern="1200">
        <a:solidFill>
          <a:schemeClr val="tx1"/>
        </a:solidFill>
        <a:latin typeface="+mn-lt"/>
        <a:ea typeface="+mn-ea"/>
        <a:cs typeface="+mn-cs"/>
      </a:defRPr>
    </a:lvl8pPr>
    <a:lvl9pPr marL="3605793" algn="l" defTabSz="901479"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9C1B8"/>
    <a:srgbClr val="666566"/>
    <a:srgbClr val="AAA9AA"/>
    <a:srgbClr val="656569"/>
    <a:srgbClr val="005E85"/>
    <a:srgbClr val="00274C"/>
    <a:srgbClr val="D9D9D9"/>
    <a:srgbClr val="000000"/>
    <a:srgbClr val="008CC8"/>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p:cViewPr varScale="1">
        <p:scale>
          <a:sx n="105" d="100"/>
          <a:sy n="105" d="100"/>
        </p:scale>
        <p:origin x="1830" y="96"/>
      </p:cViewPr>
      <p:guideLst>
        <p:guide orient="horz" pos="2160"/>
        <p:guide pos="2880"/>
      </p:guideLst>
    </p:cSldViewPr>
  </p:slideViewPr>
  <p:notesTextViewPr>
    <p:cViewPr>
      <p:scale>
        <a:sx n="1" d="1"/>
        <a:sy n="1" d="1"/>
      </p:scale>
      <p:origin x="0" y="0"/>
    </p:cViewPr>
  </p:notesTextViewPr>
  <p:notesViewPr>
    <p:cSldViewPr>
      <p:cViewPr varScale="1">
        <p:scale>
          <a:sx n="83" d="100"/>
          <a:sy n="83" d="100"/>
        </p:scale>
        <p:origin x="3894"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2339648453034283E-2"/>
          <c:y val="3.3989945107576837E-2"/>
          <c:w val="0.90988257376918791"/>
          <c:h val="0.77464812377692771"/>
        </c:manualLayout>
      </c:layout>
      <c:lineChart>
        <c:grouping val="standard"/>
        <c:varyColors val="0"/>
        <c:ser>
          <c:idx val="0"/>
          <c:order val="0"/>
          <c:tx>
            <c:strRef>
              <c:f>Sheet1!$F$7</c:f>
              <c:strCache>
                <c:ptCount val="1"/>
                <c:pt idx="0">
                  <c:v>Tax-Exempt Borrowing Yield to 10-Year Par Call</c:v>
                </c:pt>
              </c:strCache>
            </c:strRef>
          </c:tx>
          <c:spPr>
            <a:ln w="28575" cap="rnd">
              <a:solidFill>
                <a:schemeClr val="accent1"/>
              </a:solidFill>
              <a:round/>
            </a:ln>
            <a:effectLst/>
          </c:spPr>
          <c:marker>
            <c:symbol val="none"/>
          </c:marker>
          <c:cat>
            <c:numRef>
              <c:f>Sheet1!$E$8:$E$37</c:f>
              <c:numCache>
                <c:formatCode>General</c:formatCode>
                <c:ptCount val="3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numCache>
            </c:numRef>
          </c:cat>
          <c:val>
            <c:numRef>
              <c:f>Sheet1!$F$8:$F$37</c:f>
              <c:numCache>
                <c:formatCode>0.000%</c:formatCode>
                <c:ptCount val="30"/>
                <c:pt idx="0">
                  <c:v>2.6499999999999999E-2</c:v>
                </c:pt>
                <c:pt idx="1">
                  <c:v>2.5700000000000001E-2</c:v>
                </c:pt>
                <c:pt idx="2">
                  <c:v>2.5899999999999999E-2</c:v>
                </c:pt>
                <c:pt idx="3">
                  <c:v>2.64E-2</c:v>
                </c:pt>
                <c:pt idx="4">
                  <c:v>2.7099999999999999E-2</c:v>
                </c:pt>
                <c:pt idx="5">
                  <c:v>2.8500000000000001E-2</c:v>
                </c:pt>
                <c:pt idx="6">
                  <c:v>2.9700000000000001E-2</c:v>
                </c:pt>
                <c:pt idx="7">
                  <c:v>3.0700000000000002E-2</c:v>
                </c:pt>
                <c:pt idx="8">
                  <c:v>3.2300000000000002E-2</c:v>
                </c:pt>
                <c:pt idx="9">
                  <c:v>3.39E-2</c:v>
                </c:pt>
                <c:pt idx="10">
                  <c:v>3.5799999999999998E-2</c:v>
                </c:pt>
                <c:pt idx="11">
                  <c:v>3.73E-2</c:v>
                </c:pt>
                <c:pt idx="12">
                  <c:v>3.85E-2</c:v>
                </c:pt>
                <c:pt idx="13">
                  <c:v>3.9699999999999999E-2</c:v>
                </c:pt>
                <c:pt idx="14">
                  <c:v>4.07E-2</c:v>
                </c:pt>
                <c:pt idx="15">
                  <c:v>4.1700000000000001E-2</c:v>
                </c:pt>
                <c:pt idx="16">
                  <c:v>4.3200000000000002E-2</c:v>
                </c:pt>
                <c:pt idx="17">
                  <c:v>4.3900000000000002E-2</c:v>
                </c:pt>
                <c:pt idx="18">
                  <c:v>4.4699999999999997E-2</c:v>
                </c:pt>
                <c:pt idx="19">
                  <c:v>4.5499999999999999E-2</c:v>
                </c:pt>
                <c:pt idx="20">
                  <c:v>4.7399999999999998E-2</c:v>
                </c:pt>
                <c:pt idx="21">
                  <c:v>4.7399999999999998E-2</c:v>
                </c:pt>
                <c:pt idx="22">
                  <c:v>4.7399999999999998E-2</c:v>
                </c:pt>
                <c:pt idx="23">
                  <c:v>4.7399999999999998E-2</c:v>
                </c:pt>
                <c:pt idx="24">
                  <c:v>4.7399999999999998E-2</c:v>
                </c:pt>
                <c:pt idx="25">
                  <c:v>4.82E-2</c:v>
                </c:pt>
                <c:pt idx="26">
                  <c:v>4.82E-2</c:v>
                </c:pt>
                <c:pt idx="27">
                  <c:v>4.82E-2</c:v>
                </c:pt>
                <c:pt idx="28">
                  <c:v>4.82E-2</c:v>
                </c:pt>
                <c:pt idx="29">
                  <c:v>4.82E-2</c:v>
                </c:pt>
              </c:numCache>
            </c:numRef>
          </c:val>
          <c:smooth val="0"/>
          <c:extLst>
            <c:ext xmlns:c16="http://schemas.microsoft.com/office/drawing/2014/chart" uri="{C3380CC4-5D6E-409C-BE32-E72D297353CC}">
              <c16:uniqueId val="{00000000-1BC8-4ACA-8530-1088FEA3F88B}"/>
            </c:ext>
          </c:extLst>
        </c:ser>
        <c:ser>
          <c:idx val="1"/>
          <c:order val="1"/>
          <c:tx>
            <c:strRef>
              <c:f>Sheet1!$G$7</c:f>
              <c:strCache>
                <c:ptCount val="1"/>
                <c:pt idx="0">
                  <c:v>Tax-Exempt Borrowing Yield to Maturity</c:v>
                </c:pt>
              </c:strCache>
            </c:strRef>
          </c:tx>
          <c:spPr>
            <a:ln w="28575" cap="rnd">
              <a:solidFill>
                <a:schemeClr val="accent2"/>
              </a:solidFill>
              <a:round/>
            </a:ln>
            <a:effectLst/>
          </c:spPr>
          <c:marker>
            <c:symbol val="none"/>
          </c:marker>
          <c:cat>
            <c:numRef>
              <c:f>Sheet1!$E$8:$E$37</c:f>
              <c:numCache>
                <c:formatCode>General</c:formatCode>
                <c:ptCount val="3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numCache>
            </c:numRef>
          </c:cat>
          <c:val>
            <c:numRef>
              <c:f>Sheet1!$G$8:$G$37</c:f>
              <c:numCache>
                <c:formatCode>0.000%</c:formatCode>
                <c:ptCount val="30"/>
                <c:pt idx="0">
                  <c:v>2.6499999999999999E-2</c:v>
                </c:pt>
                <c:pt idx="1">
                  <c:v>2.5700000000000001E-2</c:v>
                </c:pt>
                <c:pt idx="2">
                  <c:v>2.5899999999999999E-2</c:v>
                </c:pt>
                <c:pt idx="3">
                  <c:v>2.64E-2</c:v>
                </c:pt>
                <c:pt idx="4">
                  <c:v>2.7099999999999999E-2</c:v>
                </c:pt>
                <c:pt idx="5">
                  <c:v>2.8500000000000001E-2</c:v>
                </c:pt>
                <c:pt idx="6">
                  <c:v>2.9700000000000001E-2</c:v>
                </c:pt>
                <c:pt idx="7">
                  <c:v>3.0700000000000002E-2</c:v>
                </c:pt>
                <c:pt idx="8">
                  <c:v>3.2300000000000002E-2</c:v>
                </c:pt>
                <c:pt idx="9">
                  <c:v>3.39E-2</c:v>
                </c:pt>
                <c:pt idx="10">
                  <c:v>3.6819999999999999E-2</c:v>
                </c:pt>
                <c:pt idx="11">
                  <c:v>3.8969999999999998E-2</c:v>
                </c:pt>
                <c:pt idx="12">
                  <c:v>4.0590000000000001E-2</c:v>
                </c:pt>
                <c:pt idx="13">
                  <c:v>4.2009999999999999E-2</c:v>
                </c:pt>
                <c:pt idx="14">
                  <c:v>4.3130000000000002E-2</c:v>
                </c:pt>
                <c:pt idx="15">
                  <c:v>4.4130000000000003E-2</c:v>
                </c:pt>
                <c:pt idx="16">
                  <c:v>4.5379999999999997E-2</c:v>
                </c:pt>
                <c:pt idx="17">
                  <c:v>4.5999999999999999E-2</c:v>
                </c:pt>
                <c:pt idx="18">
                  <c:v>4.6640000000000001E-2</c:v>
                </c:pt>
                <c:pt idx="19">
                  <c:v>4.7230000000000001E-2</c:v>
                </c:pt>
                <c:pt idx="20">
                  <c:v>4.8590000000000001E-2</c:v>
                </c:pt>
                <c:pt idx="21">
                  <c:v>4.8590000000000001E-2</c:v>
                </c:pt>
                <c:pt idx="22">
                  <c:v>4.8590000000000001E-2</c:v>
                </c:pt>
                <c:pt idx="23">
                  <c:v>4.8590000000000001E-2</c:v>
                </c:pt>
                <c:pt idx="24">
                  <c:v>4.8590000000000001E-2</c:v>
                </c:pt>
                <c:pt idx="25">
                  <c:v>4.9100000000000005E-2</c:v>
                </c:pt>
                <c:pt idx="26">
                  <c:v>4.9100000000000005E-2</c:v>
                </c:pt>
                <c:pt idx="27">
                  <c:v>4.9100000000000005E-2</c:v>
                </c:pt>
                <c:pt idx="28">
                  <c:v>4.9100000000000005E-2</c:v>
                </c:pt>
                <c:pt idx="29">
                  <c:v>4.9100000000000005E-2</c:v>
                </c:pt>
              </c:numCache>
            </c:numRef>
          </c:val>
          <c:smooth val="0"/>
          <c:extLst>
            <c:ext xmlns:c16="http://schemas.microsoft.com/office/drawing/2014/chart" uri="{C3380CC4-5D6E-409C-BE32-E72D297353CC}">
              <c16:uniqueId val="{00000001-1BC8-4ACA-8530-1088FEA3F88B}"/>
            </c:ext>
          </c:extLst>
        </c:ser>
        <c:ser>
          <c:idx val="2"/>
          <c:order val="2"/>
          <c:tx>
            <c:strRef>
              <c:f>Sheet1!$H$7</c:f>
              <c:strCache>
                <c:ptCount val="1"/>
                <c:pt idx="0">
                  <c:v>Taxable Borrowing Yields</c:v>
                </c:pt>
              </c:strCache>
            </c:strRef>
          </c:tx>
          <c:spPr>
            <a:ln w="28575" cap="rnd">
              <a:solidFill>
                <a:schemeClr val="accent3"/>
              </a:solidFill>
              <a:round/>
            </a:ln>
            <a:effectLst/>
          </c:spPr>
          <c:marker>
            <c:symbol val="none"/>
          </c:marker>
          <c:cat>
            <c:numRef>
              <c:f>Sheet1!$E$8:$E$37</c:f>
              <c:numCache>
                <c:formatCode>General</c:formatCode>
                <c:ptCount val="30"/>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numCache>
            </c:numRef>
          </c:cat>
          <c:val>
            <c:numRef>
              <c:f>Sheet1!$H$8:$H$37</c:f>
              <c:numCache>
                <c:formatCode>0.00%</c:formatCode>
                <c:ptCount val="30"/>
                <c:pt idx="0">
                  <c:v>4.1299999999999996E-2</c:v>
                </c:pt>
                <c:pt idx="1">
                  <c:v>4.0800000000000003E-2</c:v>
                </c:pt>
                <c:pt idx="2">
                  <c:v>4.0800000000000003E-2</c:v>
                </c:pt>
                <c:pt idx="3">
                  <c:v>4.24E-2</c:v>
                </c:pt>
                <c:pt idx="4">
                  <c:v>4.2900000000000001E-2</c:v>
                </c:pt>
                <c:pt idx="5">
                  <c:v>4.4699999999999997E-2</c:v>
                </c:pt>
                <c:pt idx="6">
                  <c:v>4.5700000000000005E-2</c:v>
                </c:pt>
                <c:pt idx="7">
                  <c:v>4.8000000000000008E-2</c:v>
                </c:pt>
                <c:pt idx="8">
                  <c:v>4.9000000000000002E-2</c:v>
                </c:pt>
                <c:pt idx="9">
                  <c:v>0.05</c:v>
                </c:pt>
                <c:pt idx="10">
                  <c:v>5.1000000000000004E-2</c:v>
                </c:pt>
                <c:pt idx="11">
                  <c:v>5.2000000000000005E-2</c:v>
                </c:pt>
                <c:pt idx="12">
                  <c:v>5.3000000000000005E-2</c:v>
                </c:pt>
                <c:pt idx="13">
                  <c:v>5.4000000000000006E-2</c:v>
                </c:pt>
                <c:pt idx="14">
                  <c:v>5.45E-2</c:v>
                </c:pt>
                <c:pt idx="15">
                  <c:v>5.7599999999999998E-2</c:v>
                </c:pt>
                <c:pt idx="16">
                  <c:v>5.7599999999999998E-2</c:v>
                </c:pt>
                <c:pt idx="17">
                  <c:v>5.7599999999999998E-2</c:v>
                </c:pt>
                <c:pt idx="18">
                  <c:v>5.7599999999999998E-2</c:v>
                </c:pt>
                <c:pt idx="19">
                  <c:v>5.7599999999999998E-2</c:v>
                </c:pt>
                <c:pt idx="20">
                  <c:v>5.8599999999999992E-2</c:v>
                </c:pt>
                <c:pt idx="21">
                  <c:v>5.8599999999999992E-2</c:v>
                </c:pt>
                <c:pt idx="22">
                  <c:v>5.8599999999999992E-2</c:v>
                </c:pt>
                <c:pt idx="23">
                  <c:v>5.8599999999999992E-2</c:v>
                </c:pt>
                <c:pt idx="24">
                  <c:v>5.8599999999999992E-2</c:v>
                </c:pt>
                <c:pt idx="25">
                  <c:v>5.8599999999999992E-2</c:v>
                </c:pt>
                <c:pt idx="26">
                  <c:v>5.8599999999999992E-2</c:v>
                </c:pt>
                <c:pt idx="27">
                  <c:v>5.8599999999999992E-2</c:v>
                </c:pt>
                <c:pt idx="28">
                  <c:v>5.8599999999999992E-2</c:v>
                </c:pt>
                <c:pt idx="29">
                  <c:v>5.8599999999999992E-2</c:v>
                </c:pt>
              </c:numCache>
            </c:numRef>
          </c:val>
          <c:smooth val="0"/>
          <c:extLst>
            <c:ext xmlns:c16="http://schemas.microsoft.com/office/drawing/2014/chart" uri="{C3380CC4-5D6E-409C-BE32-E72D297353CC}">
              <c16:uniqueId val="{00000002-1BC8-4ACA-8530-1088FEA3F88B}"/>
            </c:ext>
          </c:extLst>
        </c:ser>
        <c:dLbls>
          <c:showLegendKey val="0"/>
          <c:showVal val="0"/>
          <c:showCatName val="0"/>
          <c:showSerName val="0"/>
          <c:showPercent val="0"/>
          <c:showBubbleSize val="0"/>
        </c:dLbls>
        <c:smooth val="0"/>
        <c:axId val="527087672"/>
        <c:axId val="527088392"/>
      </c:lineChart>
      <c:catAx>
        <c:axId val="5270876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75000"/>
                  </a:schemeClr>
                </a:solidFill>
                <a:latin typeface="+mn-lt"/>
                <a:ea typeface="+mn-ea"/>
                <a:cs typeface="+mn-cs"/>
              </a:defRPr>
            </a:pPr>
            <a:endParaRPr lang="en-US"/>
          </a:p>
        </c:txPr>
        <c:crossAx val="527088392"/>
        <c:crosses val="autoZero"/>
        <c:auto val="1"/>
        <c:lblAlgn val="ctr"/>
        <c:lblOffset val="100"/>
        <c:noMultiLvlLbl val="0"/>
      </c:catAx>
      <c:valAx>
        <c:axId val="527088392"/>
        <c:scaling>
          <c:orientation val="minMax"/>
          <c:min val="2.0000000000000004E-2"/>
        </c:scaling>
        <c:delete val="0"/>
        <c:axPos val="l"/>
        <c:majorGridlines>
          <c:spPr>
            <a:ln w="9525" cap="flat" cmpd="sng" algn="ctr">
              <a:solidFill>
                <a:schemeClr val="tx1">
                  <a:lumMod val="15000"/>
                  <a:lumOff val="85000"/>
                </a:schemeClr>
              </a:solidFill>
              <a:round/>
            </a:ln>
            <a:effectLst/>
          </c:spPr>
        </c:majorGridlines>
        <c:numFmt formatCode="0.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75000"/>
                  </a:schemeClr>
                </a:solidFill>
                <a:latin typeface="+mn-lt"/>
                <a:ea typeface="+mn-ea"/>
                <a:cs typeface="+mn-cs"/>
              </a:defRPr>
            </a:pPr>
            <a:endParaRPr lang="en-US"/>
          </a:p>
        </c:txPr>
        <c:crossAx val="527087672"/>
        <c:crosses val="autoZero"/>
        <c:crossBetween val="between"/>
      </c:valAx>
      <c:spPr>
        <a:noFill/>
        <a:ln>
          <a:noFill/>
        </a:ln>
        <a:effectLst/>
      </c:spPr>
    </c:plotArea>
    <c:legend>
      <c:legendPos val="b"/>
      <c:layout>
        <c:manualLayout>
          <c:xMode val="edge"/>
          <c:yMode val="edge"/>
          <c:x val="2.2871169272854978E-2"/>
          <c:y val="0.86900926689700486"/>
          <c:w val="0.9467459243650882"/>
          <c:h val="0.10939829351719589"/>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7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solidFill>
            <a:schemeClr val="tx1">
              <a:lumMod val="75000"/>
            </a:schemeClr>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5335EA-7922-4422-9E28-0B43479251B6}"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37B64A05-B500-4DC5-992B-2A5AE82E66CF}">
      <dgm:prSet phldrT="[Text]"/>
      <dgm:spPr>
        <a:solidFill>
          <a:schemeClr val="accent2">
            <a:lumMod val="75000"/>
          </a:schemeClr>
        </a:solidFill>
      </dgm:spPr>
      <dgm:t>
        <a:bodyPr/>
        <a:lstStyle/>
        <a:p>
          <a:r>
            <a:rPr lang="en-US" b="1" spc="300" dirty="0"/>
            <a:t>KEY FACTORS IN STRUCTURING</a:t>
          </a:r>
        </a:p>
      </dgm:t>
    </dgm:pt>
    <dgm:pt modelId="{98512E2A-47BB-4598-A031-021EA4153EEB}" type="parTrans" cxnId="{31B058D4-F990-4E24-A16A-96E57686C907}">
      <dgm:prSet/>
      <dgm:spPr/>
      <dgm:t>
        <a:bodyPr/>
        <a:lstStyle/>
        <a:p>
          <a:endParaRPr lang="en-US"/>
        </a:p>
      </dgm:t>
    </dgm:pt>
    <dgm:pt modelId="{9717D5FF-5000-403B-B3A4-6FCB4D135EFD}" type="sibTrans" cxnId="{31B058D4-F990-4E24-A16A-96E57686C907}">
      <dgm:prSet/>
      <dgm:spPr/>
      <dgm:t>
        <a:bodyPr/>
        <a:lstStyle/>
        <a:p>
          <a:endParaRPr lang="en-US"/>
        </a:p>
      </dgm:t>
    </dgm:pt>
    <dgm:pt modelId="{068651C6-5851-4DE0-872F-3DA2A3DC3230}">
      <dgm:prSet phldrT="[Text]"/>
      <dgm:spPr>
        <a:solidFill>
          <a:schemeClr val="accent2"/>
        </a:solidFill>
      </dgm:spPr>
      <dgm:t>
        <a:bodyPr/>
        <a:lstStyle/>
        <a:p>
          <a:r>
            <a:rPr lang="en-US" dirty="0"/>
            <a:t>Sizing of the Debt Issuance</a:t>
          </a:r>
        </a:p>
      </dgm:t>
    </dgm:pt>
    <dgm:pt modelId="{B083A4CB-9C38-4CB0-B25B-6AF4FD81D3CB}" type="parTrans" cxnId="{7363A0A6-8815-4AB9-AD0A-CAD5075FECD8}">
      <dgm:prSet/>
      <dgm:spPr/>
      <dgm:t>
        <a:bodyPr/>
        <a:lstStyle/>
        <a:p>
          <a:endParaRPr lang="en-US"/>
        </a:p>
      </dgm:t>
    </dgm:pt>
    <dgm:pt modelId="{A8CEC1A3-3ADC-41CD-AF7D-E8F3DDDC6E3F}" type="sibTrans" cxnId="{7363A0A6-8815-4AB9-AD0A-CAD5075FECD8}">
      <dgm:prSet/>
      <dgm:spPr/>
      <dgm:t>
        <a:bodyPr/>
        <a:lstStyle/>
        <a:p>
          <a:endParaRPr lang="en-US"/>
        </a:p>
      </dgm:t>
    </dgm:pt>
    <dgm:pt modelId="{8A8B6326-192B-4B6F-87E7-72EBDB512C75}">
      <dgm:prSet phldrT="[Text]"/>
      <dgm:spPr>
        <a:solidFill>
          <a:schemeClr val="accent2"/>
        </a:solidFill>
      </dgm:spPr>
      <dgm:t>
        <a:bodyPr/>
        <a:lstStyle/>
        <a:p>
          <a:r>
            <a:rPr lang="en-US" dirty="0"/>
            <a:t>Cost of Funds</a:t>
          </a:r>
        </a:p>
      </dgm:t>
    </dgm:pt>
    <dgm:pt modelId="{957B2095-CB94-40AF-859C-6F7244BA373F}" type="parTrans" cxnId="{12A1F30D-8BF7-4172-8D0C-EFB248C8F878}">
      <dgm:prSet/>
      <dgm:spPr/>
      <dgm:t>
        <a:bodyPr/>
        <a:lstStyle/>
        <a:p>
          <a:endParaRPr lang="en-US"/>
        </a:p>
      </dgm:t>
    </dgm:pt>
    <dgm:pt modelId="{2F05A830-F11E-4091-8AFA-C351B3C5D2CE}" type="sibTrans" cxnId="{12A1F30D-8BF7-4172-8D0C-EFB248C8F878}">
      <dgm:prSet/>
      <dgm:spPr/>
      <dgm:t>
        <a:bodyPr/>
        <a:lstStyle/>
        <a:p>
          <a:endParaRPr lang="en-US"/>
        </a:p>
      </dgm:t>
    </dgm:pt>
    <dgm:pt modelId="{3F951169-4D80-45F7-BE73-05300F3EA791}">
      <dgm:prSet phldrT="[Text]"/>
      <dgm:spPr>
        <a:solidFill>
          <a:schemeClr val="accent2"/>
        </a:solidFill>
      </dgm:spPr>
      <dgm:t>
        <a:bodyPr/>
        <a:lstStyle/>
        <a:p>
          <a:r>
            <a:rPr lang="en-US" dirty="0"/>
            <a:t>Amortization</a:t>
          </a:r>
        </a:p>
      </dgm:t>
    </dgm:pt>
    <dgm:pt modelId="{1FFE3F85-9132-443A-BDEC-E38EE9865648}" type="parTrans" cxnId="{B9D50F8C-6AA4-43D6-85AC-7C13051E898E}">
      <dgm:prSet/>
      <dgm:spPr/>
      <dgm:t>
        <a:bodyPr/>
        <a:lstStyle/>
        <a:p>
          <a:endParaRPr lang="en-US"/>
        </a:p>
      </dgm:t>
    </dgm:pt>
    <dgm:pt modelId="{DD27B9BE-5564-4671-9194-D9F43276567B}" type="sibTrans" cxnId="{B9D50F8C-6AA4-43D6-85AC-7C13051E898E}">
      <dgm:prSet/>
      <dgm:spPr/>
      <dgm:t>
        <a:bodyPr/>
        <a:lstStyle/>
        <a:p>
          <a:endParaRPr lang="en-US"/>
        </a:p>
      </dgm:t>
    </dgm:pt>
    <dgm:pt modelId="{CD639299-D2A9-43C0-BAA2-7E71309405A7}">
      <dgm:prSet/>
      <dgm:spPr>
        <a:solidFill>
          <a:schemeClr val="accent2"/>
        </a:solidFill>
      </dgm:spPr>
      <dgm:t>
        <a:bodyPr/>
        <a:lstStyle/>
        <a:p>
          <a:r>
            <a:rPr lang="en-US" dirty="0"/>
            <a:t>Use of Proceeds</a:t>
          </a:r>
        </a:p>
      </dgm:t>
    </dgm:pt>
    <dgm:pt modelId="{73799150-550E-431D-B845-50175468B117}" type="parTrans" cxnId="{FDCB98CC-DCE5-4C30-A1A2-806C9D10B48A}">
      <dgm:prSet/>
      <dgm:spPr/>
      <dgm:t>
        <a:bodyPr/>
        <a:lstStyle/>
        <a:p>
          <a:endParaRPr lang="en-US"/>
        </a:p>
      </dgm:t>
    </dgm:pt>
    <dgm:pt modelId="{CDB522B4-17E2-4FAD-92F9-D8F82EDC6902}" type="sibTrans" cxnId="{FDCB98CC-DCE5-4C30-A1A2-806C9D10B48A}">
      <dgm:prSet/>
      <dgm:spPr/>
      <dgm:t>
        <a:bodyPr/>
        <a:lstStyle/>
        <a:p>
          <a:endParaRPr lang="en-US"/>
        </a:p>
      </dgm:t>
    </dgm:pt>
    <dgm:pt modelId="{4935E2D4-F760-47A5-B009-FCD8FA44CFD8}">
      <dgm:prSet/>
      <dgm:spPr>
        <a:solidFill>
          <a:schemeClr val="accent2"/>
        </a:solidFill>
      </dgm:spPr>
      <dgm:t>
        <a:bodyPr/>
        <a:lstStyle/>
        <a:p>
          <a:r>
            <a:rPr lang="en-US" dirty="0"/>
            <a:t>Flexibility/</a:t>
          </a:r>
        </a:p>
        <a:p>
          <a:r>
            <a:rPr lang="en-US" dirty="0"/>
            <a:t>Optionality</a:t>
          </a:r>
        </a:p>
      </dgm:t>
    </dgm:pt>
    <dgm:pt modelId="{B70908A6-ED1D-4F7F-824E-C81BF9F411ED}" type="parTrans" cxnId="{DB3B6798-63B5-426A-85F7-2AF3FBCE066F}">
      <dgm:prSet/>
      <dgm:spPr/>
      <dgm:t>
        <a:bodyPr/>
        <a:lstStyle/>
        <a:p>
          <a:endParaRPr lang="en-US"/>
        </a:p>
      </dgm:t>
    </dgm:pt>
    <dgm:pt modelId="{87939D1B-9A10-416F-84EE-343FEDE7051E}" type="sibTrans" cxnId="{DB3B6798-63B5-426A-85F7-2AF3FBCE066F}">
      <dgm:prSet/>
      <dgm:spPr/>
      <dgm:t>
        <a:bodyPr/>
        <a:lstStyle/>
        <a:p>
          <a:endParaRPr lang="en-US"/>
        </a:p>
      </dgm:t>
    </dgm:pt>
    <dgm:pt modelId="{48031BA3-F714-4737-BE0D-EB0E7B5619C2}">
      <dgm:prSet/>
      <dgm:spPr>
        <a:solidFill>
          <a:schemeClr val="accent2"/>
        </a:solidFill>
      </dgm:spPr>
      <dgm:t>
        <a:bodyPr/>
        <a:lstStyle/>
        <a:p>
          <a:r>
            <a:rPr lang="en-US" dirty="0"/>
            <a:t>Risk Appetite</a:t>
          </a:r>
        </a:p>
      </dgm:t>
    </dgm:pt>
    <dgm:pt modelId="{8E48F52C-01C4-48CB-8A38-230AD4DE8171}" type="parTrans" cxnId="{250C550B-34E8-4677-8BA8-EAFDFAAABFC3}">
      <dgm:prSet/>
      <dgm:spPr/>
      <dgm:t>
        <a:bodyPr/>
        <a:lstStyle/>
        <a:p>
          <a:endParaRPr lang="en-US"/>
        </a:p>
      </dgm:t>
    </dgm:pt>
    <dgm:pt modelId="{B792319B-4C13-42EB-9E26-4C4AB720EDB5}" type="sibTrans" cxnId="{250C550B-34E8-4677-8BA8-EAFDFAAABFC3}">
      <dgm:prSet/>
      <dgm:spPr/>
      <dgm:t>
        <a:bodyPr/>
        <a:lstStyle/>
        <a:p>
          <a:endParaRPr lang="en-US"/>
        </a:p>
      </dgm:t>
    </dgm:pt>
    <dgm:pt modelId="{7FB8455B-0D5A-4313-AC9D-A9F62BC5B4E2}">
      <dgm:prSet custT="1"/>
      <dgm:spPr>
        <a:solidFill>
          <a:schemeClr val="accent2">
            <a:lumMod val="50000"/>
          </a:schemeClr>
        </a:solidFill>
      </dgm:spPr>
      <dgm:t>
        <a:bodyPr/>
        <a:lstStyle/>
        <a:p>
          <a:r>
            <a:rPr lang="en-US" sz="1200" dirty="0"/>
            <a:t>How will this impact rating &amp; operations</a:t>
          </a:r>
        </a:p>
      </dgm:t>
    </dgm:pt>
    <dgm:pt modelId="{E2F3D505-645A-4C68-8309-ACF1E3A14B9A}" type="parTrans" cxnId="{719E614E-0F43-44BF-9A4A-34552C9A2459}">
      <dgm:prSet/>
      <dgm:spPr/>
      <dgm:t>
        <a:bodyPr/>
        <a:lstStyle/>
        <a:p>
          <a:endParaRPr lang="en-US"/>
        </a:p>
      </dgm:t>
    </dgm:pt>
    <dgm:pt modelId="{B4D3EAF7-B9E4-48D1-B933-0A4642D46BA1}" type="sibTrans" cxnId="{719E614E-0F43-44BF-9A4A-34552C9A2459}">
      <dgm:prSet/>
      <dgm:spPr/>
      <dgm:t>
        <a:bodyPr/>
        <a:lstStyle/>
        <a:p>
          <a:endParaRPr lang="en-US"/>
        </a:p>
      </dgm:t>
    </dgm:pt>
    <dgm:pt modelId="{A040FD26-AF1F-46A2-9EA1-C4AF67A6612D}">
      <dgm:prSet custT="1"/>
      <dgm:spPr>
        <a:solidFill>
          <a:schemeClr val="accent2">
            <a:lumMod val="50000"/>
          </a:schemeClr>
        </a:solidFill>
      </dgm:spPr>
      <dgm:t>
        <a:bodyPr/>
        <a:lstStyle/>
        <a:p>
          <a:r>
            <a:rPr lang="en-US" sz="1200" dirty="0"/>
            <a:t>Structuring considerations for minimal interest expense</a:t>
          </a:r>
        </a:p>
      </dgm:t>
    </dgm:pt>
    <dgm:pt modelId="{64A0E171-6EB8-4D7B-B3C3-EE3460146F2C}" type="parTrans" cxnId="{FC49D559-B7C1-4F46-BDBB-E929E636420B}">
      <dgm:prSet/>
      <dgm:spPr/>
      <dgm:t>
        <a:bodyPr/>
        <a:lstStyle/>
        <a:p>
          <a:endParaRPr lang="en-US"/>
        </a:p>
      </dgm:t>
    </dgm:pt>
    <dgm:pt modelId="{036A5F12-BFA3-4C18-8E05-E2B9379DD697}" type="sibTrans" cxnId="{FC49D559-B7C1-4F46-BDBB-E929E636420B}">
      <dgm:prSet/>
      <dgm:spPr/>
      <dgm:t>
        <a:bodyPr/>
        <a:lstStyle/>
        <a:p>
          <a:endParaRPr lang="en-US"/>
        </a:p>
      </dgm:t>
    </dgm:pt>
    <dgm:pt modelId="{1B284B2C-AFD1-4A72-A6B6-E53456866ADD}">
      <dgm:prSet custT="1"/>
      <dgm:spPr>
        <a:solidFill>
          <a:schemeClr val="accent2">
            <a:lumMod val="50000"/>
          </a:schemeClr>
        </a:solidFill>
      </dgm:spPr>
      <dgm:t>
        <a:bodyPr/>
        <a:lstStyle/>
        <a:p>
          <a:r>
            <a:rPr lang="en-US" sz="1200" dirty="0"/>
            <a:t>How will new debt factor into shape of portfolio?</a:t>
          </a:r>
        </a:p>
      </dgm:t>
    </dgm:pt>
    <dgm:pt modelId="{F52BA2D4-8C2B-47A8-B493-EAAF4FD3D238}" type="parTrans" cxnId="{B2F13EE9-7466-4F38-A94F-0FC3E55BAADC}">
      <dgm:prSet/>
      <dgm:spPr/>
      <dgm:t>
        <a:bodyPr/>
        <a:lstStyle/>
        <a:p>
          <a:endParaRPr lang="en-US"/>
        </a:p>
      </dgm:t>
    </dgm:pt>
    <dgm:pt modelId="{9D7252DD-0710-476A-AB09-6D501C3E306B}" type="sibTrans" cxnId="{B2F13EE9-7466-4F38-A94F-0FC3E55BAADC}">
      <dgm:prSet/>
      <dgm:spPr/>
      <dgm:t>
        <a:bodyPr/>
        <a:lstStyle/>
        <a:p>
          <a:endParaRPr lang="en-US"/>
        </a:p>
      </dgm:t>
    </dgm:pt>
    <dgm:pt modelId="{2E5450B7-2CCD-4BE8-A990-9996F4F9A21E}">
      <dgm:prSet custT="1"/>
      <dgm:spPr>
        <a:solidFill>
          <a:schemeClr val="accent2">
            <a:lumMod val="50000"/>
          </a:schemeClr>
        </a:solidFill>
      </dgm:spPr>
      <dgm:t>
        <a:bodyPr/>
        <a:lstStyle/>
        <a:p>
          <a:r>
            <a:rPr lang="en-US" sz="1200" dirty="0"/>
            <a:t>Private Use Needs? </a:t>
          </a:r>
        </a:p>
      </dgm:t>
    </dgm:pt>
    <dgm:pt modelId="{30F89228-1D32-476F-8B8B-C7F1916127A0}" type="parTrans" cxnId="{FEB37254-BD94-47F9-9026-136124495119}">
      <dgm:prSet/>
      <dgm:spPr/>
      <dgm:t>
        <a:bodyPr/>
        <a:lstStyle/>
        <a:p>
          <a:endParaRPr lang="en-US"/>
        </a:p>
      </dgm:t>
    </dgm:pt>
    <dgm:pt modelId="{B37CFE6B-C06F-4D37-89DC-941C355140E2}" type="sibTrans" cxnId="{FEB37254-BD94-47F9-9026-136124495119}">
      <dgm:prSet/>
      <dgm:spPr/>
      <dgm:t>
        <a:bodyPr/>
        <a:lstStyle/>
        <a:p>
          <a:endParaRPr lang="en-US"/>
        </a:p>
      </dgm:t>
    </dgm:pt>
    <dgm:pt modelId="{C442B542-9C78-4ACB-8D42-12C98B1E527A}">
      <dgm:prSet custT="1"/>
      <dgm:spPr>
        <a:solidFill>
          <a:schemeClr val="accent2">
            <a:lumMod val="50000"/>
          </a:schemeClr>
        </a:solidFill>
      </dgm:spPr>
      <dgm:t>
        <a:bodyPr/>
        <a:lstStyle/>
        <a:p>
          <a:r>
            <a:rPr lang="en-US" sz="1200" dirty="0"/>
            <a:t>Reporting Requirements</a:t>
          </a:r>
        </a:p>
      </dgm:t>
    </dgm:pt>
    <dgm:pt modelId="{74C84325-12FF-47DC-8050-5FF557C36E7B}" type="parTrans" cxnId="{E10E8A1C-0B26-4B57-9479-746885E954F7}">
      <dgm:prSet/>
      <dgm:spPr/>
      <dgm:t>
        <a:bodyPr/>
        <a:lstStyle/>
        <a:p>
          <a:endParaRPr lang="en-US"/>
        </a:p>
      </dgm:t>
    </dgm:pt>
    <dgm:pt modelId="{957AFFA4-59D1-42E5-A4DE-7B1D40884240}" type="sibTrans" cxnId="{E10E8A1C-0B26-4B57-9479-746885E954F7}">
      <dgm:prSet/>
      <dgm:spPr/>
      <dgm:t>
        <a:bodyPr/>
        <a:lstStyle/>
        <a:p>
          <a:endParaRPr lang="en-US"/>
        </a:p>
      </dgm:t>
    </dgm:pt>
    <dgm:pt modelId="{C065EB84-D35A-43E9-AE6F-8AD30055B6A7}">
      <dgm:prSet custT="1"/>
      <dgm:spPr>
        <a:solidFill>
          <a:schemeClr val="accent2">
            <a:lumMod val="50000"/>
          </a:schemeClr>
        </a:solidFill>
      </dgm:spPr>
      <dgm:t>
        <a:bodyPr/>
        <a:lstStyle/>
        <a:p>
          <a:r>
            <a:rPr lang="en-US" sz="1200" dirty="0"/>
            <a:t>Certainty around debt service payments</a:t>
          </a:r>
        </a:p>
      </dgm:t>
    </dgm:pt>
    <dgm:pt modelId="{B8432CA9-447B-4F74-BA62-E0C7F5BE8B21}" type="parTrans" cxnId="{7138D029-849E-49D8-BF66-146CBDA31FB1}">
      <dgm:prSet/>
      <dgm:spPr/>
      <dgm:t>
        <a:bodyPr/>
        <a:lstStyle/>
        <a:p>
          <a:endParaRPr lang="en-US"/>
        </a:p>
      </dgm:t>
    </dgm:pt>
    <dgm:pt modelId="{C6271E7B-3508-4A48-AF4F-23767BDA95B4}" type="sibTrans" cxnId="{7138D029-849E-49D8-BF66-146CBDA31FB1}">
      <dgm:prSet/>
      <dgm:spPr/>
      <dgm:t>
        <a:bodyPr/>
        <a:lstStyle/>
        <a:p>
          <a:endParaRPr lang="en-US"/>
        </a:p>
      </dgm:t>
    </dgm:pt>
    <dgm:pt modelId="{ED14F75F-DD1B-4717-A972-C823EF3B1FEE}">
      <dgm:prSet custT="1"/>
      <dgm:spPr>
        <a:solidFill>
          <a:schemeClr val="accent2">
            <a:lumMod val="50000"/>
          </a:schemeClr>
        </a:solidFill>
      </dgm:spPr>
      <dgm:t>
        <a:bodyPr/>
        <a:lstStyle/>
        <a:p>
          <a:r>
            <a:rPr lang="en-US" sz="1200" dirty="0"/>
            <a:t>Call Features </a:t>
          </a:r>
        </a:p>
      </dgm:t>
    </dgm:pt>
    <dgm:pt modelId="{36E1C2D7-FA0B-49CB-BBA0-CE55E8A6B777}" type="parTrans" cxnId="{5EF232ED-CAD8-45A4-A28A-1C9E49643319}">
      <dgm:prSet/>
      <dgm:spPr/>
      <dgm:t>
        <a:bodyPr/>
        <a:lstStyle/>
        <a:p>
          <a:endParaRPr lang="en-US"/>
        </a:p>
      </dgm:t>
    </dgm:pt>
    <dgm:pt modelId="{05DE68CA-322A-45F0-9C8B-739332F59B9A}" type="sibTrans" cxnId="{5EF232ED-CAD8-45A4-A28A-1C9E49643319}">
      <dgm:prSet/>
      <dgm:spPr/>
      <dgm:t>
        <a:bodyPr/>
        <a:lstStyle/>
        <a:p>
          <a:endParaRPr lang="en-US"/>
        </a:p>
      </dgm:t>
    </dgm:pt>
    <dgm:pt modelId="{DA5A2D54-92B2-47FA-B17D-0E0A629CB7D3}">
      <dgm:prSet custT="1"/>
      <dgm:spPr>
        <a:solidFill>
          <a:srgbClr val="00B050"/>
        </a:solidFill>
      </dgm:spPr>
      <dgm:t>
        <a:bodyPr/>
        <a:lstStyle/>
        <a:p>
          <a:r>
            <a:rPr lang="en-US" sz="1200" b="1" dirty="0"/>
            <a:t>Taxable</a:t>
          </a:r>
        </a:p>
      </dgm:t>
    </dgm:pt>
    <dgm:pt modelId="{7023347A-43F9-4A28-8F9A-248A6CD40091}" type="parTrans" cxnId="{BAC5848D-12D3-47BA-A3E6-C75CD51D04A7}">
      <dgm:prSet/>
      <dgm:spPr/>
      <dgm:t>
        <a:bodyPr/>
        <a:lstStyle/>
        <a:p>
          <a:endParaRPr lang="en-US"/>
        </a:p>
      </dgm:t>
    </dgm:pt>
    <dgm:pt modelId="{2B0E454B-F967-429A-9D2C-BF4C38D2414B}" type="sibTrans" cxnId="{BAC5848D-12D3-47BA-A3E6-C75CD51D04A7}">
      <dgm:prSet/>
      <dgm:spPr/>
      <dgm:t>
        <a:bodyPr/>
        <a:lstStyle/>
        <a:p>
          <a:endParaRPr lang="en-US"/>
        </a:p>
      </dgm:t>
    </dgm:pt>
    <dgm:pt modelId="{007222EF-F853-4FF8-AA0D-F112EB8D3C33}">
      <dgm:prSet custT="1"/>
      <dgm:spPr>
        <a:solidFill>
          <a:srgbClr val="00B050"/>
        </a:solidFill>
      </dgm:spPr>
      <dgm:t>
        <a:bodyPr/>
        <a:lstStyle/>
        <a:p>
          <a:r>
            <a:rPr lang="en-US" sz="1200" b="1" dirty="0"/>
            <a:t>Tax-Exempt</a:t>
          </a:r>
        </a:p>
      </dgm:t>
    </dgm:pt>
    <dgm:pt modelId="{8D6821F9-B58C-4F46-8E8D-8163A74210A0}" type="parTrans" cxnId="{5177220B-065A-4574-B211-D7B0AE0F91A1}">
      <dgm:prSet/>
      <dgm:spPr/>
      <dgm:t>
        <a:bodyPr/>
        <a:lstStyle/>
        <a:p>
          <a:endParaRPr lang="en-US"/>
        </a:p>
      </dgm:t>
    </dgm:pt>
    <dgm:pt modelId="{2147EDB2-91AF-49A8-9DCD-3380633F9E1C}" type="sibTrans" cxnId="{5177220B-065A-4574-B211-D7B0AE0F91A1}">
      <dgm:prSet/>
      <dgm:spPr/>
      <dgm:t>
        <a:bodyPr/>
        <a:lstStyle/>
        <a:p>
          <a:endParaRPr lang="en-US"/>
        </a:p>
      </dgm:t>
    </dgm:pt>
    <dgm:pt modelId="{1000F777-E650-423A-AC23-D47EC6817468}">
      <dgm:prSet/>
      <dgm:spPr>
        <a:solidFill>
          <a:schemeClr val="accent2">
            <a:lumMod val="50000"/>
          </a:schemeClr>
        </a:solidFill>
      </dgm:spPr>
      <dgm:t>
        <a:bodyPr/>
        <a:lstStyle/>
        <a:p>
          <a:r>
            <a:rPr lang="en-US" dirty="0"/>
            <a:t>Any anticipated uses of reserve funds?</a:t>
          </a:r>
        </a:p>
      </dgm:t>
    </dgm:pt>
    <dgm:pt modelId="{DAE6DE0D-9D0D-49F6-8D83-8060B163D371}" type="parTrans" cxnId="{2CFAE550-431E-41B6-81BF-60D8B2E7B10D}">
      <dgm:prSet/>
      <dgm:spPr/>
      <dgm:t>
        <a:bodyPr/>
        <a:lstStyle/>
        <a:p>
          <a:endParaRPr lang="en-US"/>
        </a:p>
      </dgm:t>
    </dgm:pt>
    <dgm:pt modelId="{8681512A-4593-4290-9E24-8BD59AA90209}" type="sibTrans" cxnId="{2CFAE550-431E-41B6-81BF-60D8B2E7B10D}">
      <dgm:prSet/>
      <dgm:spPr/>
      <dgm:t>
        <a:bodyPr/>
        <a:lstStyle/>
        <a:p>
          <a:endParaRPr lang="en-US"/>
        </a:p>
      </dgm:t>
    </dgm:pt>
    <dgm:pt modelId="{7832E58B-82D8-490A-8C37-A83482A032D3}">
      <dgm:prSet/>
      <dgm:spPr>
        <a:solidFill>
          <a:schemeClr val="accent2">
            <a:lumMod val="50000"/>
          </a:schemeClr>
        </a:solidFill>
      </dgm:spPr>
      <dgm:t>
        <a:bodyPr/>
        <a:lstStyle/>
        <a:p>
          <a:r>
            <a:rPr lang="en-US" dirty="0"/>
            <a:t>Any other risks introduced by debt structure?</a:t>
          </a:r>
        </a:p>
      </dgm:t>
    </dgm:pt>
    <dgm:pt modelId="{520C5276-4847-462C-9DCD-3A21476A89C3}" type="parTrans" cxnId="{C3C3E14A-19C8-43C2-AEE7-558A89F83BFD}">
      <dgm:prSet/>
      <dgm:spPr/>
      <dgm:t>
        <a:bodyPr/>
        <a:lstStyle/>
        <a:p>
          <a:endParaRPr lang="en-US"/>
        </a:p>
      </dgm:t>
    </dgm:pt>
    <dgm:pt modelId="{D185B1B4-AB04-4A3C-B294-CD173519943C}" type="sibTrans" cxnId="{C3C3E14A-19C8-43C2-AEE7-558A89F83BFD}">
      <dgm:prSet/>
      <dgm:spPr/>
      <dgm:t>
        <a:bodyPr/>
        <a:lstStyle/>
        <a:p>
          <a:endParaRPr lang="en-US"/>
        </a:p>
      </dgm:t>
    </dgm:pt>
    <dgm:pt modelId="{DFAEBE15-6AF3-40CD-B54B-21D465A2A95A}">
      <dgm:prSet/>
      <dgm:spPr>
        <a:solidFill>
          <a:schemeClr val="accent2">
            <a:lumMod val="50000"/>
          </a:schemeClr>
        </a:solidFill>
      </dgm:spPr>
      <dgm:t>
        <a:bodyPr/>
        <a:lstStyle/>
        <a:p>
          <a:r>
            <a:rPr lang="en-US" dirty="0"/>
            <a:t>What is useful life of facility? </a:t>
          </a:r>
        </a:p>
      </dgm:t>
    </dgm:pt>
    <dgm:pt modelId="{B45142D6-63D5-48E0-B2CB-CCA03B9C14A9}" type="parTrans" cxnId="{9DFC6246-5D12-4973-9618-D111A2116633}">
      <dgm:prSet/>
      <dgm:spPr/>
      <dgm:t>
        <a:bodyPr/>
        <a:lstStyle/>
        <a:p>
          <a:endParaRPr lang="en-US"/>
        </a:p>
      </dgm:t>
    </dgm:pt>
    <dgm:pt modelId="{F9AD8241-8318-4650-A336-7C7C2A8F849A}" type="sibTrans" cxnId="{9DFC6246-5D12-4973-9618-D111A2116633}">
      <dgm:prSet/>
      <dgm:spPr/>
      <dgm:t>
        <a:bodyPr/>
        <a:lstStyle/>
        <a:p>
          <a:endParaRPr lang="en-US"/>
        </a:p>
      </dgm:t>
    </dgm:pt>
    <dgm:pt modelId="{935A445B-AE14-4E3E-8B45-125BE4868237}" type="pres">
      <dgm:prSet presAssocID="{615335EA-7922-4422-9E28-0B43479251B6}" presName="hierChild1" presStyleCnt="0">
        <dgm:presLayoutVars>
          <dgm:orgChart val="1"/>
          <dgm:chPref val="1"/>
          <dgm:dir/>
          <dgm:animOne val="branch"/>
          <dgm:animLvl val="lvl"/>
          <dgm:resizeHandles/>
        </dgm:presLayoutVars>
      </dgm:prSet>
      <dgm:spPr/>
    </dgm:pt>
    <dgm:pt modelId="{7F569769-9471-48CD-BDD1-D0E4CB3AE5A0}" type="pres">
      <dgm:prSet presAssocID="{37B64A05-B500-4DC5-992B-2A5AE82E66CF}" presName="hierRoot1" presStyleCnt="0">
        <dgm:presLayoutVars>
          <dgm:hierBranch val="init"/>
        </dgm:presLayoutVars>
      </dgm:prSet>
      <dgm:spPr/>
    </dgm:pt>
    <dgm:pt modelId="{35171846-8C37-41EC-B054-B7F128E1084C}" type="pres">
      <dgm:prSet presAssocID="{37B64A05-B500-4DC5-992B-2A5AE82E66CF}" presName="rootComposite1" presStyleCnt="0"/>
      <dgm:spPr/>
    </dgm:pt>
    <dgm:pt modelId="{10AEC860-86AD-44E5-AFE9-4EEA6A3A880B}" type="pres">
      <dgm:prSet presAssocID="{37B64A05-B500-4DC5-992B-2A5AE82E66CF}" presName="rootText1" presStyleLbl="node0" presStyleIdx="0" presStyleCnt="1" custScaleX="210135">
        <dgm:presLayoutVars>
          <dgm:chPref val="3"/>
        </dgm:presLayoutVars>
      </dgm:prSet>
      <dgm:spPr/>
    </dgm:pt>
    <dgm:pt modelId="{22248E66-9771-454E-9204-69E42B4B081D}" type="pres">
      <dgm:prSet presAssocID="{37B64A05-B500-4DC5-992B-2A5AE82E66CF}" presName="rootConnector1" presStyleLbl="node1" presStyleIdx="0" presStyleCnt="0"/>
      <dgm:spPr/>
    </dgm:pt>
    <dgm:pt modelId="{E3C009C0-614E-4EDE-9CC3-055E825ACA43}" type="pres">
      <dgm:prSet presAssocID="{37B64A05-B500-4DC5-992B-2A5AE82E66CF}" presName="hierChild2" presStyleCnt="0"/>
      <dgm:spPr/>
    </dgm:pt>
    <dgm:pt modelId="{953723BF-53DF-43EB-8F95-48C11A24CA81}" type="pres">
      <dgm:prSet presAssocID="{B083A4CB-9C38-4CB0-B25B-6AF4FD81D3CB}" presName="Name37" presStyleLbl="parChTrans1D2" presStyleIdx="0" presStyleCnt="6"/>
      <dgm:spPr/>
    </dgm:pt>
    <dgm:pt modelId="{F8304141-8005-4F48-B22E-0FF6EC413656}" type="pres">
      <dgm:prSet presAssocID="{068651C6-5851-4DE0-872F-3DA2A3DC3230}" presName="hierRoot2" presStyleCnt="0">
        <dgm:presLayoutVars>
          <dgm:hierBranch val="init"/>
        </dgm:presLayoutVars>
      </dgm:prSet>
      <dgm:spPr/>
    </dgm:pt>
    <dgm:pt modelId="{4970DF93-6519-4497-9422-963390527542}" type="pres">
      <dgm:prSet presAssocID="{068651C6-5851-4DE0-872F-3DA2A3DC3230}" presName="rootComposite" presStyleCnt="0"/>
      <dgm:spPr/>
    </dgm:pt>
    <dgm:pt modelId="{63A35294-4B72-4584-BBA2-D9BEAEFE94E5}" type="pres">
      <dgm:prSet presAssocID="{068651C6-5851-4DE0-872F-3DA2A3DC3230}" presName="rootText" presStyleLbl="node2" presStyleIdx="0" presStyleCnt="6">
        <dgm:presLayoutVars>
          <dgm:chPref val="3"/>
        </dgm:presLayoutVars>
      </dgm:prSet>
      <dgm:spPr/>
    </dgm:pt>
    <dgm:pt modelId="{86A9AEB8-EA6D-4623-981A-DF8012F4108B}" type="pres">
      <dgm:prSet presAssocID="{068651C6-5851-4DE0-872F-3DA2A3DC3230}" presName="rootConnector" presStyleLbl="node2" presStyleIdx="0" presStyleCnt="6"/>
      <dgm:spPr/>
    </dgm:pt>
    <dgm:pt modelId="{27B523EE-62A4-49DA-9828-B63D683739D7}" type="pres">
      <dgm:prSet presAssocID="{068651C6-5851-4DE0-872F-3DA2A3DC3230}" presName="hierChild4" presStyleCnt="0"/>
      <dgm:spPr/>
    </dgm:pt>
    <dgm:pt modelId="{55F7A3FE-92B0-4429-A220-6C2DDFF38B4A}" type="pres">
      <dgm:prSet presAssocID="{E2F3D505-645A-4C68-8309-ACF1E3A14B9A}" presName="Name37" presStyleLbl="parChTrans1D3" presStyleIdx="0" presStyleCnt="10"/>
      <dgm:spPr/>
    </dgm:pt>
    <dgm:pt modelId="{ADD37EC9-2FB4-43CA-B5BE-C0F474754590}" type="pres">
      <dgm:prSet presAssocID="{7FB8455B-0D5A-4313-AC9D-A9F62BC5B4E2}" presName="hierRoot2" presStyleCnt="0">
        <dgm:presLayoutVars>
          <dgm:hierBranch val="init"/>
        </dgm:presLayoutVars>
      </dgm:prSet>
      <dgm:spPr/>
    </dgm:pt>
    <dgm:pt modelId="{CD5538B1-152C-44EF-B853-DACDA6A98B70}" type="pres">
      <dgm:prSet presAssocID="{7FB8455B-0D5A-4313-AC9D-A9F62BC5B4E2}" presName="rootComposite" presStyleCnt="0"/>
      <dgm:spPr/>
    </dgm:pt>
    <dgm:pt modelId="{09373A6F-2904-490B-84F9-E1750CA8C10D}" type="pres">
      <dgm:prSet presAssocID="{7FB8455B-0D5A-4313-AC9D-A9F62BC5B4E2}" presName="rootText" presStyleLbl="node3" presStyleIdx="0" presStyleCnt="10" custScaleY="151774">
        <dgm:presLayoutVars>
          <dgm:chPref val="3"/>
        </dgm:presLayoutVars>
      </dgm:prSet>
      <dgm:spPr/>
    </dgm:pt>
    <dgm:pt modelId="{92BB0120-3349-4ADC-B213-2376AA106B01}" type="pres">
      <dgm:prSet presAssocID="{7FB8455B-0D5A-4313-AC9D-A9F62BC5B4E2}" presName="rootConnector" presStyleLbl="node3" presStyleIdx="0" presStyleCnt="10"/>
      <dgm:spPr/>
    </dgm:pt>
    <dgm:pt modelId="{6997A2E2-A476-4B47-AABE-EEBC150F6F9D}" type="pres">
      <dgm:prSet presAssocID="{7FB8455B-0D5A-4313-AC9D-A9F62BC5B4E2}" presName="hierChild4" presStyleCnt="0"/>
      <dgm:spPr/>
    </dgm:pt>
    <dgm:pt modelId="{C8956337-5AC1-4538-BC6E-FABA63011BA3}" type="pres">
      <dgm:prSet presAssocID="{7FB8455B-0D5A-4313-AC9D-A9F62BC5B4E2}" presName="hierChild5" presStyleCnt="0"/>
      <dgm:spPr/>
    </dgm:pt>
    <dgm:pt modelId="{C9EDE8EE-8FA4-4514-883A-EFEAB4192CF3}" type="pres">
      <dgm:prSet presAssocID="{068651C6-5851-4DE0-872F-3DA2A3DC3230}" presName="hierChild5" presStyleCnt="0"/>
      <dgm:spPr/>
    </dgm:pt>
    <dgm:pt modelId="{A15ED8DE-60BC-4038-805A-1A7D2CB2F972}" type="pres">
      <dgm:prSet presAssocID="{957B2095-CB94-40AF-859C-6F7244BA373F}" presName="Name37" presStyleLbl="parChTrans1D2" presStyleIdx="1" presStyleCnt="6"/>
      <dgm:spPr/>
    </dgm:pt>
    <dgm:pt modelId="{4DB6BF87-3BC4-480B-A272-A8D86AB8D1F4}" type="pres">
      <dgm:prSet presAssocID="{8A8B6326-192B-4B6F-87E7-72EBDB512C75}" presName="hierRoot2" presStyleCnt="0">
        <dgm:presLayoutVars>
          <dgm:hierBranch val="init"/>
        </dgm:presLayoutVars>
      </dgm:prSet>
      <dgm:spPr/>
    </dgm:pt>
    <dgm:pt modelId="{F23DFE39-E4AE-42EA-8B70-BE7B037D8E4A}" type="pres">
      <dgm:prSet presAssocID="{8A8B6326-192B-4B6F-87E7-72EBDB512C75}" presName="rootComposite" presStyleCnt="0"/>
      <dgm:spPr/>
    </dgm:pt>
    <dgm:pt modelId="{3489F658-1A63-4E68-B12C-1EE62C90AC53}" type="pres">
      <dgm:prSet presAssocID="{8A8B6326-192B-4B6F-87E7-72EBDB512C75}" presName="rootText" presStyleLbl="node2" presStyleIdx="1" presStyleCnt="6">
        <dgm:presLayoutVars>
          <dgm:chPref val="3"/>
        </dgm:presLayoutVars>
      </dgm:prSet>
      <dgm:spPr/>
    </dgm:pt>
    <dgm:pt modelId="{9372F8C4-C530-4355-8D3C-5D19A923D346}" type="pres">
      <dgm:prSet presAssocID="{8A8B6326-192B-4B6F-87E7-72EBDB512C75}" presName="rootConnector" presStyleLbl="node2" presStyleIdx="1" presStyleCnt="6"/>
      <dgm:spPr/>
    </dgm:pt>
    <dgm:pt modelId="{DA55D5C0-9AF7-40A7-B953-CE2A24F9083A}" type="pres">
      <dgm:prSet presAssocID="{8A8B6326-192B-4B6F-87E7-72EBDB512C75}" presName="hierChild4" presStyleCnt="0"/>
      <dgm:spPr/>
    </dgm:pt>
    <dgm:pt modelId="{C2A5D242-E3DD-48F8-BE14-0944C27ABF4A}" type="pres">
      <dgm:prSet presAssocID="{64A0E171-6EB8-4D7B-B3C3-EE3460146F2C}" presName="Name37" presStyleLbl="parChTrans1D3" presStyleIdx="1" presStyleCnt="10"/>
      <dgm:spPr/>
    </dgm:pt>
    <dgm:pt modelId="{1ED718C2-7E33-49EE-9A83-309CD92104AB}" type="pres">
      <dgm:prSet presAssocID="{A040FD26-AF1F-46A2-9EA1-C4AF67A6612D}" presName="hierRoot2" presStyleCnt="0">
        <dgm:presLayoutVars>
          <dgm:hierBranch val="init"/>
        </dgm:presLayoutVars>
      </dgm:prSet>
      <dgm:spPr/>
    </dgm:pt>
    <dgm:pt modelId="{BEDD0561-F4E6-437B-AAF8-13233F104E3A}" type="pres">
      <dgm:prSet presAssocID="{A040FD26-AF1F-46A2-9EA1-C4AF67A6612D}" presName="rootComposite" presStyleCnt="0"/>
      <dgm:spPr/>
    </dgm:pt>
    <dgm:pt modelId="{D5D41CE0-A1D5-47BD-8F5A-86D71BD54D3D}" type="pres">
      <dgm:prSet presAssocID="{A040FD26-AF1F-46A2-9EA1-C4AF67A6612D}" presName="rootText" presStyleLbl="node3" presStyleIdx="1" presStyleCnt="10" custScaleY="151774">
        <dgm:presLayoutVars>
          <dgm:chPref val="3"/>
        </dgm:presLayoutVars>
      </dgm:prSet>
      <dgm:spPr/>
    </dgm:pt>
    <dgm:pt modelId="{88377483-C5F4-4BB7-A4A0-37088B3E6A54}" type="pres">
      <dgm:prSet presAssocID="{A040FD26-AF1F-46A2-9EA1-C4AF67A6612D}" presName="rootConnector" presStyleLbl="node3" presStyleIdx="1" presStyleCnt="10"/>
      <dgm:spPr/>
    </dgm:pt>
    <dgm:pt modelId="{7555F127-4AE4-49A1-8B44-717DDB18FC95}" type="pres">
      <dgm:prSet presAssocID="{A040FD26-AF1F-46A2-9EA1-C4AF67A6612D}" presName="hierChild4" presStyleCnt="0"/>
      <dgm:spPr/>
    </dgm:pt>
    <dgm:pt modelId="{B2F57D1F-C3ED-45DA-8B8C-594DC39E1E7A}" type="pres">
      <dgm:prSet presAssocID="{A040FD26-AF1F-46A2-9EA1-C4AF67A6612D}" presName="hierChild5" presStyleCnt="0"/>
      <dgm:spPr/>
    </dgm:pt>
    <dgm:pt modelId="{B74B4985-09F8-451C-B18B-E780FCA6DB98}" type="pres">
      <dgm:prSet presAssocID="{8A8B6326-192B-4B6F-87E7-72EBDB512C75}" presName="hierChild5" presStyleCnt="0"/>
      <dgm:spPr/>
    </dgm:pt>
    <dgm:pt modelId="{6641F482-CAAA-40D0-8260-8A903E21CA7D}" type="pres">
      <dgm:prSet presAssocID="{1FFE3F85-9132-443A-BDEC-E38EE9865648}" presName="Name37" presStyleLbl="parChTrans1D2" presStyleIdx="2" presStyleCnt="6"/>
      <dgm:spPr/>
    </dgm:pt>
    <dgm:pt modelId="{86FDCA83-72DA-47F3-A781-2AE5BC62F766}" type="pres">
      <dgm:prSet presAssocID="{3F951169-4D80-45F7-BE73-05300F3EA791}" presName="hierRoot2" presStyleCnt="0">
        <dgm:presLayoutVars>
          <dgm:hierBranch val="init"/>
        </dgm:presLayoutVars>
      </dgm:prSet>
      <dgm:spPr/>
    </dgm:pt>
    <dgm:pt modelId="{582EF9A4-06B2-4453-9591-84FF9BE88CD7}" type="pres">
      <dgm:prSet presAssocID="{3F951169-4D80-45F7-BE73-05300F3EA791}" presName="rootComposite" presStyleCnt="0"/>
      <dgm:spPr/>
    </dgm:pt>
    <dgm:pt modelId="{C267F1F7-EB83-461A-9A0F-316A5CF3BF8D}" type="pres">
      <dgm:prSet presAssocID="{3F951169-4D80-45F7-BE73-05300F3EA791}" presName="rootText" presStyleLbl="node2" presStyleIdx="2" presStyleCnt="6">
        <dgm:presLayoutVars>
          <dgm:chPref val="3"/>
        </dgm:presLayoutVars>
      </dgm:prSet>
      <dgm:spPr/>
    </dgm:pt>
    <dgm:pt modelId="{153C6335-C6E3-47D4-827C-40A5E3F837E6}" type="pres">
      <dgm:prSet presAssocID="{3F951169-4D80-45F7-BE73-05300F3EA791}" presName="rootConnector" presStyleLbl="node2" presStyleIdx="2" presStyleCnt="6"/>
      <dgm:spPr/>
    </dgm:pt>
    <dgm:pt modelId="{9F45C07B-4F10-4F57-832A-C395A17F9176}" type="pres">
      <dgm:prSet presAssocID="{3F951169-4D80-45F7-BE73-05300F3EA791}" presName="hierChild4" presStyleCnt="0"/>
      <dgm:spPr/>
    </dgm:pt>
    <dgm:pt modelId="{BEFD7508-A138-4BC8-8FDF-A50752D156FD}" type="pres">
      <dgm:prSet presAssocID="{F52BA2D4-8C2B-47A8-B493-EAAF4FD3D238}" presName="Name37" presStyleLbl="parChTrans1D3" presStyleIdx="2" presStyleCnt="10"/>
      <dgm:spPr/>
    </dgm:pt>
    <dgm:pt modelId="{7D662F48-8A31-4978-9ECC-1B01DA24086C}" type="pres">
      <dgm:prSet presAssocID="{1B284B2C-AFD1-4A72-A6B6-E53456866ADD}" presName="hierRoot2" presStyleCnt="0">
        <dgm:presLayoutVars>
          <dgm:hierBranch val="init"/>
        </dgm:presLayoutVars>
      </dgm:prSet>
      <dgm:spPr/>
    </dgm:pt>
    <dgm:pt modelId="{C0661E39-D0CC-4F73-A2FF-BB1F51F7542B}" type="pres">
      <dgm:prSet presAssocID="{1B284B2C-AFD1-4A72-A6B6-E53456866ADD}" presName="rootComposite" presStyleCnt="0"/>
      <dgm:spPr/>
    </dgm:pt>
    <dgm:pt modelId="{73B47F98-37D7-4CA5-8804-E8C1FEEB2E45}" type="pres">
      <dgm:prSet presAssocID="{1B284B2C-AFD1-4A72-A6B6-E53456866ADD}" presName="rootText" presStyleLbl="node3" presStyleIdx="2" presStyleCnt="10" custScaleY="151774">
        <dgm:presLayoutVars>
          <dgm:chPref val="3"/>
        </dgm:presLayoutVars>
      </dgm:prSet>
      <dgm:spPr/>
    </dgm:pt>
    <dgm:pt modelId="{A78B8FAF-0992-40AA-A6A8-223727D6817D}" type="pres">
      <dgm:prSet presAssocID="{1B284B2C-AFD1-4A72-A6B6-E53456866ADD}" presName="rootConnector" presStyleLbl="node3" presStyleIdx="2" presStyleCnt="10"/>
      <dgm:spPr/>
    </dgm:pt>
    <dgm:pt modelId="{A9735E17-6AA2-4A5B-9EB6-B032B477E243}" type="pres">
      <dgm:prSet presAssocID="{1B284B2C-AFD1-4A72-A6B6-E53456866ADD}" presName="hierChild4" presStyleCnt="0"/>
      <dgm:spPr/>
    </dgm:pt>
    <dgm:pt modelId="{0D367475-CEB4-4F4C-9030-DC864F8FFD8C}" type="pres">
      <dgm:prSet presAssocID="{1B284B2C-AFD1-4A72-A6B6-E53456866ADD}" presName="hierChild5" presStyleCnt="0"/>
      <dgm:spPr/>
    </dgm:pt>
    <dgm:pt modelId="{A549F48A-9CCA-448C-9018-ABA646615D9D}" type="pres">
      <dgm:prSet presAssocID="{DAE6DE0D-9D0D-49F6-8D83-8060B163D371}" presName="Name37" presStyleLbl="parChTrans1D3" presStyleIdx="3" presStyleCnt="10"/>
      <dgm:spPr/>
    </dgm:pt>
    <dgm:pt modelId="{F28CD474-26B1-41C9-8E40-AC01D8DBB271}" type="pres">
      <dgm:prSet presAssocID="{1000F777-E650-423A-AC23-D47EC6817468}" presName="hierRoot2" presStyleCnt="0">
        <dgm:presLayoutVars>
          <dgm:hierBranch val="init"/>
        </dgm:presLayoutVars>
      </dgm:prSet>
      <dgm:spPr/>
    </dgm:pt>
    <dgm:pt modelId="{E9E9C14A-E17C-45FC-9837-A55A5EA99A89}" type="pres">
      <dgm:prSet presAssocID="{1000F777-E650-423A-AC23-D47EC6817468}" presName="rootComposite" presStyleCnt="0"/>
      <dgm:spPr/>
    </dgm:pt>
    <dgm:pt modelId="{235F3483-024C-47EF-8541-154984AF0942}" type="pres">
      <dgm:prSet presAssocID="{1000F777-E650-423A-AC23-D47EC6817468}" presName="rootText" presStyleLbl="node3" presStyleIdx="3" presStyleCnt="10" custScaleY="156463">
        <dgm:presLayoutVars>
          <dgm:chPref val="3"/>
        </dgm:presLayoutVars>
      </dgm:prSet>
      <dgm:spPr/>
    </dgm:pt>
    <dgm:pt modelId="{2AB0AB27-422C-428D-8C80-C5856B9FAFD4}" type="pres">
      <dgm:prSet presAssocID="{1000F777-E650-423A-AC23-D47EC6817468}" presName="rootConnector" presStyleLbl="node3" presStyleIdx="3" presStyleCnt="10"/>
      <dgm:spPr/>
    </dgm:pt>
    <dgm:pt modelId="{89442E60-0D7F-40A9-B5E7-E6443CE1331F}" type="pres">
      <dgm:prSet presAssocID="{1000F777-E650-423A-AC23-D47EC6817468}" presName="hierChild4" presStyleCnt="0"/>
      <dgm:spPr/>
    </dgm:pt>
    <dgm:pt modelId="{18E7A6CA-A306-44E8-8E51-FEC75D881070}" type="pres">
      <dgm:prSet presAssocID="{1000F777-E650-423A-AC23-D47EC6817468}" presName="hierChild5" presStyleCnt="0"/>
      <dgm:spPr/>
    </dgm:pt>
    <dgm:pt modelId="{2F296B21-7CEE-40B3-AEBF-CCCC312435E3}" type="pres">
      <dgm:prSet presAssocID="{B45142D6-63D5-48E0-B2CB-CCA03B9C14A9}" presName="Name37" presStyleLbl="parChTrans1D3" presStyleIdx="4" presStyleCnt="10"/>
      <dgm:spPr/>
    </dgm:pt>
    <dgm:pt modelId="{907DB8B1-1B42-4516-8CA5-55434D1AE89C}" type="pres">
      <dgm:prSet presAssocID="{DFAEBE15-6AF3-40CD-B54B-21D465A2A95A}" presName="hierRoot2" presStyleCnt="0">
        <dgm:presLayoutVars>
          <dgm:hierBranch val="init"/>
        </dgm:presLayoutVars>
      </dgm:prSet>
      <dgm:spPr/>
    </dgm:pt>
    <dgm:pt modelId="{BF8A5565-A333-4E7E-8ADE-CDE3EC5F5CEF}" type="pres">
      <dgm:prSet presAssocID="{DFAEBE15-6AF3-40CD-B54B-21D465A2A95A}" presName="rootComposite" presStyleCnt="0"/>
      <dgm:spPr/>
    </dgm:pt>
    <dgm:pt modelId="{E3D269C8-6918-4048-B85C-EDAEEBB62F71}" type="pres">
      <dgm:prSet presAssocID="{DFAEBE15-6AF3-40CD-B54B-21D465A2A95A}" presName="rootText" presStyleLbl="node3" presStyleIdx="4" presStyleCnt="10" custScaleY="144138">
        <dgm:presLayoutVars>
          <dgm:chPref val="3"/>
        </dgm:presLayoutVars>
      </dgm:prSet>
      <dgm:spPr/>
    </dgm:pt>
    <dgm:pt modelId="{ADA22D82-4AFB-44CA-9964-8BF03E5E7765}" type="pres">
      <dgm:prSet presAssocID="{DFAEBE15-6AF3-40CD-B54B-21D465A2A95A}" presName="rootConnector" presStyleLbl="node3" presStyleIdx="4" presStyleCnt="10"/>
      <dgm:spPr/>
    </dgm:pt>
    <dgm:pt modelId="{0C7CA932-9B2E-41A0-A571-6CCC47461997}" type="pres">
      <dgm:prSet presAssocID="{DFAEBE15-6AF3-40CD-B54B-21D465A2A95A}" presName="hierChild4" presStyleCnt="0"/>
      <dgm:spPr/>
    </dgm:pt>
    <dgm:pt modelId="{ECE33A1F-A420-4E86-8BB1-ABE00F5F33EE}" type="pres">
      <dgm:prSet presAssocID="{DFAEBE15-6AF3-40CD-B54B-21D465A2A95A}" presName="hierChild5" presStyleCnt="0"/>
      <dgm:spPr/>
    </dgm:pt>
    <dgm:pt modelId="{535239BA-EB72-48EB-8796-83541BEE45B6}" type="pres">
      <dgm:prSet presAssocID="{3F951169-4D80-45F7-BE73-05300F3EA791}" presName="hierChild5" presStyleCnt="0"/>
      <dgm:spPr/>
    </dgm:pt>
    <dgm:pt modelId="{C2D5FF94-D64D-489D-8F6E-1302CDCAB134}" type="pres">
      <dgm:prSet presAssocID="{73799150-550E-431D-B845-50175468B117}" presName="Name37" presStyleLbl="parChTrans1D2" presStyleIdx="3" presStyleCnt="6"/>
      <dgm:spPr/>
    </dgm:pt>
    <dgm:pt modelId="{3B079BFC-E534-4DFF-9582-B451580D8B16}" type="pres">
      <dgm:prSet presAssocID="{CD639299-D2A9-43C0-BAA2-7E71309405A7}" presName="hierRoot2" presStyleCnt="0">
        <dgm:presLayoutVars>
          <dgm:hierBranch val="init"/>
        </dgm:presLayoutVars>
      </dgm:prSet>
      <dgm:spPr/>
    </dgm:pt>
    <dgm:pt modelId="{18D2346D-B0E9-462E-8AD0-4D5980052072}" type="pres">
      <dgm:prSet presAssocID="{CD639299-D2A9-43C0-BAA2-7E71309405A7}" presName="rootComposite" presStyleCnt="0"/>
      <dgm:spPr/>
    </dgm:pt>
    <dgm:pt modelId="{A2B2CD27-B700-4CB2-9E60-67940DB5B818}" type="pres">
      <dgm:prSet presAssocID="{CD639299-D2A9-43C0-BAA2-7E71309405A7}" presName="rootText" presStyleLbl="node2" presStyleIdx="3" presStyleCnt="6">
        <dgm:presLayoutVars>
          <dgm:chPref val="3"/>
        </dgm:presLayoutVars>
      </dgm:prSet>
      <dgm:spPr/>
    </dgm:pt>
    <dgm:pt modelId="{A2683F40-C52C-4108-A353-782B48321023}" type="pres">
      <dgm:prSet presAssocID="{CD639299-D2A9-43C0-BAA2-7E71309405A7}" presName="rootConnector" presStyleLbl="node2" presStyleIdx="3" presStyleCnt="6"/>
      <dgm:spPr/>
    </dgm:pt>
    <dgm:pt modelId="{0FB03EAC-D832-48EA-A319-B8AAB56E8137}" type="pres">
      <dgm:prSet presAssocID="{CD639299-D2A9-43C0-BAA2-7E71309405A7}" presName="hierChild4" presStyleCnt="0"/>
      <dgm:spPr/>
    </dgm:pt>
    <dgm:pt modelId="{F87F03A0-3345-400D-AE04-E602834CABF7}" type="pres">
      <dgm:prSet presAssocID="{30F89228-1D32-476F-8B8B-C7F1916127A0}" presName="Name37" presStyleLbl="parChTrans1D3" presStyleIdx="5" presStyleCnt="10"/>
      <dgm:spPr/>
    </dgm:pt>
    <dgm:pt modelId="{625C0DA2-77AD-47BB-8A89-8F0511CFDF3D}" type="pres">
      <dgm:prSet presAssocID="{2E5450B7-2CCD-4BE8-A990-9996F4F9A21E}" presName="hierRoot2" presStyleCnt="0">
        <dgm:presLayoutVars>
          <dgm:hierBranch val="init"/>
        </dgm:presLayoutVars>
      </dgm:prSet>
      <dgm:spPr/>
    </dgm:pt>
    <dgm:pt modelId="{9DE88D14-FF3D-41DC-87C0-0E37BD99223E}" type="pres">
      <dgm:prSet presAssocID="{2E5450B7-2CCD-4BE8-A990-9996F4F9A21E}" presName="rootComposite" presStyleCnt="0"/>
      <dgm:spPr/>
    </dgm:pt>
    <dgm:pt modelId="{CE4E511D-3395-43A4-B357-BE88A7E64EB3}" type="pres">
      <dgm:prSet presAssocID="{2E5450B7-2CCD-4BE8-A990-9996F4F9A21E}" presName="rootText" presStyleLbl="node3" presStyleIdx="5" presStyleCnt="10" custScaleY="151774">
        <dgm:presLayoutVars>
          <dgm:chPref val="3"/>
        </dgm:presLayoutVars>
      </dgm:prSet>
      <dgm:spPr/>
    </dgm:pt>
    <dgm:pt modelId="{F1D89337-6FED-4DAB-96C6-1BFDEED78423}" type="pres">
      <dgm:prSet presAssocID="{2E5450B7-2CCD-4BE8-A990-9996F4F9A21E}" presName="rootConnector" presStyleLbl="node3" presStyleIdx="5" presStyleCnt="10"/>
      <dgm:spPr/>
    </dgm:pt>
    <dgm:pt modelId="{2C914FF2-B63A-44AA-9BC3-42503310A2DF}" type="pres">
      <dgm:prSet presAssocID="{2E5450B7-2CCD-4BE8-A990-9996F4F9A21E}" presName="hierChild4" presStyleCnt="0"/>
      <dgm:spPr/>
    </dgm:pt>
    <dgm:pt modelId="{19EBEFDD-E63D-4633-8DBA-52952640F66A}" type="pres">
      <dgm:prSet presAssocID="{7023347A-43F9-4A28-8F9A-248A6CD40091}" presName="Name37" presStyleLbl="parChTrans1D4" presStyleIdx="0" presStyleCnt="2"/>
      <dgm:spPr/>
    </dgm:pt>
    <dgm:pt modelId="{91265DEA-BD48-4421-9657-B3E2AEC59311}" type="pres">
      <dgm:prSet presAssocID="{DA5A2D54-92B2-47FA-B17D-0E0A629CB7D3}" presName="hierRoot2" presStyleCnt="0">
        <dgm:presLayoutVars>
          <dgm:hierBranch val="init"/>
        </dgm:presLayoutVars>
      </dgm:prSet>
      <dgm:spPr/>
    </dgm:pt>
    <dgm:pt modelId="{094305A8-5A07-4AE0-91FD-57E7915F8656}" type="pres">
      <dgm:prSet presAssocID="{DA5A2D54-92B2-47FA-B17D-0E0A629CB7D3}" presName="rootComposite" presStyleCnt="0"/>
      <dgm:spPr/>
    </dgm:pt>
    <dgm:pt modelId="{E3822E21-2CC3-42E4-9C83-04D77AE754AA}" type="pres">
      <dgm:prSet presAssocID="{DA5A2D54-92B2-47FA-B17D-0E0A629CB7D3}" presName="rootText" presStyleLbl="node4" presStyleIdx="0" presStyleCnt="2">
        <dgm:presLayoutVars>
          <dgm:chPref val="3"/>
        </dgm:presLayoutVars>
      </dgm:prSet>
      <dgm:spPr/>
    </dgm:pt>
    <dgm:pt modelId="{28E91543-A34C-49C4-9EB7-B6120576C527}" type="pres">
      <dgm:prSet presAssocID="{DA5A2D54-92B2-47FA-B17D-0E0A629CB7D3}" presName="rootConnector" presStyleLbl="node4" presStyleIdx="0" presStyleCnt="2"/>
      <dgm:spPr/>
    </dgm:pt>
    <dgm:pt modelId="{52FE9406-DA77-45DF-99D5-06370CBC692A}" type="pres">
      <dgm:prSet presAssocID="{DA5A2D54-92B2-47FA-B17D-0E0A629CB7D3}" presName="hierChild4" presStyleCnt="0"/>
      <dgm:spPr/>
    </dgm:pt>
    <dgm:pt modelId="{7F51A434-126B-442D-8AD3-402A09ADEA36}" type="pres">
      <dgm:prSet presAssocID="{DA5A2D54-92B2-47FA-B17D-0E0A629CB7D3}" presName="hierChild5" presStyleCnt="0"/>
      <dgm:spPr/>
    </dgm:pt>
    <dgm:pt modelId="{3F4EE25D-2573-4E30-9950-F8F029830582}" type="pres">
      <dgm:prSet presAssocID="{8D6821F9-B58C-4F46-8E8D-8163A74210A0}" presName="Name37" presStyleLbl="parChTrans1D4" presStyleIdx="1" presStyleCnt="2"/>
      <dgm:spPr/>
    </dgm:pt>
    <dgm:pt modelId="{C1349747-10B3-4CED-A8DF-E7287F71547F}" type="pres">
      <dgm:prSet presAssocID="{007222EF-F853-4FF8-AA0D-F112EB8D3C33}" presName="hierRoot2" presStyleCnt="0">
        <dgm:presLayoutVars>
          <dgm:hierBranch val="init"/>
        </dgm:presLayoutVars>
      </dgm:prSet>
      <dgm:spPr/>
    </dgm:pt>
    <dgm:pt modelId="{B0D85540-D9CC-459D-8FAC-4486079B5200}" type="pres">
      <dgm:prSet presAssocID="{007222EF-F853-4FF8-AA0D-F112EB8D3C33}" presName="rootComposite" presStyleCnt="0"/>
      <dgm:spPr/>
    </dgm:pt>
    <dgm:pt modelId="{0BE8A666-EB85-4C68-81A1-61D2666D38E8}" type="pres">
      <dgm:prSet presAssocID="{007222EF-F853-4FF8-AA0D-F112EB8D3C33}" presName="rootText" presStyleLbl="node4" presStyleIdx="1" presStyleCnt="2">
        <dgm:presLayoutVars>
          <dgm:chPref val="3"/>
        </dgm:presLayoutVars>
      </dgm:prSet>
      <dgm:spPr/>
    </dgm:pt>
    <dgm:pt modelId="{9AA1647F-CCB1-4C20-B91D-CA4D031BC9FB}" type="pres">
      <dgm:prSet presAssocID="{007222EF-F853-4FF8-AA0D-F112EB8D3C33}" presName="rootConnector" presStyleLbl="node4" presStyleIdx="1" presStyleCnt="2"/>
      <dgm:spPr/>
    </dgm:pt>
    <dgm:pt modelId="{97CD210A-2AD2-45B3-BF60-20CDB4209A62}" type="pres">
      <dgm:prSet presAssocID="{007222EF-F853-4FF8-AA0D-F112EB8D3C33}" presName="hierChild4" presStyleCnt="0"/>
      <dgm:spPr/>
    </dgm:pt>
    <dgm:pt modelId="{A5834758-F3FB-4594-B859-6D7FE4655FE6}" type="pres">
      <dgm:prSet presAssocID="{007222EF-F853-4FF8-AA0D-F112EB8D3C33}" presName="hierChild5" presStyleCnt="0"/>
      <dgm:spPr/>
    </dgm:pt>
    <dgm:pt modelId="{FC071F2E-D1A2-40C6-919A-DACD577F694F}" type="pres">
      <dgm:prSet presAssocID="{2E5450B7-2CCD-4BE8-A990-9996F4F9A21E}" presName="hierChild5" presStyleCnt="0"/>
      <dgm:spPr/>
    </dgm:pt>
    <dgm:pt modelId="{B8FB8B8A-C0C3-4A0E-9C5E-FD1F1DFE5D44}" type="pres">
      <dgm:prSet presAssocID="{CD639299-D2A9-43C0-BAA2-7E71309405A7}" presName="hierChild5" presStyleCnt="0"/>
      <dgm:spPr/>
    </dgm:pt>
    <dgm:pt modelId="{3D5BB00D-C6D8-4303-A3D5-A66EF8900E4E}" type="pres">
      <dgm:prSet presAssocID="{B70908A6-ED1D-4F7F-824E-C81BF9F411ED}" presName="Name37" presStyleLbl="parChTrans1D2" presStyleIdx="4" presStyleCnt="6"/>
      <dgm:spPr/>
    </dgm:pt>
    <dgm:pt modelId="{A8E8E60A-7680-4F96-A51B-D540D3947F0D}" type="pres">
      <dgm:prSet presAssocID="{4935E2D4-F760-47A5-B009-FCD8FA44CFD8}" presName="hierRoot2" presStyleCnt="0">
        <dgm:presLayoutVars>
          <dgm:hierBranch val="init"/>
        </dgm:presLayoutVars>
      </dgm:prSet>
      <dgm:spPr/>
    </dgm:pt>
    <dgm:pt modelId="{7886BB7F-C919-4AE9-A662-83CA52B84BC3}" type="pres">
      <dgm:prSet presAssocID="{4935E2D4-F760-47A5-B009-FCD8FA44CFD8}" presName="rootComposite" presStyleCnt="0"/>
      <dgm:spPr/>
    </dgm:pt>
    <dgm:pt modelId="{0F6C63B1-2000-4333-8D65-1FE1B6D385BA}" type="pres">
      <dgm:prSet presAssocID="{4935E2D4-F760-47A5-B009-FCD8FA44CFD8}" presName="rootText" presStyleLbl="node2" presStyleIdx="4" presStyleCnt="6">
        <dgm:presLayoutVars>
          <dgm:chPref val="3"/>
        </dgm:presLayoutVars>
      </dgm:prSet>
      <dgm:spPr/>
    </dgm:pt>
    <dgm:pt modelId="{32B16930-0268-4C35-9DB0-A9A1F91FF3F5}" type="pres">
      <dgm:prSet presAssocID="{4935E2D4-F760-47A5-B009-FCD8FA44CFD8}" presName="rootConnector" presStyleLbl="node2" presStyleIdx="4" presStyleCnt="6"/>
      <dgm:spPr/>
    </dgm:pt>
    <dgm:pt modelId="{10539A67-5B37-4D68-AC2B-1BE822284515}" type="pres">
      <dgm:prSet presAssocID="{4935E2D4-F760-47A5-B009-FCD8FA44CFD8}" presName="hierChild4" presStyleCnt="0"/>
      <dgm:spPr/>
    </dgm:pt>
    <dgm:pt modelId="{B8F0F13A-60DF-4E39-BCA9-2CB52C0389DD}" type="pres">
      <dgm:prSet presAssocID="{74C84325-12FF-47DC-8050-5FF557C36E7B}" presName="Name37" presStyleLbl="parChTrans1D3" presStyleIdx="6" presStyleCnt="10"/>
      <dgm:spPr/>
    </dgm:pt>
    <dgm:pt modelId="{9E0F5EBD-5582-4339-84B4-48A85B98A78E}" type="pres">
      <dgm:prSet presAssocID="{C442B542-9C78-4ACB-8D42-12C98B1E527A}" presName="hierRoot2" presStyleCnt="0">
        <dgm:presLayoutVars>
          <dgm:hierBranch val="init"/>
        </dgm:presLayoutVars>
      </dgm:prSet>
      <dgm:spPr/>
    </dgm:pt>
    <dgm:pt modelId="{090E4D8D-EEA4-4741-842F-90F48E772510}" type="pres">
      <dgm:prSet presAssocID="{C442B542-9C78-4ACB-8D42-12C98B1E527A}" presName="rootComposite" presStyleCnt="0"/>
      <dgm:spPr/>
    </dgm:pt>
    <dgm:pt modelId="{A100A135-F1D1-4307-94EA-7696619F580F}" type="pres">
      <dgm:prSet presAssocID="{C442B542-9C78-4ACB-8D42-12C98B1E527A}" presName="rootText" presStyleLbl="node3" presStyleIdx="6" presStyleCnt="10" custScaleY="151774">
        <dgm:presLayoutVars>
          <dgm:chPref val="3"/>
        </dgm:presLayoutVars>
      </dgm:prSet>
      <dgm:spPr/>
    </dgm:pt>
    <dgm:pt modelId="{627E1889-F100-411C-99A0-9901D596A1CE}" type="pres">
      <dgm:prSet presAssocID="{C442B542-9C78-4ACB-8D42-12C98B1E527A}" presName="rootConnector" presStyleLbl="node3" presStyleIdx="6" presStyleCnt="10"/>
      <dgm:spPr/>
    </dgm:pt>
    <dgm:pt modelId="{B96DD9C2-282F-4FD2-9C11-FA93EBCC248A}" type="pres">
      <dgm:prSet presAssocID="{C442B542-9C78-4ACB-8D42-12C98B1E527A}" presName="hierChild4" presStyleCnt="0"/>
      <dgm:spPr/>
    </dgm:pt>
    <dgm:pt modelId="{69E86F1F-F2CB-431A-8DA0-211681B01528}" type="pres">
      <dgm:prSet presAssocID="{C442B542-9C78-4ACB-8D42-12C98B1E527A}" presName="hierChild5" presStyleCnt="0"/>
      <dgm:spPr/>
    </dgm:pt>
    <dgm:pt modelId="{48B8CCB6-9085-4B62-A50C-9CC533C66773}" type="pres">
      <dgm:prSet presAssocID="{36E1C2D7-FA0B-49CB-BBA0-CE55E8A6B777}" presName="Name37" presStyleLbl="parChTrans1D3" presStyleIdx="7" presStyleCnt="10"/>
      <dgm:spPr/>
    </dgm:pt>
    <dgm:pt modelId="{E068F0FE-15AB-4D2A-AD04-66EE1C7C2DE9}" type="pres">
      <dgm:prSet presAssocID="{ED14F75F-DD1B-4717-A972-C823EF3B1FEE}" presName="hierRoot2" presStyleCnt="0">
        <dgm:presLayoutVars>
          <dgm:hierBranch val="init"/>
        </dgm:presLayoutVars>
      </dgm:prSet>
      <dgm:spPr/>
    </dgm:pt>
    <dgm:pt modelId="{D3113817-DC58-44A6-8B15-41F52C224AF4}" type="pres">
      <dgm:prSet presAssocID="{ED14F75F-DD1B-4717-A972-C823EF3B1FEE}" presName="rootComposite" presStyleCnt="0"/>
      <dgm:spPr/>
    </dgm:pt>
    <dgm:pt modelId="{FA4D5CD5-B9BA-4684-BEA2-EF14B0934DE8}" type="pres">
      <dgm:prSet presAssocID="{ED14F75F-DD1B-4717-A972-C823EF3B1FEE}" presName="rootText" presStyleLbl="node3" presStyleIdx="7" presStyleCnt="10" custScaleY="150016">
        <dgm:presLayoutVars>
          <dgm:chPref val="3"/>
        </dgm:presLayoutVars>
      </dgm:prSet>
      <dgm:spPr/>
    </dgm:pt>
    <dgm:pt modelId="{8A053F98-1597-4826-80BF-BEBD1B7326F8}" type="pres">
      <dgm:prSet presAssocID="{ED14F75F-DD1B-4717-A972-C823EF3B1FEE}" presName="rootConnector" presStyleLbl="node3" presStyleIdx="7" presStyleCnt="10"/>
      <dgm:spPr/>
    </dgm:pt>
    <dgm:pt modelId="{AA028B84-A61F-4E9B-BAE8-FBA8ED7AB60D}" type="pres">
      <dgm:prSet presAssocID="{ED14F75F-DD1B-4717-A972-C823EF3B1FEE}" presName="hierChild4" presStyleCnt="0"/>
      <dgm:spPr/>
    </dgm:pt>
    <dgm:pt modelId="{B740231C-6106-4BC5-A86E-957F728F9A20}" type="pres">
      <dgm:prSet presAssocID="{ED14F75F-DD1B-4717-A972-C823EF3B1FEE}" presName="hierChild5" presStyleCnt="0"/>
      <dgm:spPr/>
    </dgm:pt>
    <dgm:pt modelId="{DAC29486-3629-4029-961B-9E0CE45086C1}" type="pres">
      <dgm:prSet presAssocID="{4935E2D4-F760-47A5-B009-FCD8FA44CFD8}" presName="hierChild5" presStyleCnt="0"/>
      <dgm:spPr/>
    </dgm:pt>
    <dgm:pt modelId="{8537F5AB-2F87-4519-B8EB-08F11E8BB8CC}" type="pres">
      <dgm:prSet presAssocID="{8E48F52C-01C4-48CB-8A38-230AD4DE8171}" presName="Name37" presStyleLbl="parChTrans1D2" presStyleIdx="5" presStyleCnt="6"/>
      <dgm:spPr/>
    </dgm:pt>
    <dgm:pt modelId="{E7928B7B-D112-43A5-8EB4-65A207A2FA65}" type="pres">
      <dgm:prSet presAssocID="{48031BA3-F714-4737-BE0D-EB0E7B5619C2}" presName="hierRoot2" presStyleCnt="0">
        <dgm:presLayoutVars>
          <dgm:hierBranch val="init"/>
        </dgm:presLayoutVars>
      </dgm:prSet>
      <dgm:spPr/>
    </dgm:pt>
    <dgm:pt modelId="{6E4844F6-AD8A-4A89-805B-653A194DD4E2}" type="pres">
      <dgm:prSet presAssocID="{48031BA3-F714-4737-BE0D-EB0E7B5619C2}" presName="rootComposite" presStyleCnt="0"/>
      <dgm:spPr/>
    </dgm:pt>
    <dgm:pt modelId="{52F29F9F-DC4A-4AE6-854F-8C7C2B0455D1}" type="pres">
      <dgm:prSet presAssocID="{48031BA3-F714-4737-BE0D-EB0E7B5619C2}" presName="rootText" presStyleLbl="node2" presStyleIdx="5" presStyleCnt="6">
        <dgm:presLayoutVars>
          <dgm:chPref val="3"/>
        </dgm:presLayoutVars>
      </dgm:prSet>
      <dgm:spPr/>
    </dgm:pt>
    <dgm:pt modelId="{7D622D86-FEAE-4851-A2FC-CFC129F1C623}" type="pres">
      <dgm:prSet presAssocID="{48031BA3-F714-4737-BE0D-EB0E7B5619C2}" presName="rootConnector" presStyleLbl="node2" presStyleIdx="5" presStyleCnt="6"/>
      <dgm:spPr/>
    </dgm:pt>
    <dgm:pt modelId="{C112E5A5-EFB7-431F-AE20-77946736AB25}" type="pres">
      <dgm:prSet presAssocID="{48031BA3-F714-4737-BE0D-EB0E7B5619C2}" presName="hierChild4" presStyleCnt="0"/>
      <dgm:spPr/>
    </dgm:pt>
    <dgm:pt modelId="{523F478C-C6FD-443B-8536-161BA823A758}" type="pres">
      <dgm:prSet presAssocID="{B8432CA9-447B-4F74-BA62-E0C7F5BE8B21}" presName="Name37" presStyleLbl="parChTrans1D3" presStyleIdx="8" presStyleCnt="10"/>
      <dgm:spPr/>
    </dgm:pt>
    <dgm:pt modelId="{49017246-8A08-44B3-9FDD-4AAFDC1296CF}" type="pres">
      <dgm:prSet presAssocID="{C065EB84-D35A-43E9-AE6F-8AD30055B6A7}" presName="hierRoot2" presStyleCnt="0">
        <dgm:presLayoutVars>
          <dgm:hierBranch val="init"/>
        </dgm:presLayoutVars>
      </dgm:prSet>
      <dgm:spPr/>
    </dgm:pt>
    <dgm:pt modelId="{5D39BAFE-B04C-4207-ABD4-D8799412F988}" type="pres">
      <dgm:prSet presAssocID="{C065EB84-D35A-43E9-AE6F-8AD30055B6A7}" presName="rootComposite" presStyleCnt="0"/>
      <dgm:spPr/>
    </dgm:pt>
    <dgm:pt modelId="{E290619F-CEB3-410F-8236-BA93406A9095}" type="pres">
      <dgm:prSet presAssocID="{C065EB84-D35A-43E9-AE6F-8AD30055B6A7}" presName="rootText" presStyleLbl="node3" presStyleIdx="8" presStyleCnt="10" custScaleY="151774">
        <dgm:presLayoutVars>
          <dgm:chPref val="3"/>
        </dgm:presLayoutVars>
      </dgm:prSet>
      <dgm:spPr/>
    </dgm:pt>
    <dgm:pt modelId="{4B6BA3D3-ACF0-4BD0-AD03-3D2E33309949}" type="pres">
      <dgm:prSet presAssocID="{C065EB84-D35A-43E9-AE6F-8AD30055B6A7}" presName="rootConnector" presStyleLbl="node3" presStyleIdx="8" presStyleCnt="10"/>
      <dgm:spPr/>
    </dgm:pt>
    <dgm:pt modelId="{A04C8515-4B57-49DE-B25A-938EF374C076}" type="pres">
      <dgm:prSet presAssocID="{C065EB84-D35A-43E9-AE6F-8AD30055B6A7}" presName="hierChild4" presStyleCnt="0"/>
      <dgm:spPr/>
    </dgm:pt>
    <dgm:pt modelId="{D548298B-6DE5-4DDB-92C3-B6CFBDA1CD6B}" type="pres">
      <dgm:prSet presAssocID="{C065EB84-D35A-43E9-AE6F-8AD30055B6A7}" presName="hierChild5" presStyleCnt="0"/>
      <dgm:spPr/>
    </dgm:pt>
    <dgm:pt modelId="{36DDF7BC-90B9-407F-93E5-84D5686CB87B}" type="pres">
      <dgm:prSet presAssocID="{520C5276-4847-462C-9DCD-3A21476A89C3}" presName="Name37" presStyleLbl="parChTrans1D3" presStyleIdx="9" presStyleCnt="10"/>
      <dgm:spPr/>
    </dgm:pt>
    <dgm:pt modelId="{4075745C-C97B-486E-9333-4FE053A858D3}" type="pres">
      <dgm:prSet presAssocID="{7832E58B-82D8-490A-8C37-A83482A032D3}" presName="hierRoot2" presStyleCnt="0">
        <dgm:presLayoutVars>
          <dgm:hierBranch val="init"/>
        </dgm:presLayoutVars>
      </dgm:prSet>
      <dgm:spPr/>
    </dgm:pt>
    <dgm:pt modelId="{5B2A7BE9-AF29-465D-80A9-5CB3BE5747D1}" type="pres">
      <dgm:prSet presAssocID="{7832E58B-82D8-490A-8C37-A83482A032D3}" presName="rootComposite" presStyleCnt="0"/>
      <dgm:spPr/>
    </dgm:pt>
    <dgm:pt modelId="{C5BE1EFE-3B23-48B7-A4BB-E9141D9EE39D}" type="pres">
      <dgm:prSet presAssocID="{7832E58B-82D8-490A-8C37-A83482A032D3}" presName="rootText" presStyleLbl="node3" presStyleIdx="9" presStyleCnt="10" custScaleY="148085" custLinFactNeighborX="12" custLinFactNeighborY="1552">
        <dgm:presLayoutVars>
          <dgm:chPref val="3"/>
        </dgm:presLayoutVars>
      </dgm:prSet>
      <dgm:spPr/>
    </dgm:pt>
    <dgm:pt modelId="{F5402CFB-11CD-48B0-9452-C86BFBD755D3}" type="pres">
      <dgm:prSet presAssocID="{7832E58B-82D8-490A-8C37-A83482A032D3}" presName="rootConnector" presStyleLbl="node3" presStyleIdx="9" presStyleCnt="10"/>
      <dgm:spPr/>
    </dgm:pt>
    <dgm:pt modelId="{A1C810F2-DEBD-4264-9561-6BD2CC1C7C10}" type="pres">
      <dgm:prSet presAssocID="{7832E58B-82D8-490A-8C37-A83482A032D3}" presName="hierChild4" presStyleCnt="0"/>
      <dgm:spPr/>
    </dgm:pt>
    <dgm:pt modelId="{4068B106-5275-41B9-A0B2-DAD7CFA8831A}" type="pres">
      <dgm:prSet presAssocID="{7832E58B-82D8-490A-8C37-A83482A032D3}" presName="hierChild5" presStyleCnt="0"/>
      <dgm:spPr/>
    </dgm:pt>
    <dgm:pt modelId="{C595ECDD-3278-40B0-AB03-9994BB104D14}" type="pres">
      <dgm:prSet presAssocID="{48031BA3-F714-4737-BE0D-EB0E7B5619C2}" presName="hierChild5" presStyleCnt="0"/>
      <dgm:spPr/>
    </dgm:pt>
    <dgm:pt modelId="{17872304-F147-42FB-AFE0-4C779F6B732E}" type="pres">
      <dgm:prSet presAssocID="{37B64A05-B500-4DC5-992B-2A5AE82E66CF}" presName="hierChild3" presStyleCnt="0"/>
      <dgm:spPr/>
    </dgm:pt>
  </dgm:ptLst>
  <dgm:cxnLst>
    <dgm:cxn modelId="{68382508-8548-4546-BA89-FB09A906D257}" type="presOf" srcId="{CD639299-D2A9-43C0-BAA2-7E71309405A7}" destId="{A2B2CD27-B700-4CB2-9E60-67940DB5B818}" srcOrd="0" destOrd="0" presId="urn:microsoft.com/office/officeart/2005/8/layout/orgChart1"/>
    <dgm:cxn modelId="{5934C908-1982-4FC8-8F28-01F5BB5E4C52}" type="presOf" srcId="{1B284B2C-AFD1-4A72-A6B6-E53456866ADD}" destId="{A78B8FAF-0992-40AA-A6A8-223727D6817D}" srcOrd="1" destOrd="0" presId="urn:microsoft.com/office/officeart/2005/8/layout/orgChart1"/>
    <dgm:cxn modelId="{D5B2650A-D399-4E23-B814-A725A872DAB7}" type="presOf" srcId="{30F89228-1D32-476F-8B8B-C7F1916127A0}" destId="{F87F03A0-3345-400D-AE04-E602834CABF7}" srcOrd="0" destOrd="0" presId="urn:microsoft.com/office/officeart/2005/8/layout/orgChart1"/>
    <dgm:cxn modelId="{5177220B-065A-4574-B211-D7B0AE0F91A1}" srcId="{2E5450B7-2CCD-4BE8-A990-9996F4F9A21E}" destId="{007222EF-F853-4FF8-AA0D-F112EB8D3C33}" srcOrd="1" destOrd="0" parTransId="{8D6821F9-B58C-4F46-8E8D-8163A74210A0}" sibTransId="{2147EDB2-91AF-49A8-9DCD-3380633F9E1C}"/>
    <dgm:cxn modelId="{250C550B-34E8-4677-8BA8-EAFDFAAABFC3}" srcId="{37B64A05-B500-4DC5-992B-2A5AE82E66CF}" destId="{48031BA3-F714-4737-BE0D-EB0E7B5619C2}" srcOrd="5" destOrd="0" parTransId="{8E48F52C-01C4-48CB-8A38-230AD4DE8171}" sibTransId="{B792319B-4C13-42EB-9E26-4C4AB720EDB5}"/>
    <dgm:cxn modelId="{956FA30B-272D-47F2-B578-DCC5B7AF8D05}" type="presOf" srcId="{8A8B6326-192B-4B6F-87E7-72EBDB512C75}" destId="{9372F8C4-C530-4355-8D3C-5D19A923D346}" srcOrd="1" destOrd="0" presId="urn:microsoft.com/office/officeart/2005/8/layout/orgChart1"/>
    <dgm:cxn modelId="{12A1F30D-8BF7-4172-8D0C-EFB248C8F878}" srcId="{37B64A05-B500-4DC5-992B-2A5AE82E66CF}" destId="{8A8B6326-192B-4B6F-87E7-72EBDB512C75}" srcOrd="1" destOrd="0" parTransId="{957B2095-CB94-40AF-859C-6F7244BA373F}" sibTransId="{2F05A830-F11E-4091-8AFA-C351B3C5D2CE}"/>
    <dgm:cxn modelId="{CAF2C110-0D74-4EA0-92F8-112DCB04EF77}" type="presOf" srcId="{068651C6-5851-4DE0-872F-3DA2A3DC3230}" destId="{63A35294-4B72-4584-BBA2-D9BEAEFE94E5}" srcOrd="0" destOrd="0" presId="urn:microsoft.com/office/officeart/2005/8/layout/orgChart1"/>
    <dgm:cxn modelId="{C73FE012-AE3E-4605-9972-D5AD14E87ED7}" type="presOf" srcId="{8D6821F9-B58C-4F46-8E8D-8163A74210A0}" destId="{3F4EE25D-2573-4E30-9950-F8F029830582}" srcOrd="0" destOrd="0" presId="urn:microsoft.com/office/officeart/2005/8/layout/orgChart1"/>
    <dgm:cxn modelId="{439D6F14-1F65-43D2-BFC6-4CB554C132DF}" type="presOf" srcId="{1000F777-E650-423A-AC23-D47EC6817468}" destId="{235F3483-024C-47EF-8541-154984AF0942}" srcOrd="0" destOrd="0" presId="urn:microsoft.com/office/officeart/2005/8/layout/orgChart1"/>
    <dgm:cxn modelId="{BEC6521A-ADC9-4184-9623-998F0DF3150F}" type="presOf" srcId="{DFAEBE15-6AF3-40CD-B54B-21D465A2A95A}" destId="{ADA22D82-4AFB-44CA-9964-8BF03E5E7765}" srcOrd="1" destOrd="0" presId="urn:microsoft.com/office/officeart/2005/8/layout/orgChart1"/>
    <dgm:cxn modelId="{0D5A511C-0691-41B2-99F4-89D7B78C7D35}" type="presOf" srcId="{C442B542-9C78-4ACB-8D42-12C98B1E527A}" destId="{A100A135-F1D1-4307-94EA-7696619F580F}" srcOrd="0" destOrd="0" presId="urn:microsoft.com/office/officeart/2005/8/layout/orgChart1"/>
    <dgm:cxn modelId="{E10E8A1C-0B26-4B57-9479-746885E954F7}" srcId="{4935E2D4-F760-47A5-B009-FCD8FA44CFD8}" destId="{C442B542-9C78-4ACB-8D42-12C98B1E527A}" srcOrd="0" destOrd="0" parTransId="{74C84325-12FF-47DC-8050-5FF557C36E7B}" sibTransId="{957AFFA4-59D1-42E5-A4DE-7B1D40884240}"/>
    <dgm:cxn modelId="{BA125320-18E4-4827-8FE9-590848CFE8C6}" type="presOf" srcId="{ED14F75F-DD1B-4717-A972-C823EF3B1FEE}" destId="{FA4D5CD5-B9BA-4684-BEA2-EF14B0934DE8}" srcOrd="0" destOrd="0" presId="urn:microsoft.com/office/officeart/2005/8/layout/orgChart1"/>
    <dgm:cxn modelId="{7138D029-849E-49D8-BF66-146CBDA31FB1}" srcId="{48031BA3-F714-4737-BE0D-EB0E7B5619C2}" destId="{C065EB84-D35A-43E9-AE6F-8AD30055B6A7}" srcOrd="0" destOrd="0" parTransId="{B8432CA9-447B-4F74-BA62-E0C7F5BE8B21}" sibTransId="{C6271E7B-3508-4A48-AF4F-23767BDA95B4}"/>
    <dgm:cxn modelId="{6447112B-BE09-452E-97DD-BCAC4F1714A2}" type="presOf" srcId="{B45142D6-63D5-48E0-B2CB-CCA03B9C14A9}" destId="{2F296B21-7CEE-40B3-AEBF-CCCC312435E3}" srcOrd="0" destOrd="0" presId="urn:microsoft.com/office/officeart/2005/8/layout/orgChart1"/>
    <dgm:cxn modelId="{AB7F022F-749B-4D69-AEB4-02F3E8A572F7}" type="presOf" srcId="{615335EA-7922-4422-9E28-0B43479251B6}" destId="{935A445B-AE14-4E3E-8B45-125BE4868237}" srcOrd="0" destOrd="0" presId="urn:microsoft.com/office/officeart/2005/8/layout/orgChart1"/>
    <dgm:cxn modelId="{BE5E6639-D04D-4B1C-A74C-3CE2A9F33342}" type="presOf" srcId="{3F951169-4D80-45F7-BE73-05300F3EA791}" destId="{C267F1F7-EB83-461A-9A0F-316A5CF3BF8D}" srcOrd="0" destOrd="0" presId="urn:microsoft.com/office/officeart/2005/8/layout/orgChart1"/>
    <dgm:cxn modelId="{1248F83A-936B-42DD-B8AA-C387E0CDF417}" type="presOf" srcId="{DFAEBE15-6AF3-40CD-B54B-21D465A2A95A}" destId="{E3D269C8-6918-4048-B85C-EDAEEBB62F71}" srcOrd="0" destOrd="0" presId="urn:microsoft.com/office/officeart/2005/8/layout/orgChart1"/>
    <dgm:cxn modelId="{7905C93B-733F-4E03-A8BC-5917CB438D42}" type="presOf" srcId="{957B2095-CB94-40AF-859C-6F7244BA373F}" destId="{A15ED8DE-60BC-4038-805A-1A7D2CB2F972}" srcOrd="0" destOrd="0" presId="urn:microsoft.com/office/officeart/2005/8/layout/orgChart1"/>
    <dgm:cxn modelId="{45ABA13C-7CBF-447D-9315-9B11060A5BF4}" type="presOf" srcId="{C065EB84-D35A-43E9-AE6F-8AD30055B6A7}" destId="{E290619F-CEB3-410F-8236-BA93406A9095}" srcOrd="0" destOrd="0" presId="urn:microsoft.com/office/officeart/2005/8/layout/orgChart1"/>
    <dgm:cxn modelId="{8C6DE75C-07E3-4117-A8EA-C23A6D5DB500}" type="presOf" srcId="{DAE6DE0D-9D0D-49F6-8D83-8060B163D371}" destId="{A549F48A-9CCA-448C-9018-ABA646615D9D}" srcOrd="0" destOrd="0" presId="urn:microsoft.com/office/officeart/2005/8/layout/orgChart1"/>
    <dgm:cxn modelId="{0A77F360-5ACE-457B-A70F-3F3B791FD2A8}" type="presOf" srcId="{B8432CA9-447B-4F74-BA62-E0C7F5BE8B21}" destId="{523F478C-C6FD-443B-8536-161BA823A758}" srcOrd="0" destOrd="0" presId="urn:microsoft.com/office/officeart/2005/8/layout/orgChart1"/>
    <dgm:cxn modelId="{8442C043-7DD2-437C-9C84-FBD3B3135E52}" type="presOf" srcId="{48031BA3-F714-4737-BE0D-EB0E7B5619C2}" destId="{52F29F9F-DC4A-4AE6-854F-8C7C2B0455D1}" srcOrd="0" destOrd="0" presId="urn:microsoft.com/office/officeart/2005/8/layout/orgChart1"/>
    <dgm:cxn modelId="{00945E65-02CD-48C8-B249-BDF06A35237A}" type="presOf" srcId="{7832E58B-82D8-490A-8C37-A83482A032D3}" destId="{C5BE1EFE-3B23-48B7-A4BB-E9141D9EE39D}" srcOrd="0" destOrd="0" presId="urn:microsoft.com/office/officeart/2005/8/layout/orgChart1"/>
    <dgm:cxn modelId="{571C7645-B104-4A7C-A9D0-4F1B9C250CEF}" type="presOf" srcId="{7832E58B-82D8-490A-8C37-A83482A032D3}" destId="{F5402CFB-11CD-48B0-9452-C86BFBD755D3}" srcOrd="1" destOrd="0" presId="urn:microsoft.com/office/officeart/2005/8/layout/orgChart1"/>
    <dgm:cxn modelId="{9DFC6246-5D12-4973-9618-D111A2116633}" srcId="{3F951169-4D80-45F7-BE73-05300F3EA791}" destId="{DFAEBE15-6AF3-40CD-B54B-21D465A2A95A}" srcOrd="2" destOrd="0" parTransId="{B45142D6-63D5-48E0-B2CB-CCA03B9C14A9}" sibTransId="{F9AD8241-8318-4650-A336-7C7C2A8F849A}"/>
    <dgm:cxn modelId="{C3C3E14A-19C8-43C2-AEE7-558A89F83BFD}" srcId="{48031BA3-F714-4737-BE0D-EB0E7B5619C2}" destId="{7832E58B-82D8-490A-8C37-A83482A032D3}" srcOrd="1" destOrd="0" parTransId="{520C5276-4847-462C-9DCD-3A21476A89C3}" sibTransId="{D185B1B4-AB04-4A3C-B294-CD173519943C}"/>
    <dgm:cxn modelId="{719E614E-0F43-44BF-9A4A-34552C9A2459}" srcId="{068651C6-5851-4DE0-872F-3DA2A3DC3230}" destId="{7FB8455B-0D5A-4313-AC9D-A9F62BC5B4E2}" srcOrd="0" destOrd="0" parTransId="{E2F3D505-645A-4C68-8309-ACF1E3A14B9A}" sibTransId="{B4D3EAF7-B9E4-48D1-B933-0A4642D46BA1}"/>
    <dgm:cxn modelId="{2CFAE550-431E-41B6-81BF-60D8B2E7B10D}" srcId="{3F951169-4D80-45F7-BE73-05300F3EA791}" destId="{1000F777-E650-423A-AC23-D47EC6817468}" srcOrd="1" destOrd="0" parTransId="{DAE6DE0D-9D0D-49F6-8D83-8060B163D371}" sibTransId="{8681512A-4593-4290-9E24-8BD59AA90209}"/>
    <dgm:cxn modelId="{660F2372-4FF4-4162-9CB0-A399B0A8E10B}" type="presOf" srcId="{1000F777-E650-423A-AC23-D47EC6817468}" destId="{2AB0AB27-422C-428D-8C80-C5856B9FAFD4}" srcOrd="1" destOrd="0" presId="urn:microsoft.com/office/officeart/2005/8/layout/orgChart1"/>
    <dgm:cxn modelId="{1CF77A53-1FE9-4939-87E6-6BE461C094C4}" type="presOf" srcId="{37B64A05-B500-4DC5-992B-2A5AE82E66CF}" destId="{10AEC860-86AD-44E5-AFE9-4EEA6A3A880B}" srcOrd="0" destOrd="0" presId="urn:microsoft.com/office/officeart/2005/8/layout/orgChart1"/>
    <dgm:cxn modelId="{FEB37254-BD94-47F9-9026-136124495119}" srcId="{CD639299-D2A9-43C0-BAA2-7E71309405A7}" destId="{2E5450B7-2CCD-4BE8-A990-9996F4F9A21E}" srcOrd="0" destOrd="0" parTransId="{30F89228-1D32-476F-8B8B-C7F1916127A0}" sibTransId="{B37CFE6B-C06F-4D37-89DC-941C355140E2}"/>
    <dgm:cxn modelId="{46117155-3B1D-4B02-B7A8-AEDC8C446CB8}" type="presOf" srcId="{74C84325-12FF-47DC-8050-5FF557C36E7B}" destId="{B8F0F13A-60DF-4E39-BCA9-2CB52C0389DD}" srcOrd="0" destOrd="0" presId="urn:microsoft.com/office/officeart/2005/8/layout/orgChart1"/>
    <dgm:cxn modelId="{664C6F76-2207-40A1-BC9F-527445387DB7}" type="presOf" srcId="{ED14F75F-DD1B-4717-A972-C823EF3B1FEE}" destId="{8A053F98-1597-4826-80BF-BEBD1B7326F8}" srcOrd="1" destOrd="0" presId="urn:microsoft.com/office/officeart/2005/8/layout/orgChart1"/>
    <dgm:cxn modelId="{FC49D559-B7C1-4F46-BDBB-E929E636420B}" srcId="{8A8B6326-192B-4B6F-87E7-72EBDB512C75}" destId="{A040FD26-AF1F-46A2-9EA1-C4AF67A6612D}" srcOrd="0" destOrd="0" parTransId="{64A0E171-6EB8-4D7B-B3C3-EE3460146F2C}" sibTransId="{036A5F12-BFA3-4C18-8E05-E2B9379DD697}"/>
    <dgm:cxn modelId="{4DBC3189-2CB3-4000-88A5-616139002031}" type="presOf" srcId="{7FB8455B-0D5A-4313-AC9D-A9F62BC5B4E2}" destId="{92BB0120-3349-4ADC-B213-2376AA106B01}" srcOrd="1" destOrd="0" presId="urn:microsoft.com/office/officeart/2005/8/layout/orgChart1"/>
    <dgm:cxn modelId="{1D464989-9727-4E2F-96E0-64279D505192}" type="presOf" srcId="{520C5276-4847-462C-9DCD-3A21476A89C3}" destId="{36DDF7BC-90B9-407F-93E5-84D5686CB87B}" srcOrd="0" destOrd="0" presId="urn:microsoft.com/office/officeart/2005/8/layout/orgChart1"/>
    <dgm:cxn modelId="{D24E548A-8703-4451-9E59-728E61F096BE}" type="presOf" srcId="{DA5A2D54-92B2-47FA-B17D-0E0A629CB7D3}" destId="{28E91543-A34C-49C4-9EB7-B6120576C527}" srcOrd="1" destOrd="0" presId="urn:microsoft.com/office/officeart/2005/8/layout/orgChart1"/>
    <dgm:cxn modelId="{B9D50F8C-6AA4-43D6-85AC-7C13051E898E}" srcId="{37B64A05-B500-4DC5-992B-2A5AE82E66CF}" destId="{3F951169-4D80-45F7-BE73-05300F3EA791}" srcOrd="2" destOrd="0" parTransId="{1FFE3F85-9132-443A-BDEC-E38EE9865648}" sibTransId="{DD27B9BE-5564-4671-9194-D9F43276567B}"/>
    <dgm:cxn modelId="{BAC5848D-12D3-47BA-A3E6-C75CD51D04A7}" srcId="{2E5450B7-2CCD-4BE8-A990-9996F4F9A21E}" destId="{DA5A2D54-92B2-47FA-B17D-0E0A629CB7D3}" srcOrd="0" destOrd="0" parTransId="{7023347A-43F9-4A28-8F9A-248A6CD40091}" sibTransId="{2B0E454B-F967-429A-9D2C-BF4C38D2414B}"/>
    <dgm:cxn modelId="{5F20FA90-208F-43BB-BF62-A2FEBB8BB8B9}" type="presOf" srcId="{48031BA3-F714-4737-BE0D-EB0E7B5619C2}" destId="{7D622D86-FEAE-4851-A2FC-CFC129F1C623}" srcOrd="1" destOrd="0" presId="urn:microsoft.com/office/officeart/2005/8/layout/orgChart1"/>
    <dgm:cxn modelId="{BC8C2494-601F-4CA0-82DB-4B65346E680D}" type="presOf" srcId="{A040FD26-AF1F-46A2-9EA1-C4AF67A6612D}" destId="{88377483-C5F4-4BB7-A4A0-37088B3E6A54}" srcOrd="1" destOrd="0" presId="urn:microsoft.com/office/officeart/2005/8/layout/orgChart1"/>
    <dgm:cxn modelId="{76AAB294-39CC-4828-B8B3-0691D5BCEFDC}" type="presOf" srcId="{36E1C2D7-FA0B-49CB-BBA0-CE55E8A6B777}" destId="{48B8CCB6-9085-4B62-A50C-9CC533C66773}" srcOrd="0" destOrd="0" presId="urn:microsoft.com/office/officeart/2005/8/layout/orgChart1"/>
    <dgm:cxn modelId="{DB3B6798-63B5-426A-85F7-2AF3FBCE066F}" srcId="{37B64A05-B500-4DC5-992B-2A5AE82E66CF}" destId="{4935E2D4-F760-47A5-B009-FCD8FA44CFD8}" srcOrd="4" destOrd="0" parTransId="{B70908A6-ED1D-4F7F-824E-C81BF9F411ED}" sibTransId="{87939D1B-9A10-416F-84EE-343FEDE7051E}"/>
    <dgm:cxn modelId="{23170CA6-696E-47AC-9374-3E5D49CE7CAF}" type="presOf" srcId="{E2F3D505-645A-4C68-8309-ACF1E3A14B9A}" destId="{55F7A3FE-92B0-4429-A220-6C2DDFF38B4A}" srcOrd="0" destOrd="0" presId="urn:microsoft.com/office/officeart/2005/8/layout/orgChart1"/>
    <dgm:cxn modelId="{7363A0A6-8815-4AB9-AD0A-CAD5075FECD8}" srcId="{37B64A05-B500-4DC5-992B-2A5AE82E66CF}" destId="{068651C6-5851-4DE0-872F-3DA2A3DC3230}" srcOrd="0" destOrd="0" parTransId="{B083A4CB-9C38-4CB0-B25B-6AF4FD81D3CB}" sibTransId="{A8CEC1A3-3ADC-41CD-AF7D-E8F3DDDC6E3F}"/>
    <dgm:cxn modelId="{60F3EAA7-4F32-4853-A45A-3897CAD1475C}" type="presOf" srcId="{37B64A05-B500-4DC5-992B-2A5AE82E66CF}" destId="{22248E66-9771-454E-9204-69E42B4B081D}" srcOrd="1" destOrd="0" presId="urn:microsoft.com/office/officeart/2005/8/layout/orgChart1"/>
    <dgm:cxn modelId="{1B7923A8-6F4E-424E-BD38-572D1CFAFDC8}" type="presOf" srcId="{4935E2D4-F760-47A5-B009-FCD8FA44CFD8}" destId="{32B16930-0268-4C35-9DB0-A9A1F91FF3F5}" srcOrd="1" destOrd="0" presId="urn:microsoft.com/office/officeart/2005/8/layout/orgChart1"/>
    <dgm:cxn modelId="{AE9FE0AA-0E88-4963-AC33-449F8B8EC69A}" type="presOf" srcId="{DA5A2D54-92B2-47FA-B17D-0E0A629CB7D3}" destId="{E3822E21-2CC3-42E4-9C83-04D77AE754AA}" srcOrd="0" destOrd="0" presId="urn:microsoft.com/office/officeart/2005/8/layout/orgChart1"/>
    <dgm:cxn modelId="{A2B71FAE-8C7B-4D8D-9A10-56B02ECAF2F0}" type="presOf" srcId="{7023347A-43F9-4A28-8F9A-248A6CD40091}" destId="{19EBEFDD-E63D-4633-8DBA-52952640F66A}" srcOrd="0" destOrd="0" presId="urn:microsoft.com/office/officeart/2005/8/layout/orgChart1"/>
    <dgm:cxn modelId="{88C8B5B0-DDCC-4AE3-9794-4A394A899D7D}" type="presOf" srcId="{8E48F52C-01C4-48CB-8A38-230AD4DE8171}" destId="{8537F5AB-2F87-4519-B8EB-08F11E8BB8CC}" srcOrd="0" destOrd="0" presId="urn:microsoft.com/office/officeart/2005/8/layout/orgChart1"/>
    <dgm:cxn modelId="{28E93AB1-3738-4B9F-B6C7-09C7614C2539}" type="presOf" srcId="{B083A4CB-9C38-4CB0-B25B-6AF4FD81D3CB}" destId="{953723BF-53DF-43EB-8F95-48C11A24CA81}" srcOrd="0" destOrd="0" presId="urn:microsoft.com/office/officeart/2005/8/layout/orgChart1"/>
    <dgm:cxn modelId="{DA26BCBE-CAFD-4257-B122-32167EF50E59}" type="presOf" srcId="{C065EB84-D35A-43E9-AE6F-8AD30055B6A7}" destId="{4B6BA3D3-ACF0-4BD0-AD03-3D2E33309949}" srcOrd="1" destOrd="0" presId="urn:microsoft.com/office/officeart/2005/8/layout/orgChart1"/>
    <dgm:cxn modelId="{8D1791CA-DE7E-47DD-846B-89F6C2BD8FAB}" type="presOf" srcId="{1B284B2C-AFD1-4A72-A6B6-E53456866ADD}" destId="{73B47F98-37D7-4CA5-8804-E8C1FEEB2E45}" srcOrd="0" destOrd="0" presId="urn:microsoft.com/office/officeart/2005/8/layout/orgChart1"/>
    <dgm:cxn modelId="{4BA656CC-909E-40A6-8F8A-1D723EE93EED}" type="presOf" srcId="{F52BA2D4-8C2B-47A8-B493-EAAF4FD3D238}" destId="{BEFD7508-A138-4BC8-8FDF-A50752D156FD}" srcOrd="0" destOrd="0" presId="urn:microsoft.com/office/officeart/2005/8/layout/orgChart1"/>
    <dgm:cxn modelId="{FDCB98CC-DCE5-4C30-A1A2-806C9D10B48A}" srcId="{37B64A05-B500-4DC5-992B-2A5AE82E66CF}" destId="{CD639299-D2A9-43C0-BAA2-7E71309405A7}" srcOrd="3" destOrd="0" parTransId="{73799150-550E-431D-B845-50175468B117}" sibTransId="{CDB522B4-17E2-4FAD-92F9-D8F82EDC6902}"/>
    <dgm:cxn modelId="{A7A8E6CC-C8DE-49CC-AFBB-11D73998EAF7}" type="presOf" srcId="{007222EF-F853-4FF8-AA0D-F112EB8D3C33}" destId="{9AA1647F-CCB1-4C20-B91D-CA4D031BC9FB}" srcOrd="1" destOrd="0" presId="urn:microsoft.com/office/officeart/2005/8/layout/orgChart1"/>
    <dgm:cxn modelId="{B26FB8D2-7ED5-4CF4-A83E-2CBC5FD783D8}" type="presOf" srcId="{7FB8455B-0D5A-4313-AC9D-A9F62BC5B4E2}" destId="{09373A6F-2904-490B-84F9-E1750CA8C10D}" srcOrd="0" destOrd="0" presId="urn:microsoft.com/office/officeart/2005/8/layout/orgChart1"/>
    <dgm:cxn modelId="{31B058D4-F990-4E24-A16A-96E57686C907}" srcId="{615335EA-7922-4422-9E28-0B43479251B6}" destId="{37B64A05-B500-4DC5-992B-2A5AE82E66CF}" srcOrd="0" destOrd="0" parTransId="{98512E2A-47BB-4598-A031-021EA4153EEB}" sibTransId="{9717D5FF-5000-403B-B3A4-6FCB4D135EFD}"/>
    <dgm:cxn modelId="{C44D4CD9-6ADB-42C2-B90B-92ED8789BF3E}" type="presOf" srcId="{007222EF-F853-4FF8-AA0D-F112EB8D3C33}" destId="{0BE8A666-EB85-4C68-81A1-61D2666D38E8}" srcOrd="0" destOrd="0" presId="urn:microsoft.com/office/officeart/2005/8/layout/orgChart1"/>
    <dgm:cxn modelId="{B772D0DB-E06B-4219-8D9C-9C9BC2D3B5C0}" type="presOf" srcId="{C442B542-9C78-4ACB-8D42-12C98B1E527A}" destId="{627E1889-F100-411C-99A0-9901D596A1CE}" srcOrd="1" destOrd="0" presId="urn:microsoft.com/office/officeart/2005/8/layout/orgChart1"/>
    <dgm:cxn modelId="{19427FDC-E42C-4148-BC2C-33807FE1E6CD}" type="presOf" srcId="{8A8B6326-192B-4B6F-87E7-72EBDB512C75}" destId="{3489F658-1A63-4E68-B12C-1EE62C90AC53}" srcOrd="0" destOrd="0" presId="urn:microsoft.com/office/officeart/2005/8/layout/orgChart1"/>
    <dgm:cxn modelId="{BD0CC7E6-D88A-41DE-B3B1-BEC759AAE1D7}" type="presOf" srcId="{CD639299-D2A9-43C0-BAA2-7E71309405A7}" destId="{A2683F40-C52C-4108-A353-782B48321023}" srcOrd="1" destOrd="0" presId="urn:microsoft.com/office/officeart/2005/8/layout/orgChart1"/>
    <dgm:cxn modelId="{CB8D39E9-111B-4196-9AF6-F79FEC61B528}" type="presOf" srcId="{3F951169-4D80-45F7-BE73-05300F3EA791}" destId="{153C6335-C6E3-47D4-827C-40A5E3F837E6}" srcOrd="1" destOrd="0" presId="urn:microsoft.com/office/officeart/2005/8/layout/orgChart1"/>
    <dgm:cxn modelId="{B2F13EE9-7466-4F38-A94F-0FC3E55BAADC}" srcId="{3F951169-4D80-45F7-BE73-05300F3EA791}" destId="{1B284B2C-AFD1-4A72-A6B6-E53456866ADD}" srcOrd="0" destOrd="0" parTransId="{F52BA2D4-8C2B-47A8-B493-EAAF4FD3D238}" sibTransId="{9D7252DD-0710-476A-AB09-6D501C3E306B}"/>
    <dgm:cxn modelId="{5EF232ED-CAD8-45A4-A28A-1C9E49643319}" srcId="{4935E2D4-F760-47A5-B009-FCD8FA44CFD8}" destId="{ED14F75F-DD1B-4717-A972-C823EF3B1FEE}" srcOrd="1" destOrd="0" parTransId="{36E1C2D7-FA0B-49CB-BBA0-CE55E8A6B777}" sibTransId="{05DE68CA-322A-45F0-9C8B-739332F59B9A}"/>
    <dgm:cxn modelId="{88FFB3F0-3398-4B0B-A652-0800BAF05865}" type="presOf" srcId="{64A0E171-6EB8-4D7B-B3C3-EE3460146F2C}" destId="{C2A5D242-E3DD-48F8-BE14-0944C27ABF4A}" srcOrd="0" destOrd="0" presId="urn:microsoft.com/office/officeart/2005/8/layout/orgChart1"/>
    <dgm:cxn modelId="{0DC9BFF0-1D40-4B70-85B5-CA0A9DADAC7F}" type="presOf" srcId="{B70908A6-ED1D-4F7F-824E-C81BF9F411ED}" destId="{3D5BB00D-C6D8-4303-A3D5-A66EF8900E4E}" srcOrd="0" destOrd="0" presId="urn:microsoft.com/office/officeart/2005/8/layout/orgChart1"/>
    <dgm:cxn modelId="{00BC4DF2-71E7-4291-8893-1AFA135D3768}" type="presOf" srcId="{068651C6-5851-4DE0-872F-3DA2A3DC3230}" destId="{86A9AEB8-EA6D-4623-981A-DF8012F4108B}" srcOrd="1" destOrd="0" presId="urn:microsoft.com/office/officeart/2005/8/layout/orgChart1"/>
    <dgm:cxn modelId="{BAC033F3-008A-4364-8773-846992146D0F}" type="presOf" srcId="{4935E2D4-F760-47A5-B009-FCD8FA44CFD8}" destId="{0F6C63B1-2000-4333-8D65-1FE1B6D385BA}" srcOrd="0" destOrd="0" presId="urn:microsoft.com/office/officeart/2005/8/layout/orgChart1"/>
    <dgm:cxn modelId="{624154F4-9B83-4E1D-870B-218894C5C1A3}" type="presOf" srcId="{2E5450B7-2CCD-4BE8-A990-9996F4F9A21E}" destId="{CE4E511D-3395-43A4-B357-BE88A7E64EB3}" srcOrd="0" destOrd="0" presId="urn:microsoft.com/office/officeart/2005/8/layout/orgChart1"/>
    <dgm:cxn modelId="{D46AC0F4-5DF0-47FE-A602-517D0B7828E3}" type="presOf" srcId="{1FFE3F85-9132-443A-BDEC-E38EE9865648}" destId="{6641F482-CAAA-40D0-8260-8A903E21CA7D}" srcOrd="0" destOrd="0" presId="urn:microsoft.com/office/officeart/2005/8/layout/orgChart1"/>
    <dgm:cxn modelId="{55E36FF9-9521-47A6-87F3-EBBE51C0AB15}" type="presOf" srcId="{73799150-550E-431D-B845-50175468B117}" destId="{C2D5FF94-D64D-489D-8F6E-1302CDCAB134}" srcOrd="0" destOrd="0" presId="urn:microsoft.com/office/officeart/2005/8/layout/orgChart1"/>
    <dgm:cxn modelId="{2DE2ECFD-EB44-46D5-8441-C85B5F61DCFF}" type="presOf" srcId="{A040FD26-AF1F-46A2-9EA1-C4AF67A6612D}" destId="{D5D41CE0-A1D5-47BD-8F5A-86D71BD54D3D}" srcOrd="0" destOrd="0" presId="urn:microsoft.com/office/officeart/2005/8/layout/orgChart1"/>
    <dgm:cxn modelId="{0A7C67FF-0847-455A-A992-8D5C8FCC5B75}" type="presOf" srcId="{2E5450B7-2CCD-4BE8-A990-9996F4F9A21E}" destId="{F1D89337-6FED-4DAB-96C6-1BFDEED78423}" srcOrd="1" destOrd="0" presId="urn:microsoft.com/office/officeart/2005/8/layout/orgChart1"/>
    <dgm:cxn modelId="{26A4EFDA-BF70-4861-946B-EF1B8840D61F}" type="presParOf" srcId="{935A445B-AE14-4E3E-8B45-125BE4868237}" destId="{7F569769-9471-48CD-BDD1-D0E4CB3AE5A0}" srcOrd="0" destOrd="0" presId="urn:microsoft.com/office/officeart/2005/8/layout/orgChart1"/>
    <dgm:cxn modelId="{25F9D0F9-3C89-4828-8FE8-5F754986066C}" type="presParOf" srcId="{7F569769-9471-48CD-BDD1-D0E4CB3AE5A0}" destId="{35171846-8C37-41EC-B054-B7F128E1084C}" srcOrd="0" destOrd="0" presId="urn:microsoft.com/office/officeart/2005/8/layout/orgChart1"/>
    <dgm:cxn modelId="{82045518-61C7-4A54-AA11-460CF6231BC0}" type="presParOf" srcId="{35171846-8C37-41EC-B054-B7F128E1084C}" destId="{10AEC860-86AD-44E5-AFE9-4EEA6A3A880B}" srcOrd="0" destOrd="0" presId="urn:microsoft.com/office/officeart/2005/8/layout/orgChart1"/>
    <dgm:cxn modelId="{79A6EB93-A658-4BDE-B063-D0F702F6B3E6}" type="presParOf" srcId="{35171846-8C37-41EC-B054-B7F128E1084C}" destId="{22248E66-9771-454E-9204-69E42B4B081D}" srcOrd="1" destOrd="0" presId="urn:microsoft.com/office/officeart/2005/8/layout/orgChart1"/>
    <dgm:cxn modelId="{CC622F42-B70B-414A-93B3-63A05AFEF308}" type="presParOf" srcId="{7F569769-9471-48CD-BDD1-D0E4CB3AE5A0}" destId="{E3C009C0-614E-4EDE-9CC3-055E825ACA43}" srcOrd="1" destOrd="0" presId="urn:microsoft.com/office/officeart/2005/8/layout/orgChart1"/>
    <dgm:cxn modelId="{2F0BD7A8-04E9-4E93-9250-C2599522C26C}" type="presParOf" srcId="{E3C009C0-614E-4EDE-9CC3-055E825ACA43}" destId="{953723BF-53DF-43EB-8F95-48C11A24CA81}" srcOrd="0" destOrd="0" presId="urn:microsoft.com/office/officeart/2005/8/layout/orgChart1"/>
    <dgm:cxn modelId="{10E7B1CA-5012-4E1A-BA40-E157AC5FFE98}" type="presParOf" srcId="{E3C009C0-614E-4EDE-9CC3-055E825ACA43}" destId="{F8304141-8005-4F48-B22E-0FF6EC413656}" srcOrd="1" destOrd="0" presId="urn:microsoft.com/office/officeart/2005/8/layout/orgChart1"/>
    <dgm:cxn modelId="{E12C283E-8CF9-42ED-92B6-2D494B256B06}" type="presParOf" srcId="{F8304141-8005-4F48-B22E-0FF6EC413656}" destId="{4970DF93-6519-4497-9422-963390527542}" srcOrd="0" destOrd="0" presId="urn:microsoft.com/office/officeart/2005/8/layout/orgChart1"/>
    <dgm:cxn modelId="{FB061874-C769-47E2-994E-142ABDD334FE}" type="presParOf" srcId="{4970DF93-6519-4497-9422-963390527542}" destId="{63A35294-4B72-4584-BBA2-D9BEAEFE94E5}" srcOrd="0" destOrd="0" presId="urn:microsoft.com/office/officeart/2005/8/layout/orgChart1"/>
    <dgm:cxn modelId="{8299142E-ED15-4212-8BD0-84A0D9A6EDDE}" type="presParOf" srcId="{4970DF93-6519-4497-9422-963390527542}" destId="{86A9AEB8-EA6D-4623-981A-DF8012F4108B}" srcOrd="1" destOrd="0" presId="urn:microsoft.com/office/officeart/2005/8/layout/orgChart1"/>
    <dgm:cxn modelId="{131DD6F3-6844-4328-B552-22BCC92534AB}" type="presParOf" srcId="{F8304141-8005-4F48-B22E-0FF6EC413656}" destId="{27B523EE-62A4-49DA-9828-B63D683739D7}" srcOrd="1" destOrd="0" presId="urn:microsoft.com/office/officeart/2005/8/layout/orgChart1"/>
    <dgm:cxn modelId="{613CFFDC-2FC7-490A-B3C2-7D10DB511DBC}" type="presParOf" srcId="{27B523EE-62A4-49DA-9828-B63D683739D7}" destId="{55F7A3FE-92B0-4429-A220-6C2DDFF38B4A}" srcOrd="0" destOrd="0" presId="urn:microsoft.com/office/officeart/2005/8/layout/orgChart1"/>
    <dgm:cxn modelId="{36ECAB26-87D1-4BE5-AD03-9328B8373445}" type="presParOf" srcId="{27B523EE-62A4-49DA-9828-B63D683739D7}" destId="{ADD37EC9-2FB4-43CA-B5BE-C0F474754590}" srcOrd="1" destOrd="0" presId="urn:microsoft.com/office/officeart/2005/8/layout/orgChart1"/>
    <dgm:cxn modelId="{C9791C3A-2464-4CA7-9D10-E2CDC6E364CA}" type="presParOf" srcId="{ADD37EC9-2FB4-43CA-B5BE-C0F474754590}" destId="{CD5538B1-152C-44EF-B853-DACDA6A98B70}" srcOrd="0" destOrd="0" presId="urn:microsoft.com/office/officeart/2005/8/layout/orgChart1"/>
    <dgm:cxn modelId="{BE9A42F5-D681-4B89-90E3-458C97493795}" type="presParOf" srcId="{CD5538B1-152C-44EF-B853-DACDA6A98B70}" destId="{09373A6F-2904-490B-84F9-E1750CA8C10D}" srcOrd="0" destOrd="0" presId="urn:microsoft.com/office/officeart/2005/8/layout/orgChart1"/>
    <dgm:cxn modelId="{86D3CC0A-9941-454E-B46B-7CD9B3FD3DCC}" type="presParOf" srcId="{CD5538B1-152C-44EF-B853-DACDA6A98B70}" destId="{92BB0120-3349-4ADC-B213-2376AA106B01}" srcOrd="1" destOrd="0" presId="urn:microsoft.com/office/officeart/2005/8/layout/orgChart1"/>
    <dgm:cxn modelId="{5F0F5A25-B5AE-4628-9197-E1A9DB6F9C97}" type="presParOf" srcId="{ADD37EC9-2FB4-43CA-B5BE-C0F474754590}" destId="{6997A2E2-A476-4B47-AABE-EEBC150F6F9D}" srcOrd="1" destOrd="0" presId="urn:microsoft.com/office/officeart/2005/8/layout/orgChart1"/>
    <dgm:cxn modelId="{833A1175-FFBE-4E89-A088-2C9826643C28}" type="presParOf" srcId="{ADD37EC9-2FB4-43CA-B5BE-C0F474754590}" destId="{C8956337-5AC1-4538-BC6E-FABA63011BA3}" srcOrd="2" destOrd="0" presId="urn:microsoft.com/office/officeart/2005/8/layout/orgChart1"/>
    <dgm:cxn modelId="{AC17ECEB-5894-493E-BF15-07EB6ED86FC1}" type="presParOf" srcId="{F8304141-8005-4F48-B22E-0FF6EC413656}" destId="{C9EDE8EE-8FA4-4514-883A-EFEAB4192CF3}" srcOrd="2" destOrd="0" presId="urn:microsoft.com/office/officeart/2005/8/layout/orgChart1"/>
    <dgm:cxn modelId="{BAC97037-630B-4B9E-99DC-1A3446E8EE78}" type="presParOf" srcId="{E3C009C0-614E-4EDE-9CC3-055E825ACA43}" destId="{A15ED8DE-60BC-4038-805A-1A7D2CB2F972}" srcOrd="2" destOrd="0" presId="urn:microsoft.com/office/officeart/2005/8/layout/orgChart1"/>
    <dgm:cxn modelId="{ECD9B15A-722F-48EF-8F0F-5D0DBA6F57F6}" type="presParOf" srcId="{E3C009C0-614E-4EDE-9CC3-055E825ACA43}" destId="{4DB6BF87-3BC4-480B-A272-A8D86AB8D1F4}" srcOrd="3" destOrd="0" presId="urn:microsoft.com/office/officeart/2005/8/layout/orgChart1"/>
    <dgm:cxn modelId="{207F88FF-B097-4E57-BC9F-AED13F7D5363}" type="presParOf" srcId="{4DB6BF87-3BC4-480B-A272-A8D86AB8D1F4}" destId="{F23DFE39-E4AE-42EA-8B70-BE7B037D8E4A}" srcOrd="0" destOrd="0" presId="urn:microsoft.com/office/officeart/2005/8/layout/orgChart1"/>
    <dgm:cxn modelId="{EE98C000-5FC0-448E-A558-81051B1B3B4B}" type="presParOf" srcId="{F23DFE39-E4AE-42EA-8B70-BE7B037D8E4A}" destId="{3489F658-1A63-4E68-B12C-1EE62C90AC53}" srcOrd="0" destOrd="0" presId="urn:microsoft.com/office/officeart/2005/8/layout/orgChart1"/>
    <dgm:cxn modelId="{E9548528-7BB0-4FDF-A36C-F17D1A551404}" type="presParOf" srcId="{F23DFE39-E4AE-42EA-8B70-BE7B037D8E4A}" destId="{9372F8C4-C530-4355-8D3C-5D19A923D346}" srcOrd="1" destOrd="0" presId="urn:microsoft.com/office/officeart/2005/8/layout/orgChart1"/>
    <dgm:cxn modelId="{E9B3E4E4-BC50-4D88-80BE-7D9612A82E24}" type="presParOf" srcId="{4DB6BF87-3BC4-480B-A272-A8D86AB8D1F4}" destId="{DA55D5C0-9AF7-40A7-B953-CE2A24F9083A}" srcOrd="1" destOrd="0" presId="urn:microsoft.com/office/officeart/2005/8/layout/orgChart1"/>
    <dgm:cxn modelId="{8800716A-D911-4C0E-BA33-A3DB1824E95F}" type="presParOf" srcId="{DA55D5C0-9AF7-40A7-B953-CE2A24F9083A}" destId="{C2A5D242-E3DD-48F8-BE14-0944C27ABF4A}" srcOrd="0" destOrd="0" presId="urn:microsoft.com/office/officeart/2005/8/layout/orgChart1"/>
    <dgm:cxn modelId="{44883AB0-774E-4612-BA0E-745D445F9BA7}" type="presParOf" srcId="{DA55D5C0-9AF7-40A7-B953-CE2A24F9083A}" destId="{1ED718C2-7E33-49EE-9A83-309CD92104AB}" srcOrd="1" destOrd="0" presId="urn:microsoft.com/office/officeart/2005/8/layout/orgChart1"/>
    <dgm:cxn modelId="{4A0A288B-ECEF-4772-84C5-7E0EB08BB717}" type="presParOf" srcId="{1ED718C2-7E33-49EE-9A83-309CD92104AB}" destId="{BEDD0561-F4E6-437B-AAF8-13233F104E3A}" srcOrd="0" destOrd="0" presId="urn:microsoft.com/office/officeart/2005/8/layout/orgChart1"/>
    <dgm:cxn modelId="{6AE20E0D-43A0-4925-93A4-BCD3B02D7590}" type="presParOf" srcId="{BEDD0561-F4E6-437B-AAF8-13233F104E3A}" destId="{D5D41CE0-A1D5-47BD-8F5A-86D71BD54D3D}" srcOrd="0" destOrd="0" presId="urn:microsoft.com/office/officeart/2005/8/layout/orgChart1"/>
    <dgm:cxn modelId="{0D7FF230-6EBB-4059-97CC-2F425270E073}" type="presParOf" srcId="{BEDD0561-F4E6-437B-AAF8-13233F104E3A}" destId="{88377483-C5F4-4BB7-A4A0-37088B3E6A54}" srcOrd="1" destOrd="0" presId="urn:microsoft.com/office/officeart/2005/8/layout/orgChart1"/>
    <dgm:cxn modelId="{0D0BD21C-1AC4-4DF9-B3E9-540F03C5713E}" type="presParOf" srcId="{1ED718C2-7E33-49EE-9A83-309CD92104AB}" destId="{7555F127-4AE4-49A1-8B44-717DDB18FC95}" srcOrd="1" destOrd="0" presId="urn:microsoft.com/office/officeart/2005/8/layout/orgChart1"/>
    <dgm:cxn modelId="{0D4D02CA-CFC0-49E6-8DDF-23562E3D96F5}" type="presParOf" srcId="{1ED718C2-7E33-49EE-9A83-309CD92104AB}" destId="{B2F57D1F-C3ED-45DA-8B8C-594DC39E1E7A}" srcOrd="2" destOrd="0" presId="urn:microsoft.com/office/officeart/2005/8/layout/orgChart1"/>
    <dgm:cxn modelId="{0A11C569-5ED9-4F15-B7B4-4A5E5354D29A}" type="presParOf" srcId="{4DB6BF87-3BC4-480B-A272-A8D86AB8D1F4}" destId="{B74B4985-09F8-451C-B18B-E780FCA6DB98}" srcOrd="2" destOrd="0" presId="urn:microsoft.com/office/officeart/2005/8/layout/orgChart1"/>
    <dgm:cxn modelId="{B1A67FA1-B87A-4D55-B598-B43409B07562}" type="presParOf" srcId="{E3C009C0-614E-4EDE-9CC3-055E825ACA43}" destId="{6641F482-CAAA-40D0-8260-8A903E21CA7D}" srcOrd="4" destOrd="0" presId="urn:microsoft.com/office/officeart/2005/8/layout/orgChart1"/>
    <dgm:cxn modelId="{8D729212-868B-4B2A-9CC7-61AF11AB655D}" type="presParOf" srcId="{E3C009C0-614E-4EDE-9CC3-055E825ACA43}" destId="{86FDCA83-72DA-47F3-A781-2AE5BC62F766}" srcOrd="5" destOrd="0" presId="urn:microsoft.com/office/officeart/2005/8/layout/orgChart1"/>
    <dgm:cxn modelId="{83207D42-B27D-4763-BB0F-BFDB66CBFE73}" type="presParOf" srcId="{86FDCA83-72DA-47F3-A781-2AE5BC62F766}" destId="{582EF9A4-06B2-4453-9591-84FF9BE88CD7}" srcOrd="0" destOrd="0" presId="urn:microsoft.com/office/officeart/2005/8/layout/orgChart1"/>
    <dgm:cxn modelId="{147D7E7B-FD5C-49DC-A9F1-94D3DAECB2A2}" type="presParOf" srcId="{582EF9A4-06B2-4453-9591-84FF9BE88CD7}" destId="{C267F1F7-EB83-461A-9A0F-316A5CF3BF8D}" srcOrd="0" destOrd="0" presId="urn:microsoft.com/office/officeart/2005/8/layout/orgChart1"/>
    <dgm:cxn modelId="{D0F98959-5FF9-4F23-8A4A-015AF271A640}" type="presParOf" srcId="{582EF9A4-06B2-4453-9591-84FF9BE88CD7}" destId="{153C6335-C6E3-47D4-827C-40A5E3F837E6}" srcOrd="1" destOrd="0" presId="urn:microsoft.com/office/officeart/2005/8/layout/orgChart1"/>
    <dgm:cxn modelId="{B66B22F6-992C-4AFC-8AEA-5B9EEE24EAF9}" type="presParOf" srcId="{86FDCA83-72DA-47F3-A781-2AE5BC62F766}" destId="{9F45C07B-4F10-4F57-832A-C395A17F9176}" srcOrd="1" destOrd="0" presId="urn:microsoft.com/office/officeart/2005/8/layout/orgChart1"/>
    <dgm:cxn modelId="{8E66C78E-B089-49D9-A749-CDAFBE2AE60B}" type="presParOf" srcId="{9F45C07B-4F10-4F57-832A-C395A17F9176}" destId="{BEFD7508-A138-4BC8-8FDF-A50752D156FD}" srcOrd="0" destOrd="0" presId="urn:microsoft.com/office/officeart/2005/8/layout/orgChart1"/>
    <dgm:cxn modelId="{90BE8FAE-78D7-4400-A71A-5BAA66C4B67B}" type="presParOf" srcId="{9F45C07B-4F10-4F57-832A-C395A17F9176}" destId="{7D662F48-8A31-4978-9ECC-1B01DA24086C}" srcOrd="1" destOrd="0" presId="urn:microsoft.com/office/officeart/2005/8/layout/orgChart1"/>
    <dgm:cxn modelId="{FD368631-86D1-49AC-BD84-D71C6F32CC54}" type="presParOf" srcId="{7D662F48-8A31-4978-9ECC-1B01DA24086C}" destId="{C0661E39-D0CC-4F73-A2FF-BB1F51F7542B}" srcOrd="0" destOrd="0" presId="urn:microsoft.com/office/officeart/2005/8/layout/orgChart1"/>
    <dgm:cxn modelId="{A311B003-1572-4914-9056-2AD25A3728EB}" type="presParOf" srcId="{C0661E39-D0CC-4F73-A2FF-BB1F51F7542B}" destId="{73B47F98-37D7-4CA5-8804-E8C1FEEB2E45}" srcOrd="0" destOrd="0" presId="urn:microsoft.com/office/officeart/2005/8/layout/orgChart1"/>
    <dgm:cxn modelId="{DA2AB252-76D5-4E5C-81B6-A9EE137363D5}" type="presParOf" srcId="{C0661E39-D0CC-4F73-A2FF-BB1F51F7542B}" destId="{A78B8FAF-0992-40AA-A6A8-223727D6817D}" srcOrd="1" destOrd="0" presId="urn:microsoft.com/office/officeart/2005/8/layout/orgChart1"/>
    <dgm:cxn modelId="{99598D71-1AF6-4542-8EB7-93605C802472}" type="presParOf" srcId="{7D662F48-8A31-4978-9ECC-1B01DA24086C}" destId="{A9735E17-6AA2-4A5B-9EB6-B032B477E243}" srcOrd="1" destOrd="0" presId="urn:microsoft.com/office/officeart/2005/8/layout/orgChart1"/>
    <dgm:cxn modelId="{0167CB6C-E914-46E4-8760-BE7DFDDD4E87}" type="presParOf" srcId="{7D662F48-8A31-4978-9ECC-1B01DA24086C}" destId="{0D367475-CEB4-4F4C-9030-DC864F8FFD8C}" srcOrd="2" destOrd="0" presId="urn:microsoft.com/office/officeart/2005/8/layout/orgChart1"/>
    <dgm:cxn modelId="{6DA3C9BC-FDC4-458C-804E-7C953D78BD08}" type="presParOf" srcId="{9F45C07B-4F10-4F57-832A-C395A17F9176}" destId="{A549F48A-9CCA-448C-9018-ABA646615D9D}" srcOrd="2" destOrd="0" presId="urn:microsoft.com/office/officeart/2005/8/layout/orgChart1"/>
    <dgm:cxn modelId="{A0B31BAE-3848-471D-9309-44A3BA4B6F80}" type="presParOf" srcId="{9F45C07B-4F10-4F57-832A-C395A17F9176}" destId="{F28CD474-26B1-41C9-8E40-AC01D8DBB271}" srcOrd="3" destOrd="0" presId="urn:microsoft.com/office/officeart/2005/8/layout/orgChart1"/>
    <dgm:cxn modelId="{7E8A555D-6951-4A62-AA69-85D2BE18DF70}" type="presParOf" srcId="{F28CD474-26B1-41C9-8E40-AC01D8DBB271}" destId="{E9E9C14A-E17C-45FC-9837-A55A5EA99A89}" srcOrd="0" destOrd="0" presId="urn:microsoft.com/office/officeart/2005/8/layout/orgChart1"/>
    <dgm:cxn modelId="{6A8E2F31-556F-4BC3-94E5-223DC889D581}" type="presParOf" srcId="{E9E9C14A-E17C-45FC-9837-A55A5EA99A89}" destId="{235F3483-024C-47EF-8541-154984AF0942}" srcOrd="0" destOrd="0" presId="urn:microsoft.com/office/officeart/2005/8/layout/orgChart1"/>
    <dgm:cxn modelId="{DF36113D-34B0-48CD-9C4B-1233025DCE15}" type="presParOf" srcId="{E9E9C14A-E17C-45FC-9837-A55A5EA99A89}" destId="{2AB0AB27-422C-428D-8C80-C5856B9FAFD4}" srcOrd="1" destOrd="0" presId="urn:microsoft.com/office/officeart/2005/8/layout/orgChart1"/>
    <dgm:cxn modelId="{22215838-467D-47EF-B635-09F774C242B1}" type="presParOf" srcId="{F28CD474-26B1-41C9-8E40-AC01D8DBB271}" destId="{89442E60-0D7F-40A9-B5E7-E6443CE1331F}" srcOrd="1" destOrd="0" presId="urn:microsoft.com/office/officeart/2005/8/layout/orgChart1"/>
    <dgm:cxn modelId="{3D5F6C5E-5D0C-4975-AEBE-9A4ED240AB64}" type="presParOf" srcId="{F28CD474-26B1-41C9-8E40-AC01D8DBB271}" destId="{18E7A6CA-A306-44E8-8E51-FEC75D881070}" srcOrd="2" destOrd="0" presId="urn:microsoft.com/office/officeart/2005/8/layout/orgChart1"/>
    <dgm:cxn modelId="{989947AB-BFE1-4785-BC1E-E02153EA87EC}" type="presParOf" srcId="{9F45C07B-4F10-4F57-832A-C395A17F9176}" destId="{2F296B21-7CEE-40B3-AEBF-CCCC312435E3}" srcOrd="4" destOrd="0" presId="urn:microsoft.com/office/officeart/2005/8/layout/orgChart1"/>
    <dgm:cxn modelId="{80505CE0-8C02-4E94-8858-B8E3A72140FA}" type="presParOf" srcId="{9F45C07B-4F10-4F57-832A-C395A17F9176}" destId="{907DB8B1-1B42-4516-8CA5-55434D1AE89C}" srcOrd="5" destOrd="0" presId="urn:microsoft.com/office/officeart/2005/8/layout/orgChart1"/>
    <dgm:cxn modelId="{7EDB0B88-9138-4B06-9514-5B2893DBE30F}" type="presParOf" srcId="{907DB8B1-1B42-4516-8CA5-55434D1AE89C}" destId="{BF8A5565-A333-4E7E-8ADE-CDE3EC5F5CEF}" srcOrd="0" destOrd="0" presId="urn:microsoft.com/office/officeart/2005/8/layout/orgChart1"/>
    <dgm:cxn modelId="{F09CCF0E-B29B-434C-AD09-7CC246C3BA97}" type="presParOf" srcId="{BF8A5565-A333-4E7E-8ADE-CDE3EC5F5CEF}" destId="{E3D269C8-6918-4048-B85C-EDAEEBB62F71}" srcOrd="0" destOrd="0" presId="urn:microsoft.com/office/officeart/2005/8/layout/orgChart1"/>
    <dgm:cxn modelId="{6323F80E-7DCE-4CDC-B189-1F7B3EBBE0CF}" type="presParOf" srcId="{BF8A5565-A333-4E7E-8ADE-CDE3EC5F5CEF}" destId="{ADA22D82-4AFB-44CA-9964-8BF03E5E7765}" srcOrd="1" destOrd="0" presId="urn:microsoft.com/office/officeart/2005/8/layout/orgChart1"/>
    <dgm:cxn modelId="{EC91948C-7CFE-4B66-AF18-21F999A72172}" type="presParOf" srcId="{907DB8B1-1B42-4516-8CA5-55434D1AE89C}" destId="{0C7CA932-9B2E-41A0-A571-6CCC47461997}" srcOrd="1" destOrd="0" presId="urn:microsoft.com/office/officeart/2005/8/layout/orgChart1"/>
    <dgm:cxn modelId="{03B97D8B-C54F-4306-A331-219B4A187018}" type="presParOf" srcId="{907DB8B1-1B42-4516-8CA5-55434D1AE89C}" destId="{ECE33A1F-A420-4E86-8BB1-ABE00F5F33EE}" srcOrd="2" destOrd="0" presId="urn:microsoft.com/office/officeart/2005/8/layout/orgChart1"/>
    <dgm:cxn modelId="{D83F4C11-633F-41AE-ADFE-3A7753FCFD1F}" type="presParOf" srcId="{86FDCA83-72DA-47F3-A781-2AE5BC62F766}" destId="{535239BA-EB72-48EB-8796-83541BEE45B6}" srcOrd="2" destOrd="0" presId="urn:microsoft.com/office/officeart/2005/8/layout/orgChart1"/>
    <dgm:cxn modelId="{5ABA376E-EF3B-4593-9AFD-A51CA5DCB9AA}" type="presParOf" srcId="{E3C009C0-614E-4EDE-9CC3-055E825ACA43}" destId="{C2D5FF94-D64D-489D-8F6E-1302CDCAB134}" srcOrd="6" destOrd="0" presId="urn:microsoft.com/office/officeart/2005/8/layout/orgChart1"/>
    <dgm:cxn modelId="{CF4E9A2B-A446-4D34-A102-5873D1A731B7}" type="presParOf" srcId="{E3C009C0-614E-4EDE-9CC3-055E825ACA43}" destId="{3B079BFC-E534-4DFF-9582-B451580D8B16}" srcOrd="7" destOrd="0" presId="urn:microsoft.com/office/officeart/2005/8/layout/orgChart1"/>
    <dgm:cxn modelId="{BCF39702-74B1-4223-807E-E7B123CABEE1}" type="presParOf" srcId="{3B079BFC-E534-4DFF-9582-B451580D8B16}" destId="{18D2346D-B0E9-462E-8AD0-4D5980052072}" srcOrd="0" destOrd="0" presId="urn:microsoft.com/office/officeart/2005/8/layout/orgChart1"/>
    <dgm:cxn modelId="{8D20C8FA-6E5D-42FE-8571-121342E33B96}" type="presParOf" srcId="{18D2346D-B0E9-462E-8AD0-4D5980052072}" destId="{A2B2CD27-B700-4CB2-9E60-67940DB5B818}" srcOrd="0" destOrd="0" presId="urn:microsoft.com/office/officeart/2005/8/layout/orgChart1"/>
    <dgm:cxn modelId="{337684D4-81F7-4DF7-9FB3-231869982701}" type="presParOf" srcId="{18D2346D-B0E9-462E-8AD0-4D5980052072}" destId="{A2683F40-C52C-4108-A353-782B48321023}" srcOrd="1" destOrd="0" presId="urn:microsoft.com/office/officeart/2005/8/layout/orgChart1"/>
    <dgm:cxn modelId="{FA32EFB6-30B0-44CA-A68E-AE88510F30C1}" type="presParOf" srcId="{3B079BFC-E534-4DFF-9582-B451580D8B16}" destId="{0FB03EAC-D832-48EA-A319-B8AAB56E8137}" srcOrd="1" destOrd="0" presId="urn:microsoft.com/office/officeart/2005/8/layout/orgChart1"/>
    <dgm:cxn modelId="{B26457DC-5AA9-418F-8A44-B665DA1856C4}" type="presParOf" srcId="{0FB03EAC-D832-48EA-A319-B8AAB56E8137}" destId="{F87F03A0-3345-400D-AE04-E602834CABF7}" srcOrd="0" destOrd="0" presId="urn:microsoft.com/office/officeart/2005/8/layout/orgChart1"/>
    <dgm:cxn modelId="{C1901A3B-F517-44E1-B9B9-3D23C59D4E6C}" type="presParOf" srcId="{0FB03EAC-D832-48EA-A319-B8AAB56E8137}" destId="{625C0DA2-77AD-47BB-8A89-8F0511CFDF3D}" srcOrd="1" destOrd="0" presId="urn:microsoft.com/office/officeart/2005/8/layout/orgChart1"/>
    <dgm:cxn modelId="{5297A683-616D-47F5-9550-C0E639432E52}" type="presParOf" srcId="{625C0DA2-77AD-47BB-8A89-8F0511CFDF3D}" destId="{9DE88D14-FF3D-41DC-87C0-0E37BD99223E}" srcOrd="0" destOrd="0" presId="urn:microsoft.com/office/officeart/2005/8/layout/orgChart1"/>
    <dgm:cxn modelId="{6EA3091D-69F5-42EE-BA2A-81F08D3A78A5}" type="presParOf" srcId="{9DE88D14-FF3D-41DC-87C0-0E37BD99223E}" destId="{CE4E511D-3395-43A4-B357-BE88A7E64EB3}" srcOrd="0" destOrd="0" presId="urn:microsoft.com/office/officeart/2005/8/layout/orgChart1"/>
    <dgm:cxn modelId="{DA6017E0-59E9-45AE-88CB-717E6484D8DB}" type="presParOf" srcId="{9DE88D14-FF3D-41DC-87C0-0E37BD99223E}" destId="{F1D89337-6FED-4DAB-96C6-1BFDEED78423}" srcOrd="1" destOrd="0" presId="urn:microsoft.com/office/officeart/2005/8/layout/orgChart1"/>
    <dgm:cxn modelId="{25914DE8-3EC2-4D5F-93AC-55DD8832DF03}" type="presParOf" srcId="{625C0DA2-77AD-47BB-8A89-8F0511CFDF3D}" destId="{2C914FF2-B63A-44AA-9BC3-42503310A2DF}" srcOrd="1" destOrd="0" presId="urn:microsoft.com/office/officeart/2005/8/layout/orgChart1"/>
    <dgm:cxn modelId="{AFFAD407-1068-4426-9697-7329D692D3CC}" type="presParOf" srcId="{2C914FF2-B63A-44AA-9BC3-42503310A2DF}" destId="{19EBEFDD-E63D-4633-8DBA-52952640F66A}" srcOrd="0" destOrd="0" presId="urn:microsoft.com/office/officeart/2005/8/layout/orgChart1"/>
    <dgm:cxn modelId="{279912A1-DE44-43A8-BF3C-E3E34EFFFBB9}" type="presParOf" srcId="{2C914FF2-B63A-44AA-9BC3-42503310A2DF}" destId="{91265DEA-BD48-4421-9657-B3E2AEC59311}" srcOrd="1" destOrd="0" presId="urn:microsoft.com/office/officeart/2005/8/layout/orgChart1"/>
    <dgm:cxn modelId="{113FFCEB-0F56-4DF4-855A-6F6C95DD51AD}" type="presParOf" srcId="{91265DEA-BD48-4421-9657-B3E2AEC59311}" destId="{094305A8-5A07-4AE0-91FD-57E7915F8656}" srcOrd="0" destOrd="0" presId="urn:microsoft.com/office/officeart/2005/8/layout/orgChart1"/>
    <dgm:cxn modelId="{923929A4-12F7-4F8F-A93F-42EDD8906519}" type="presParOf" srcId="{094305A8-5A07-4AE0-91FD-57E7915F8656}" destId="{E3822E21-2CC3-42E4-9C83-04D77AE754AA}" srcOrd="0" destOrd="0" presId="urn:microsoft.com/office/officeart/2005/8/layout/orgChart1"/>
    <dgm:cxn modelId="{2E6616E6-7EDD-42F7-95B0-087D204ACE4B}" type="presParOf" srcId="{094305A8-5A07-4AE0-91FD-57E7915F8656}" destId="{28E91543-A34C-49C4-9EB7-B6120576C527}" srcOrd="1" destOrd="0" presId="urn:microsoft.com/office/officeart/2005/8/layout/orgChart1"/>
    <dgm:cxn modelId="{E4635DD6-FB3B-4628-9EFD-BB3C9CA54C13}" type="presParOf" srcId="{91265DEA-BD48-4421-9657-B3E2AEC59311}" destId="{52FE9406-DA77-45DF-99D5-06370CBC692A}" srcOrd="1" destOrd="0" presId="urn:microsoft.com/office/officeart/2005/8/layout/orgChart1"/>
    <dgm:cxn modelId="{13719D6F-04CD-4C95-AD1C-23B694A1D779}" type="presParOf" srcId="{91265DEA-BD48-4421-9657-B3E2AEC59311}" destId="{7F51A434-126B-442D-8AD3-402A09ADEA36}" srcOrd="2" destOrd="0" presId="urn:microsoft.com/office/officeart/2005/8/layout/orgChart1"/>
    <dgm:cxn modelId="{AF915228-2FC5-49CD-B6FA-703BA4DB9301}" type="presParOf" srcId="{2C914FF2-B63A-44AA-9BC3-42503310A2DF}" destId="{3F4EE25D-2573-4E30-9950-F8F029830582}" srcOrd="2" destOrd="0" presId="urn:microsoft.com/office/officeart/2005/8/layout/orgChart1"/>
    <dgm:cxn modelId="{92F23283-A74F-4834-88E3-673DCB8BA715}" type="presParOf" srcId="{2C914FF2-B63A-44AA-9BC3-42503310A2DF}" destId="{C1349747-10B3-4CED-A8DF-E7287F71547F}" srcOrd="3" destOrd="0" presId="urn:microsoft.com/office/officeart/2005/8/layout/orgChart1"/>
    <dgm:cxn modelId="{EA424257-71AB-44ED-80C4-C9045885801C}" type="presParOf" srcId="{C1349747-10B3-4CED-A8DF-E7287F71547F}" destId="{B0D85540-D9CC-459D-8FAC-4486079B5200}" srcOrd="0" destOrd="0" presId="urn:microsoft.com/office/officeart/2005/8/layout/orgChart1"/>
    <dgm:cxn modelId="{DECE801A-DEA9-4349-B732-F5BCB0BA5F2E}" type="presParOf" srcId="{B0D85540-D9CC-459D-8FAC-4486079B5200}" destId="{0BE8A666-EB85-4C68-81A1-61D2666D38E8}" srcOrd="0" destOrd="0" presId="urn:microsoft.com/office/officeart/2005/8/layout/orgChart1"/>
    <dgm:cxn modelId="{0E077247-7D14-4878-8BEC-13A24E4B633B}" type="presParOf" srcId="{B0D85540-D9CC-459D-8FAC-4486079B5200}" destId="{9AA1647F-CCB1-4C20-B91D-CA4D031BC9FB}" srcOrd="1" destOrd="0" presId="urn:microsoft.com/office/officeart/2005/8/layout/orgChart1"/>
    <dgm:cxn modelId="{29667CF9-E7C7-4464-9BD0-7FCE8DC6D6B5}" type="presParOf" srcId="{C1349747-10B3-4CED-A8DF-E7287F71547F}" destId="{97CD210A-2AD2-45B3-BF60-20CDB4209A62}" srcOrd="1" destOrd="0" presId="urn:microsoft.com/office/officeart/2005/8/layout/orgChart1"/>
    <dgm:cxn modelId="{B1B0872F-364E-47AC-A1E8-E0822C4507AB}" type="presParOf" srcId="{C1349747-10B3-4CED-A8DF-E7287F71547F}" destId="{A5834758-F3FB-4594-B859-6D7FE4655FE6}" srcOrd="2" destOrd="0" presId="urn:microsoft.com/office/officeart/2005/8/layout/orgChart1"/>
    <dgm:cxn modelId="{03237482-8CB9-4D93-9E13-7A81203B39A6}" type="presParOf" srcId="{625C0DA2-77AD-47BB-8A89-8F0511CFDF3D}" destId="{FC071F2E-D1A2-40C6-919A-DACD577F694F}" srcOrd="2" destOrd="0" presId="urn:microsoft.com/office/officeart/2005/8/layout/orgChart1"/>
    <dgm:cxn modelId="{B9D92204-0D90-48E8-AAE2-592BA292EF72}" type="presParOf" srcId="{3B079BFC-E534-4DFF-9582-B451580D8B16}" destId="{B8FB8B8A-C0C3-4A0E-9C5E-FD1F1DFE5D44}" srcOrd="2" destOrd="0" presId="urn:microsoft.com/office/officeart/2005/8/layout/orgChart1"/>
    <dgm:cxn modelId="{C909699A-2BB7-4C1B-876C-9248828E0B3F}" type="presParOf" srcId="{E3C009C0-614E-4EDE-9CC3-055E825ACA43}" destId="{3D5BB00D-C6D8-4303-A3D5-A66EF8900E4E}" srcOrd="8" destOrd="0" presId="urn:microsoft.com/office/officeart/2005/8/layout/orgChart1"/>
    <dgm:cxn modelId="{3BFF185F-BF2B-4079-AA79-3F25F40C1CCE}" type="presParOf" srcId="{E3C009C0-614E-4EDE-9CC3-055E825ACA43}" destId="{A8E8E60A-7680-4F96-A51B-D540D3947F0D}" srcOrd="9" destOrd="0" presId="urn:microsoft.com/office/officeart/2005/8/layout/orgChart1"/>
    <dgm:cxn modelId="{0E05CD43-E55F-4D31-B22A-5D0024E7CAED}" type="presParOf" srcId="{A8E8E60A-7680-4F96-A51B-D540D3947F0D}" destId="{7886BB7F-C919-4AE9-A662-83CA52B84BC3}" srcOrd="0" destOrd="0" presId="urn:microsoft.com/office/officeart/2005/8/layout/orgChart1"/>
    <dgm:cxn modelId="{BA3E2130-0878-4B9B-AF51-75C519134AE5}" type="presParOf" srcId="{7886BB7F-C919-4AE9-A662-83CA52B84BC3}" destId="{0F6C63B1-2000-4333-8D65-1FE1B6D385BA}" srcOrd="0" destOrd="0" presId="urn:microsoft.com/office/officeart/2005/8/layout/orgChart1"/>
    <dgm:cxn modelId="{353A83CA-B902-4A22-A07B-A2AC23106323}" type="presParOf" srcId="{7886BB7F-C919-4AE9-A662-83CA52B84BC3}" destId="{32B16930-0268-4C35-9DB0-A9A1F91FF3F5}" srcOrd="1" destOrd="0" presId="urn:microsoft.com/office/officeart/2005/8/layout/orgChart1"/>
    <dgm:cxn modelId="{6D7EDC90-A646-4013-9AA8-1875F8B50CBA}" type="presParOf" srcId="{A8E8E60A-7680-4F96-A51B-D540D3947F0D}" destId="{10539A67-5B37-4D68-AC2B-1BE822284515}" srcOrd="1" destOrd="0" presId="urn:microsoft.com/office/officeart/2005/8/layout/orgChart1"/>
    <dgm:cxn modelId="{5C0AD0EE-7721-4C23-B338-78EF5784A722}" type="presParOf" srcId="{10539A67-5B37-4D68-AC2B-1BE822284515}" destId="{B8F0F13A-60DF-4E39-BCA9-2CB52C0389DD}" srcOrd="0" destOrd="0" presId="urn:microsoft.com/office/officeart/2005/8/layout/orgChart1"/>
    <dgm:cxn modelId="{3C82CC59-D684-4A83-87D5-E0D103254950}" type="presParOf" srcId="{10539A67-5B37-4D68-AC2B-1BE822284515}" destId="{9E0F5EBD-5582-4339-84B4-48A85B98A78E}" srcOrd="1" destOrd="0" presId="urn:microsoft.com/office/officeart/2005/8/layout/orgChart1"/>
    <dgm:cxn modelId="{D3D0F4A6-0BEA-4EA1-89FD-8A3BD0B1CEA0}" type="presParOf" srcId="{9E0F5EBD-5582-4339-84B4-48A85B98A78E}" destId="{090E4D8D-EEA4-4741-842F-90F48E772510}" srcOrd="0" destOrd="0" presId="urn:microsoft.com/office/officeart/2005/8/layout/orgChart1"/>
    <dgm:cxn modelId="{F0838908-5636-4F54-A05B-37CB3029E25B}" type="presParOf" srcId="{090E4D8D-EEA4-4741-842F-90F48E772510}" destId="{A100A135-F1D1-4307-94EA-7696619F580F}" srcOrd="0" destOrd="0" presId="urn:microsoft.com/office/officeart/2005/8/layout/orgChart1"/>
    <dgm:cxn modelId="{6237D9FC-93E7-49D3-A82F-6FE9455DABD1}" type="presParOf" srcId="{090E4D8D-EEA4-4741-842F-90F48E772510}" destId="{627E1889-F100-411C-99A0-9901D596A1CE}" srcOrd="1" destOrd="0" presId="urn:microsoft.com/office/officeart/2005/8/layout/orgChart1"/>
    <dgm:cxn modelId="{C0856A37-46FB-444D-876B-F590016D8F04}" type="presParOf" srcId="{9E0F5EBD-5582-4339-84B4-48A85B98A78E}" destId="{B96DD9C2-282F-4FD2-9C11-FA93EBCC248A}" srcOrd="1" destOrd="0" presId="urn:microsoft.com/office/officeart/2005/8/layout/orgChart1"/>
    <dgm:cxn modelId="{893CCB23-9819-4E50-87E5-BCAD6740218B}" type="presParOf" srcId="{9E0F5EBD-5582-4339-84B4-48A85B98A78E}" destId="{69E86F1F-F2CB-431A-8DA0-211681B01528}" srcOrd="2" destOrd="0" presId="urn:microsoft.com/office/officeart/2005/8/layout/orgChart1"/>
    <dgm:cxn modelId="{CDDDD509-5C1E-4450-8175-8AB9585320E4}" type="presParOf" srcId="{10539A67-5B37-4D68-AC2B-1BE822284515}" destId="{48B8CCB6-9085-4B62-A50C-9CC533C66773}" srcOrd="2" destOrd="0" presId="urn:microsoft.com/office/officeart/2005/8/layout/orgChart1"/>
    <dgm:cxn modelId="{E7FBE705-44C7-4B82-A737-09A810841BF4}" type="presParOf" srcId="{10539A67-5B37-4D68-AC2B-1BE822284515}" destId="{E068F0FE-15AB-4D2A-AD04-66EE1C7C2DE9}" srcOrd="3" destOrd="0" presId="urn:microsoft.com/office/officeart/2005/8/layout/orgChart1"/>
    <dgm:cxn modelId="{46E5543D-E3BA-4469-AFEF-1C5BAD4FA6D7}" type="presParOf" srcId="{E068F0FE-15AB-4D2A-AD04-66EE1C7C2DE9}" destId="{D3113817-DC58-44A6-8B15-41F52C224AF4}" srcOrd="0" destOrd="0" presId="urn:microsoft.com/office/officeart/2005/8/layout/orgChart1"/>
    <dgm:cxn modelId="{29E53186-248E-47BA-A3B9-E5A10D9695F2}" type="presParOf" srcId="{D3113817-DC58-44A6-8B15-41F52C224AF4}" destId="{FA4D5CD5-B9BA-4684-BEA2-EF14B0934DE8}" srcOrd="0" destOrd="0" presId="urn:microsoft.com/office/officeart/2005/8/layout/orgChart1"/>
    <dgm:cxn modelId="{E11E920D-1D09-40AF-B072-EE376CDD39DE}" type="presParOf" srcId="{D3113817-DC58-44A6-8B15-41F52C224AF4}" destId="{8A053F98-1597-4826-80BF-BEBD1B7326F8}" srcOrd="1" destOrd="0" presId="urn:microsoft.com/office/officeart/2005/8/layout/orgChart1"/>
    <dgm:cxn modelId="{DBDA78F1-1FA8-458D-BCDF-17F5BEE0642E}" type="presParOf" srcId="{E068F0FE-15AB-4D2A-AD04-66EE1C7C2DE9}" destId="{AA028B84-A61F-4E9B-BAE8-FBA8ED7AB60D}" srcOrd="1" destOrd="0" presId="urn:microsoft.com/office/officeart/2005/8/layout/orgChart1"/>
    <dgm:cxn modelId="{11E68923-20CA-4C2D-B78B-2620F56D11E6}" type="presParOf" srcId="{E068F0FE-15AB-4D2A-AD04-66EE1C7C2DE9}" destId="{B740231C-6106-4BC5-A86E-957F728F9A20}" srcOrd="2" destOrd="0" presId="urn:microsoft.com/office/officeart/2005/8/layout/orgChart1"/>
    <dgm:cxn modelId="{40A56838-189C-40CF-9F17-6C39952710BD}" type="presParOf" srcId="{A8E8E60A-7680-4F96-A51B-D540D3947F0D}" destId="{DAC29486-3629-4029-961B-9E0CE45086C1}" srcOrd="2" destOrd="0" presId="urn:microsoft.com/office/officeart/2005/8/layout/orgChart1"/>
    <dgm:cxn modelId="{A65EE502-5D60-4BAD-8911-C248BCB16803}" type="presParOf" srcId="{E3C009C0-614E-4EDE-9CC3-055E825ACA43}" destId="{8537F5AB-2F87-4519-B8EB-08F11E8BB8CC}" srcOrd="10" destOrd="0" presId="urn:microsoft.com/office/officeart/2005/8/layout/orgChart1"/>
    <dgm:cxn modelId="{A01904FD-11BE-4F4C-95C6-86923FF27BF0}" type="presParOf" srcId="{E3C009C0-614E-4EDE-9CC3-055E825ACA43}" destId="{E7928B7B-D112-43A5-8EB4-65A207A2FA65}" srcOrd="11" destOrd="0" presId="urn:microsoft.com/office/officeart/2005/8/layout/orgChart1"/>
    <dgm:cxn modelId="{C8BA6CBA-217B-486B-87B4-5B441A9CA92D}" type="presParOf" srcId="{E7928B7B-D112-43A5-8EB4-65A207A2FA65}" destId="{6E4844F6-AD8A-4A89-805B-653A194DD4E2}" srcOrd="0" destOrd="0" presId="urn:microsoft.com/office/officeart/2005/8/layout/orgChart1"/>
    <dgm:cxn modelId="{22CFACDC-C37B-496F-AFB3-75E5456855C9}" type="presParOf" srcId="{6E4844F6-AD8A-4A89-805B-653A194DD4E2}" destId="{52F29F9F-DC4A-4AE6-854F-8C7C2B0455D1}" srcOrd="0" destOrd="0" presId="urn:microsoft.com/office/officeart/2005/8/layout/orgChart1"/>
    <dgm:cxn modelId="{D5E3028C-D468-42ED-BEFA-8F115F867A12}" type="presParOf" srcId="{6E4844F6-AD8A-4A89-805B-653A194DD4E2}" destId="{7D622D86-FEAE-4851-A2FC-CFC129F1C623}" srcOrd="1" destOrd="0" presId="urn:microsoft.com/office/officeart/2005/8/layout/orgChart1"/>
    <dgm:cxn modelId="{E1CC81C1-02CD-4AE6-8E50-7BC9072A91C8}" type="presParOf" srcId="{E7928B7B-D112-43A5-8EB4-65A207A2FA65}" destId="{C112E5A5-EFB7-431F-AE20-77946736AB25}" srcOrd="1" destOrd="0" presId="urn:microsoft.com/office/officeart/2005/8/layout/orgChart1"/>
    <dgm:cxn modelId="{8060C42F-0974-4AD8-96BD-7588266C8AE7}" type="presParOf" srcId="{C112E5A5-EFB7-431F-AE20-77946736AB25}" destId="{523F478C-C6FD-443B-8536-161BA823A758}" srcOrd="0" destOrd="0" presId="urn:microsoft.com/office/officeart/2005/8/layout/orgChart1"/>
    <dgm:cxn modelId="{66919DD3-F1B2-466C-8359-F413A4CEE0F0}" type="presParOf" srcId="{C112E5A5-EFB7-431F-AE20-77946736AB25}" destId="{49017246-8A08-44B3-9FDD-4AAFDC1296CF}" srcOrd="1" destOrd="0" presId="urn:microsoft.com/office/officeart/2005/8/layout/orgChart1"/>
    <dgm:cxn modelId="{EA42028E-F983-4071-B617-168489C07813}" type="presParOf" srcId="{49017246-8A08-44B3-9FDD-4AAFDC1296CF}" destId="{5D39BAFE-B04C-4207-ABD4-D8799412F988}" srcOrd="0" destOrd="0" presId="urn:microsoft.com/office/officeart/2005/8/layout/orgChart1"/>
    <dgm:cxn modelId="{F9F35CD9-7F3A-4E55-9F82-739AC9138BCE}" type="presParOf" srcId="{5D39BAFE-B04C-4207-ABD4-D8799412F988}" destId="{E290619F-CEB3-410F-8236-BA93406A9095}" srcOrd="0" destOrd="0" presId="urn:microsoft.com/office/officeart/2005/8/layout/orgChart1"/>
    <dgm:cxn modelId="{D47D7829-9914-4D3A-B73B-67F5D80C6841}" type="presParOf" srcId="{5D39BAFE-B04C-4207-ABD4-D8799412F988}" destId="{4B6BA3D3-ACF0-4BD0-AD03-3D2E33309949}" srcOrd="1" destOrd="0" presId="urn:microsoft.com/office/officeart/2005/8/layout/orgChart1"/>
    <dgm:cxn modelId="{229817AB-16FB-4FBC-9E3D-B62BA7883FA3}" type="presParOf" srcId="{49017246-8A08-44B3-9FDD-4AAFDC1296CF}" destId="{A04C8515-4B57-49DE-B25A-938EF374C076}" srcOrd="1" destOrd="0" presId="urn:microsoft.com/office/officeart/2005/8/layout/orgChart1"/>
    <dgm:cxn modelId="{263489C3-0C66-46C9-BD3E-FFFA1C716261}" type="presParOf" srcId="{49017246-8A08-44B3-9FDD-4AAFDC1296CF}" destId="{D548298B-6DE5-4DDB-92C3-B6CFBDA1CD6B}" srcOrd="2" destOrd="0" presId="urn:microsoft.com/office/officeart/2005/8/layout/orgChart1"/>
    <dgm:cxn modelId="{282EA3A6-0D75-4770-A48E-FA8E1D5BAC8D}" type="presParOf" srcId="{C112E5A5-EFB7-431F-AE20-77946736AB25}" destId="{36DDF7BC-90B9-407F-93E5-84D5686CB87B}" srcOrd="2" destOrd="0" presId="urn:microsoft.com/office/officeart/2005/8/layout/orgChart1"/>
    <dgm:cxn modelId="{88A0362D-950D-4FE8-954D-3AF76AF4545A}" type="presParOf" srcId="{C112E5A5-EFB7-431F-AE20-77946736AB25}" destId="{4075745C-C97B-486E-9333-4FE053A858D3}" srcOrd="3" destOrd="0" presId="urn:microsoft.com/office/officeart/2005/8/layout/orgChart1"/>
    <dgm:cxn modelId="{23B78011-E3FC-4828-A451-3EF2A4800900}" type="presParOf" srcId="{4075745C-C97B-486E-9333-4FE053A858D3}" destId="{5B2A7BE9-AF29-465D-80A9-5CB3BE5747D1}" srcOrd="0" destOrd="0" presId="urn:microsoft.com/office/officeart/2005/8/layout/orgChart1"/>
    <dgm:cxn modelId="{458C104F-5451-49A1-8ACF-0E6B2B783012}" type="presParOf" srcId="{5B2A7BE9-AF29-465D-80A9-5CB3BE5747D1}" destId="{C5BE1EFE-3B23-48B7-A4BB-E9141D9EE39D}" srcOrd="0" destOrd="0" presId="urn:microsoft.com/office/officeart/2005/8/layout/orgChart1"/>
    <dgm:cxn modelId="{685DE6AC-A1F0-48BF-8C41-53055EA76CBB}" type="presParOf" srcId="{5B2A7BE9-AF29-465D-80A9-5CB3BE5747D1}" destId="{F5402CFB-11CD-48B0-9452-C86BFBD755D3}" srcOrd="1" destOrd="0" presId="urn:microsoft.com/office/officeart/2005/8/layout/orgChart1"/>
    <dgm:cxn modelId="{6E9BD42A-6376-49B2-88E4-FB8BCBDBD431}" type="presParOf" srcId="{4075745C-C97B-486E-9333-4FE053A858D3}" destId="{A1C810F2-DEBD-4264-9561-6BD2CC1C7C10}" srcOrd="1" destOrd="0" presId="urn:microsoft.com/office/officeart/2005/8/layout/orgChart1"/>
    <dgm:cxn modelId="{57955701-0959-4990-8B39-F06307DD0E67}" type="presParOf" srcId="{4075745C-C97B-486E-9333-4FE053A858D3}" destId="{4068B106-5275-41B9-A0B2-DAD7CFA8831A}" srcOrd="2" destOrd="0" presId="urn:microsoft.com/office/officeart/2005/8/layout/orgChart1"/>
    <dgm:cxn modelId="{01BD0487-50A8-4216-B657-60B63926BD97}" type="presParOf" srcId="{E7928B7B-D112-43A5-8EB4-65A207A2FA65}" destId="{C595ECDD-3278-40B0-AB03-9994BB104D14}" srcOrd="2" destOrd="0" presId="urn:microsoft.com/office/officeart/2005/8/layout/orgChart1"/>
    <dgm:cxn modelId="{C8A4C511-5D28-4B48-93DC-BC225828EC25}" type="presParOf" srcId="{7F569769-9471-48CD-BDD1-D0E4CB3AE5A0}" destId="{17872304-F147-42FB-AFE0-4C779F6B732E}"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2A8EB0F-38D4-4FA8-9F4D-57D6AA80D475}"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6A81E2AB-6B59-4E99-A418-CAF3D93A103B}" type="parTrans" cxnId="{F5AD81AF-319C-4DDF-AB9B-E5E72070B8D2}">
      <dgm:prSet/>
      <dgm:spPr/>
      <dgm:t>
        <a:bodyPr/>
        <a:lstStyle/>
        <a:p>
          <a:endParaRPr lang="en-US"/>
        </a:p>
      </dgm:t>
    </dgm:pt>
    <dgm:pt modelId="{CF6CFBE2-C31A-4649-9B40-D50C535B1B92}">
      <dgm:prSet/>
      <dgm:spPr>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dgm:spPr>
      <dgm:t>
        <a:bodyPr/>
        <a:lstStyle/>
        <a:p>
          <a:r>
            <a:rPr lang="en-US"/>
            <a:t>Found guilty of conspiracy, obstruction of justice, and perjury (lying to federal investigators)</a:t>
          </a:r>
        </a:p>
      </dgm:t>
    </dgm:pt>
    <dgm:pt modelId="{BF61A5B3-4F4C-4007-8AC6-639D2B3C2B92}" type="parTrans" cxnId="{DAE34E09-AA43-4670-BFCB-F20826E2B330}">
      <dgm:prSet/>
      <dgm:spPr/>
      <dgm:t>
        <a:bodyPr/>
        <a:lstStyle/>
        <a:p>
          <a:endParaRPr lang="en-US"/>
        </a:p>
      </dgm:t>
    </dgm:pt>
    <dgm:pt modelId="{4CB313DF-A860-4E0E-B7D1-23E2CD7E2510}">
      <dgm:prSet/>
      <dgm:spPr>
        <a:noFill/>
        <a:ln>
          <a:noFill/>
        </a:ln>
      </dgm:spPr>
      <dgm:t>
        <a:bodyPr/>
        <a:lstStyle/>
        <a:p>
          <a:r>
            <a:rPr lang="en-US" dirty="0"/>
            <a:t>All related to “insider trading” - Buying or selling “security” using private information</a:t>
          </a:r>
        </a:p>
      </dgm:t>
    </dgm:pt>
    <dgm:pt modelId="{D1A1E3BB-EB26-45D3-93A5-87177DC86BFB}" type="parTrans" cxnId="{D45B7755-FCFB-476F-B3AE-7224F74A1C41}">
      <dgm:prSet/>
      <dgm:spPr/>
      <dgm:t>
        <a:bodyPr/>
        <a:lstStyle/>
        <a:p>
          <a:endParaRPr lang="en-US"/>
        </a:p>
      </dgm:t>
    </dgm:pt>
    <dgm:pt modelId="{EC66D7AC-1A51-4204-805D-1CE211A27777}">
      <dgm:prSet/>
      <dgm:spPr>
        <a:noFill/>
        <a:ln>
          <a:noFill/>
        </a:ln>
      </dgm:spPr>
      <dgm:t>
        <a:bodyPr/>
        <a:lstStyle/>
        <a:p>
          <a:r>
            <a:rPr lang="en-US" dirty="0"/>
            <a:t>Unfair advantage, breaks trust, and ruins market fairness</a:t>
          </a:r>
        </a:p>
      </dgm:t>
    </dgm:pt>
    <dgm:pt modelId="{9B35294E-29EA-4EA1-9505-1BEB8F795451}" type="sibTrans" cxnId="{D45B7755-FCFB-476F-B3AE-7224F74A1C41}">
      <dgm:prSet/>
      <dgm:spPr/>
      <dgm:t>
        <a:bodyPr/>
        <a:lstStyle/>
        <a:p>
          <a:endParaRPr lang="en-US"/>
        </a:p>
      </dgm:t>
    </dgm:pt>
    <dgm:pt modelId="{B67E46BC-52C3-4B9D-BDC9-258FD2EB86D0}" type="sibTrans" cxnId="{DAE34E09-AA43-4670-BFCB-F20826E2B330}">
      <dgm:prSet/>
      <dgm:spPr/>
      <dgm:t>
        <a:bodyPr/>
        <a:lstStyle/>
        <a:p>
          <a:endParaRPr lang="en-US"/>
        </a:p>
      </dgm:t>
    </dgm:pt>
    <dgm:pt modelId="{0678C306-D7A9-4FFE-90D4-DD5A70DD821B}" type="sibTrans" cxnId="{F5AD81AF-319C-4DDF-AB9B-E5E72070B8D2}">
      <dgm:prSet/>
      <dgm:spPr/>
      <dgm:t>
        <a:bodyPr/>
        <a:lstStyle/>
        <a:p>
          <a:endParaRPr lang="en-US"/>
        </a:p>
      </dgm:t>
    </dgm:pt>
    <dgm:pt modelId="{8B034954-4524-4EDB-BF1B-A8210472A2BA}" type="parTrans" cxnId="{379988D7-C136-46BA-AFDA-15C080DB4B67}">
      <dgm:prSet/>
      <dgm:spPr/>
      <dgm:t>
        <a:bodyPr/>
        <a:lstStyle/>
        <a:p>
          <a:endParaRPr lang="en-US"/>
        </a:p>
      </dgm:t>
    </dgm:pt>
    <dgm:pt modelId="{E5B676D5-C2C1-443C-A8D3-AFA1CCEE4D75}">
      <dgm:prSet/>
      <dgm:spPr>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dgm:spPr>
      <dgm:t>
        <a:bodyPr/>
        <a:lstStyle/>
        <a:p>
          <a:r>
            <a:rPr lang="en-US"/>
            <a:t>Security = tradable financial asset that holds monetary value</a:t>
          </a:r>
        </a:p>
      </dgm:t>
    </dgm:pt>
    <dgm:pt modelId="{80EE6953-CBF1-45F0-9E0A-E4F7F6F31078}" type="parTrans" cxnId="{315A5B80-DF0E-4EDA-B1CB-3D4B5AA35272}">
      <dgm:prSet/>
      <dgm:spPr/>
      <dgm:t>
        <a:bodyPr/>
        <a:lstStyle/>
        <a:p>
          <a:endParaRPr lang="en-US"/>
        </a:p>
      </dgm:t>
    </dgm:pt>
    <dgm:pt modelId="{1184A5D9-0E6A-41DC-9334-8E340BF1D83C}">
      <dgm:prSet/>
      <dgm:spPr>
        <a:noFill/>
        <a:ln>
          <a:noFill/>
        </a:ln>
      </dgm:spPr>
      <dgm:t>
        <a:bodyPr/>
        <a:lstStyle/>
        <a:p>
          <a:r>
            <a:rPr lang="en-US"/>
            <a:t>Examples = Wal-mart stock</a:t>
          </a:r>
        </a:p>
      </dgm:t>
    </dgm:pt>
    <dgm:pt modelId="{F462C25C-2141-4D37-926C-4D31A83AA8CE}" type="sibTrans" cxnId="{315A5B80-DF0E-4EDA-B1CB-3D4B5AA35272}">
      <dgm:prSet/>
      <dgm:spPr/>
      <dgm:t>
        <a:bodyPr/>
        <a:lstStyle/>
        <a:p>
          <a:endParaRPr lang="en-US"/>
        </a:p>
      </dgm:t>
    </dgm:pt>
    <dgm:pt modelId="{D2DAB612-53A6-4034-8EF1-2B622AEA3169}" type="sibTrans" cxnId="{379988D7-C136-46BA-AFDA-15C080DB4B67}">
      <dgm:prSet/>
      <dgm:spPr/>
      <dgm:t>
        <a:bodyPr/>
        <a:lstStyle/>
        <a:p>
          <a:endParaRPr lang="en-US"/>
        </a:p>
      </dgm:t>
    </dgm:pt>
    <dgm:pt modelId="{8BBC080D-ECAD-4684-A8EC-57273C99797D}">
      <dgm:prSet/>
      <dgm:spPr>
        <a:noFill/>
        <a:ln>
          <a:noFill/>
        </a:ln>
      </dgm:spPr>
      <dgm:t>
        <a:bodyPr/>
        <a:lstStyle/>
        <a:p>
          <a:endParaRPr lang="en-US" dirty="0"/>
        </a:p>
      </dgm:t>
    </dgm:pt>
    <dgm:pt modelId="{3C3F7834-36E4-40B9-8C77-39FED441DFD6}" type="parTrans" cxnId="{FDAC9C8F-93E7-4094-91F3-A3D6C0324D5E}">
      <dgm:prSet/>
      <dgm:spPr/>
      <dgm:t>
        <a:bodyPr/>
        <a:lstStyle/>
        <a:p>
          <a:endParaRPr lang="en-US"/>
        </a:p>
      </dgm:t>
    </dgm:pt>
    <dgm:pt modelId="{EA2A9A69-49D3-4655-9236-4D38E857A83B}" type="sibTrans" cxnId="{FDAC9C8F-93E7-4094-91F3-A3D6C0324D5E}">
      <dgm:prSet/>
      <dgm:spPr/>
      <dgm:t>
        <a:bodyPr/>
        <a:lstStyle/>
        <a:p>
          <a:endParaRPr lang="en-US"/>
        </a:p>
      </dgm:t>
    </dgm:pt>
    <dgm:pt modelId="{01B38364-B756-4406-9E5F-936C17ADD3AA}" type="pres">
      <dgm:prSet presAssocID="{82A8EB0F-38D4-4FA8-9F4D-57D6AA80D475}" presName="linear" presStyleCnt="0">
        <dgm:presLayoutVars>
          <dgm:animLvl val="lvl"/>
          <dgm:resizeHandles val="exact"/>
        </dgm:presLayoutVars>
      </dgm:prSet>
      <dgm:spPr/>
    </dgm:pt>
    <dgm:pt modelId="{E3F36025-0D7E-4A13-B56A-BA1B213F93C5}" type="pres">
      <dgm:prSet presAssocID="{CF6CFBE2-C31A-4649-9B40-D50C535B1B92}" presName="parentText" presStyleLbl="node1" presStyleIdx="0" presStyleCnt="2">
        <dgm:presLayoutVars>
          <dgm:chMax val="0"/>
          <dgm:bulletEnabled val="1"/>
        </dgm:presLayoutVars>
      </dgm:prSet>
      <dgm:spPr/>
    </dgm:pt>
    <dgm:pt modelId="{62F82FB2-8A6D-4CA2-88E3-2660DB3C8C39}" type="pres">
      <dgm:prSet presAssocID="{CF6CFBE2-C31A-4649-9B40-D50C535B1B92}" presName="childText" presStyleLbl="revTx" presStyleIdx="0" presStyleCnt="2">
        <dgm:presLayoutVars>
          <dgm:bulletEnabled val="1"/>
        </dgm:presLayoutVars>
      </dgm:prSet>
      <dgm:spPr/>
    </dgm:pt>
    <dgm:pt modelId="{852DAAC2-8CE4-45C0-8D13-70D4F6417934}" type="pres">
      <dgm:prSet presAssocID="{E5B676D5-C2C1-443C-A8D3-AFA1CCEE4D75}" presName="parentText" presStyleLbl="node1" presStyleIdx="1" presStyleCnt="2">
        <dgm:presLayoutVars>
          <dgm:chMax val="0"/>
          <dgm:bulletEnabled val="1"/>
        </dgm:presLayoutVars>
      </dgm:prSet>
      <dgm:spPr/>
    </dgm:pt>
    <dgm:pt modelId="{CFD25E41-F54A-4BB5-8E35-5A91DF0A9C0F}" type="pres">
      <dgm:prSet presAssocID="{E5B676D5-C2C1-443C-A8D3-AFA1CCEE4D75}" presName="childText" presStyleLbl="revTx" presStyleIdx="1" presStyleCnt="2" custLinFactNeighborX="-1533" custLinFactNeighborY="3050">
        <dgm:presLayoutVars>
          <dgm:bulletEnabled val="1"/>
        </dgm:presLayoutVars>
      </dgm:prSet>
      <dgm:spPr/>
    </dgm:pt>
  </dgm:ptLst>
  <dgm:cxnLst>
    <dgm:cxn modelId="{DAE34E09-AA43-4670-BFCB-F20826E2B330}" srcId="{CF6CFBE2-C31A-4649-9B40-D50C535B1B92}" destId="{4CB313DF-A860-4E0E-B7D1-23E2CD7E2510}" srcOrd="0" destOrd="0" parTransId="{BF61A5B3-4F4C-4007-8AC6-639D2B3C2B92}" sibTransId="{B67E46BC-52C3-4B9D-BDC9-258FD2EB86D0}"/>
    <dgm:cxn modelId="{D6BA5C10-2897-40F7-A948-F1A95258F301}" type="presOf" srcId="{82A8EB0F-38D4-4FA8-9F4D-57D6AA80D475}" destId="{01B38364-B756-4406-9E5F-936C17ADD3AA}" srcOrd="0" destOrd="0" presId="urn:microsoft.com/office/officeart/2005/8/layout/vList2"/>
    <dgm:cxn modelId="{D45B7755-FCFB-476F-B3AE-7224F74A1C41}" srcId="{4CB313DF-A860-4E0E-B7D1-23E2CD7E2510}" destId="{EC66D7AC-1A51-4204-805D-1CE211A27777}" srcOrd="0" destOrd="0" parTransId="{D1A1E3BB-EB26-45D3-93A5-87177DC86BFB}" sibTransId="{9B35294E-29EA-4EA1-9505-1BEB8F795451}"/>
    <dgm:cxn modelId="{84F5FF56-C2CF-4731-902D-F57C45AC444C}" type="presOf" srcId="{E5B676D5-C2C1-443C-A8D3-AFA1CCEE4D75}" destId="{852DAAC2-8CE4-45C0-8D13-70D4F6417934}" srcOrd="0" destOrd="0" presId="urn:microsoft.com/office/officeart/2005/8/layout/vList2"/>
    <dgm:cxn modelId="{315A5B80-DF0E-4EDA-B1CB-3D4B5AA35272}" srcId="{E5B676D5-C2C1-443C-A8D3-AFA1CCEE4D75}" destId="{1184A5D9-0E6A-41DC-9334-8E340BF1D83C}" srcOrd="0" destOrd="0" parTransId="{80EE6953-CBF1-45F0-9E0A-E4F7F6F31078}" sibTransId="{F462C25C-2141-4D37-926C-4D31A83AA8CE}"/>
    <dgm:cxn modelId="{FDAC9C8F-93E7-4094-91F3-A3D6C0324D5E}" srcId="{CF6CFBE2-C31A-4649-9B40-D50C535B1B92}" destId="{8BBC080D-ECAD-4684-A8EC-57273C99797D}" srcOrd="1" destOrd="0" parTransId="{3C3F7834-36E4-40B9-8C77-39FED441DFD6}" sibTransId="{EA2A9A69-49D3-4655-9236-4D38E857A83B}"/>
    <dgm:cxn modelId="{D471F2AA-1104-4FCC-858C-944A744A77CE}" type="presOf" srcId="{8BBC080D-ECAD-4684-A8EC-57273C99797D}" destId="{62F82FB2-8A6D-4CA2-88E3-2660DB3C8C39}" srcOrd="0" destOrd="2" presId="urn:microsoft.com/office/officeart/2005/8/layout/vList2"/>
    <dgm:cxn modelId="{F5AD81AF-319C-4DDF-AB9B-E5E72070B8D2}" srcId="{82A8EB0F-38D4-4FA8-9F4D-57D6AA80D475}" destId="{CF6CFBE2-C31A-4649-9B40-D50C535B1B92}" srcOrd="0" destOrd="0" parTransId="{6A81E2AB-6B59-4E99-A418-CAF3D93A103B}" sibTransId="{0678C306-D7A9-4FFE-90D4-DD5A70DD821B}"/>
    <dgm:cxn modelId="{312560C2-7D0D-4AD2-9ABB-3AC35EA051C6}" type="presOf" srcId="{EC66D7AC-1A51-4204-805D-1CE211A27777}" destId="{62F82FB2-8A6D-4CA2-88E3-2660DB3C8C39}" srcOrd="0" destOrd="1" presId="urn:microsoft.com/office/officeart/2005/8/layout/vList2"/>
    <dgm:cxn modelId="{321ED6C4-A0B3-4E1D-B310-DEB456CB92DC}" type="presOf" srcId="{4CB313DF-A860-4E0E-B7D1-23E2CD7E2510}" destId="{62F82FB2-8A6D-4CA2-88E3-2660DB3C8C39}" srcOrd="0" destOrd="0" presId="urn:microsoft.com/office/officeart/2005/8/layout/vList2"/>
    <dgm:cxn modelId="{59F6BBD5-EF22-472A-9B89-F17394812F33}" type="presOf" srcId="{CF6CFBE2-C31A-4649-9B40-D50C535B1B92}" destId="{E3F36025-0D7E-4A13-B56A-BA1B213F93C5}" srcOrd="0" destOrd="0" presId="urn:microsoft.com/office/officeart/2005/8/layout/vList2"/>
    <dgm:cxn modelId="{379988D7-C136-46BA-AFDA-15C080DB4B67}" srcId="{82A8EB0F-38D4-4FA8-9F4D-57D6AA80D475}" destId="{E5B676D5-C2C1-443C-A8D3-AFA1CCEE4D75}" srcOrd="1" destOrd="0" parTransId="{8B034954-4524-4EDB-BF1B-A8210472A2BA}" sibTransId="{D2DAB612-53A6-4034-8EF1-2B622AEA3169}"/>
    <dgm:cxn modelId="{40CD32F8-E01A-475A-8F7A-D1D811815D86}" type="presOf" srcId="{1184A5D9-0E6A-41DC-9334-8E340BF1D83C}" destId="{CFD25E41-F54A-4BB5-8E35-5A91DF0A9C0F}" srcOrd="0" destOrd="0" presId="urn:microsoft.com/office/officeart/2005/8/layout/vList2"/>
    <dgm:cxn modelId="{935BD66F-B49C-4295-94C9-F414EBE906D0}" type="presParOf" srcId="{01B38364-B756-4406-9E5F-936C17ADD3AA}" destId="{E3F36025-0D7E-4A13-B56A-BA1B213F93C5}" srcOrd="0" destOrd="0" presId="urn:microsoft.com/office/officeart/2005/8/layout/vList2"/>
    <dgm:cxn modelId="{0518F54C-2B5B-497F-B552-11FCAB9A162A}" type="presParOf" srcId="{01B38364-B756-4406-9E5F-936C17ADD3AA}" destId="{62F82FB2-8A6D-4CA2-88E3-2660DB3C8C39}" srcOrd="1" destOrd="0" presId="urn:microsoft.com/office/officeart/2005/8/layout/vList2"/>
    <dgm:cxn modelId="{79A33CEB-F70A-4232-9874-264543A2141A}" type="presParOf" srcId="{01B38364-B756-4406-9E5F-936C17ADD3AA}" destId="{852DAAC2-8CE4-45C0-8D13-70D4F6417934}" srcOrd="2" destOrd="0" presId="urn:microsoft.com/office/officeart/2005/8/layout/vList2"/>
    <dgm:cxn modelId="{76645F46-31F3-4244-9C0F-E117AE5A014E}" type="presParOf" srcId="{01B38364-B756-4406-9E5F-936C17ADD3AA}" destId="{CFD25E41-F54A-4BB5-8E35-5A91DF0A9C0F}"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main"/>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DDF7BC-90B9-407F-93E5-84D5686CB87B}">
      <dsp:nvSpPr>
        <dsp:cNvPr id="0" name=""/>
        <dsp:cNvSpPr/>
      </dsp:nvSpPr>
      <dsp:spPr>
        <a:xfrm>
          <a:off x="7119745" y="1415102"/>
          <a:ext cx="166994" cy="1731894"/>
        </a:xfrm>
        <a:custGeom>
          <a:avLst/>
          <a:gdLst/>
          <a:ahLst/>
          <a:cxnLst/>
          <a:rect l="0" t="0" r="0" b="0"/>
          <a:pathLst>
            <a:path>
              <a:moveTo>
                <a:pt x="0" y="0"/>
              </a:moveTo>
              <a:lnTo>
                <a:pt x="0" y="1731894"/>
              </a:lnTo>
              <a:lnTo>
                <a:pt x="166994" y="173189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23F478C-C6FD-443B-8536-161BA823A758}">
      <dsp:nvSpPr>
        <dsp:cNvPr id="0" name=""/>
        <dsp:cNvSpPr/>
      </dsp:nvSpPr>
      <dsp:spPr>
        <a:xfrm>
          <a:off x="7119745" y="1415102"/>
          <a:ext cx="166866" cy="655711"/>
        </a:xfrm>
        <a:custGeom>
          <a:avLst/>
          <a:gdLst/>
          <a:ahLst/>
          <a:cxnLst/>
          <a:rect l="0" t="0" r="0" b="0"/>
          <a:pathLst>
            <a:path>
              <a:moveTo>
                <a:pt x="0" y="0"/>
              </a:moveTo>
              <a:lnTo>
                <a:pt x="0" y="655711"/>
              </a:lnTo>
              <a:lnTo>
                <a:pt x="166866" y="65571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537F5AB-2F87-4519-B8EB-08F11E8BB8CC}">
      <dsp:nvSpPr>
        <dsp:cNvPr id="0" name=""/>
        <dsp:cNvSpPr/>
      </dsp:nvSpPr>
      <dsp:spPr>
        <a:xfrm>
          <a:off x="4060534" y="625270"/>
          <a:ext cx="3504186" cy="233612"/>
        </a:xfrm>
        <a:custGeom>
          <a:avLst/>
          <a:gdLst/>
          <a:ahLst/>
          <a:cxnLst/>
          <a:rect l="0" t="0" r="0" b="0"/>
          <a:pathLst>
            <a:path>
              <a:moveTo>
                <a:pt x="0" y="0"/>
              </a:moveTo>
              <a:lnTo>
                <a:pt x="0" y="116806"/>
              </a:lnTo>
              <a:lnTo>
                <a:pt x="3504186" y="116806"/>
              </a:lnTo>
              <a:lnTo>
                <a:pt x="3504186" y="23361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8B8CCB6-9085-4B62-A50C-9CC533C66773}">
      <dsp:nvSpPr>
        <dsp:cNvPr id="0" name=""/>
        <dsp:cNvSpPr/>
      </dsp:nvSpPr>
      <dsp:spPr>
        <a:xfrm>
          <a:off x="5773692" y="1415102"/>
          <a:ext cx="166866" cy="1728631"/>
        </a:xfrm>
        <a:custGeom>
          <a:avLst/>
          <a:gdLst/>
          <a:ahLst/>
          <a:cxnLst/>
          <a:rect l="0" t="0" r="0" b="0"/>
          <a:pathLst>
            <a:path>
              <a:moveTo>
                <a:pt x="0" y="0"/>
              </a:moveTo>
              <a:lnTo>
                <a:pt x="0" y="1728631"/>
              </a:lnTo>
              <a:lnTo>
                <a:pt x="166866" y="172863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8F0F13A-60DF-4E39-BCA9-2CB52C0389DD}">
      <dsp:nvSpPr>
        <dsp:cNvPr id="0" name=""/>
        <dsp:cNvSpPr/>
      </dsp:nvSpPr>
      <dsp:spPr>
        <a:xfrm>
          <a:off x="5773692" y="1415102"/>
          <a:ext cx="166866" cy="655711"/>
        </a:xfrm>
        <a:custGeom>
          <a:avLst/>
          <a:gdLst/>
          <a:ahLst/>
          <a:cxnLst/>
          <a:rect l="0" t="0" r="0" b="0"/>
          <a:pathLst>
            <a:path>
              <a:moveTo>
                <a:pt x="0" y="0"/>
              </a:moveTo>
              <a:lnTo>
                <a:pt x="0" y="655711"/>
              </a:lnTo>
              <a:lnTo>
                <a:pt x="166866" y="65571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D5BB00D-C6D8-4303-A3D5-A66EF8900E4E}">
      <dsp:nvSpPr>
        <dsp:cNvPr id="0" name=""/>
        <dsp:cNvSpPr/>
      </dsp:nvSpPr>
      <dsp:spPr>
        <a:xfrm>
          <a:off x="4060534" y="625270"/>
          <a:ext cx="2158134" cy="233612"/>
        </a:xfrm>
        <a:custGeom>
          <a:avLst/>
          <a:gdLst/>
          <a:ahLst/>
          <a:cxnLst/>
          <a:rect l="0" t="0" r="0" b="0"/>
          <a:pathLst>
            <a:path>
              <a:moveTo>
                <a:pt x="0" y="0"/>
              </a:moveTo>
              <a:lnTo>
                <a:pt x="0" y="116806"/>
              </a:lnTo>
              <a:lnTo>
                <a:pt x="2158134" y="116806"/>
              </a:lnTo>
              <a:lnTo>
                <a:pt x="2158134" y="23361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F4EE25D-2573-4E30-9950-F8F029830582}">
      <dsp:nvSpPr>
        <dsp:cNvPr id="0" name=""/>
        <dsp:cNvSpPr/>
      </dsp:nvSpPr>
      <dsp:spPr>
        <a:xfrm>
          <a:off x="4427640" y="2492912"/>
          <a:ext cx="166866" cy="1301555"/>
        </a:xfrm>
        <a:custGeom>
          <a:avLst/>
          <a:gdLst/>
          <a:ahLst/>
          <a:cxnLst/>
          <a:rect l="0" t="0" r="0" b="0"/>
          <a:pathLst>
            <a:path>
              <a:moveTo>
                <a:pt x="0" y="0"/>
              </a:moveTo>
              <a:lnTo>
                <a:pt x="0" y="1301555"/>
              </a:lnTo>
              <a:lnTo>
                <a:pt x="166866" y="130155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9EBEFDD-E63D-4633-8DBA-52952640F66A}">
      <dsp:nvSpPr>
        <dsp:cNvPr id="0" name=""/>
        <dsp:cNvSpPr/>
      </dsp:nvSpPr>
      <dsp:spPr>
        <a:xfrm>
          <a:off x="4427640" y="2492912"/>
          <a:ext cx="166866" cy="511722"/>
        </a:xfrm>
        <a:custGeom>
          <a:avLst/>
          <a:gdLst/>
          <a:ahLst/>
          <a:cxnLst/>
          <a:rect l="0" t="0" r="0" b="0"/>
          <a:pathLst>
            <a:path>
              <a:moveTo>
                <a:pt x="0" y="0"/>
              </a:moveTo>
              <a:lnTo>
                <a:pt x="0" y="511722"/>
              </a:lnTo>
              <a:lnTo>
                <a:pt x="166866" y="51172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87F03A0-3345-400D-AE04-E602834CABF7}">
      <dsp:nvSpPr>
        <dsp:cNvPr id="0" name=""/>
        <dsp:cNvSpPr/>
      </dsp:nvSpPr>
      <dsp:spPr>
        <a:xfrm>
          <a:off x="4826896" y="1415102"/>
          <a:ext cx="91440" cy="233612"/>
        </a:xfrm>
        <a:custGeom>
          <a:avLst/>
          <a:gdLst/>
          <a:ahLst/>
          <a:cxnLst/>
          <a:rect l="0" t="0" r="0" b="0"/>
          <a:pathLst>
            <a:path>
              <a:moveTo>
                <a:pt x="45720" y="0"/>
              </a:moveTo>
              <a:lnTo>
                <a:pt x="45720" y="23361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2D5FF94-D64D-489D-8F6E-1302CDCAB134}">
      <dsp:nvSpPr>
        <dsp:cNvPr id="0" name=""/>
        <dsp:cNvSpPr/>
      </dsp:nvSpPr>
      <dsp:spPr>
        <a:xfrm>
          <a:off x="4060534" y="625270"/>
          <a:ext cx="812081" cy="233612"/>
        </a:xfrm>
        <a:custGeom>
          <a:avLst/>
          <a:gdLst/>
          <a:ahLst/>
          <a:cxnLst/>
          <a:rect l="0" t="0" r="0" b="0"/>
          <a:pathLst>
            <a:path>
              <a:moveTo>
                <a:pt x="0" y="0"/>
              </a:moveTo>
              <a:lnTo>
                <a:pt x="0" y="116806"/>
              </a:lnTo>
              <a:lnTo>
                <a:pt x="812081" y="116806"/>
              </a:lnTo>
              <a:lnTo>
                <a:pt x="812081" y="23361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F296B21-7CEE-40B3-AEBF-CCCC312435E3}">
      <dsp:nvSpPr>
        <dsp:cNvPr id="0" name=""/>
        <dsp:cNvSpPr/>
      </dsp:nvSpPr>
      <dsp:spPr>
        <a:xfrm>
          <a:off x="2803477" y="1415102"/>
          <a:ext cx="166866" cy="2816175"/>
        </a:xfrm>
        <a:custGeom>
          <a:avLst/>
          <a:gdLst/>
          <a:ahLst/>
          <a:cxnLst/>
          <a:rect l="0" t="0" r="0" b="0"/>
          <a:pathLst>
            <a:path>
              <a:moveTo>
                <a:pt x="0" y="0"/>
              </a:moveTo>
              <a:lnTo>
                <a:pt x="0" y="2816175"/>
              </a:lnTo>
              <a:lnTo>
                <a:pt x="166866" y="281617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549F48A-9CCA-448C-9018-ABA646615D9D}">
      <dsp:nvSpPr>
        <dsp:cNvPr id="0" name=""/>
        <dsp:cNvSpPr/>
      </dsp:nvSpPr>
      <dsp:spPr>
        <a:xfrm>
          <a:off x="2803477" y="1415102"/>
          <a:ext cx="166866" cy="1746561"/>
        </a:xfrm>
        <a:custGeom>
          <a:avLst/>
          <a:gdLst/>
          <a:ahLst/>
          <a:cxnLst/>
          <a:rect l="0" t="0" r="0" b="0"/>
          <a:pathLst>
            <a:path>
              <a:moveTo>
                <a:pt x="0" y="0"/>
              </a:moveTo>
              <a:lnTo>
                <a:pt x="0" y="1746561"/>
              </a:lnTo>
              <a:lnTo>
                <a:pt x="166866" y="174656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EFD7508-A138-4BC8-8FDF-A50752D156FD}">
      <dsp:nvSpPr>
        <dsp:cNvPr id="0" name=""/>
        <dsp:cNvSpPr/>
      </dsp:nvSpPr>
      <dsp:spPr>
        <a:xfrm>
          <a:off x="2803477" y="1415102"/>
          <a:ext cx="166866" cy="655711"/>
        </a:xfrm>
        <a:custGeom>
          <a:avLst/>
          <a:gdLst/>
          <a:ahLst/>
          <a:cxnLst/>
          <a:rect l="0" t="0" r="0" b="0"/>
          <a:pathLst>
            <a:path>
              <a:moveTo>
                <a:pt x="0" y="0"/>
              </a:moveTo>
              <a:lnTo>
                <a:pt x="0" y="655711"/>
              </a:lnTo>
              <a:lnTo>
                <a:pt x="166866" y="65571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641F482-CAAA-40D0-8260-8A903E21CA7D}">
      <dsp:nvSpPr>
        <dsp:cNvPr id="0" name=""/>
        <dsp:cNvSpPr/>
      </dsp:nvSpPr>
      <dsp:spPr>
        <a:xfrm>
          <a:off x="3248453" y="625270"/>
          <a:ext cx="812081" cy="233612"/>
        </a:xfrm>
        <a:custGeom>
          <a:avLst/>
          <a:gdLst/>
          <a:ahLst/>
          <a:cxnLst/>
          <a:rect l="0" t="0" r="0" b="0"/>
          <a:pathLst>
            <a:path>
              <a:moveTo>
                <a:pt x="812081" y="0"/>
              </a:moveTo>
              <a:lnTo>
                <a:pt x="812081" y="116806"/>
              </a:lnTo>
              <a:lnTo>
                <a:pt x="0" y="116806"/>
              </a:lnTo>
              <a:lnTo>
                <a:pt x="0" y="23361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2A5D242-E3DD-48F8-BE14-0944C27ABF4A}">
      <dsp:nvSpPr>
        <dsp:cNvPr id="0" name=""/>
        <dsp:cNvSpPr/>
      </dsp:nvSpPr>
      <dsp:spPr>
        <a:xfrm>
          <a:off x="1457424" y="1415102"/>
          <a:ext cx="166866" cy="655711"/>
        </a:xfrm>
        <a:custGeom>
          <a:avLst/>
          <a:gdLst/>
          <a:ahLst/>
          <a:cxnLst/>
          <a:rect l="0" t="0" r="0" b="0"/>
          <a:pathLst>
            <a:path>
              <a:moveTo>
                <a:pt x="0" y="0"/>
              </a:moveTo>
              <a:lnTo>
                <a:pt x="0" y="655711"/>
              </a:lnTo>
              <a:lnTo>
                <a:pt x="166866" y="65571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15ED8DE-60BC-4038-805A-1A7D2CB2F972}">
      <dsp:nvSpPr>
        <dsp:cNvPr id="0" name=""/>
        <dsp:cNvSpPr/>
      </dsp:nvSpPr>
      <dsp:spPr>
        <a:xfrm>
          <a:off x="1902400" y="625270"/>
          <a:ext cx="2158134" cy="233612"/>
        </a:xfrm>
        <a:custGeom>
          <a:avLst/>
          <a:gdLst/>
          <a:ahLst/>
          <a:cxnLst/>
          <a:rect l="0" t="0" r="0" b="0"/>
          <a:pathLst>
            <a:path>
              <a:moveTo>
                <a:pt x="2158134" y="0"/>
              </a:moveTo>
              <a:lnTo>
                <a:pt x="2158134" y="116806"/>
              </a:lnTo>
              <a:lnTo>
                <a:pt x="0" y="116806"/>
              </a:lnTo>
              <a:lnTo>
                <a:pt x="0" y="23361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5F7A3FE-92B0-4429-A220-6C2DDFF38B4A}">
      <dsp:nvSpPr>
        <dsp:cNvPr id="0" name=""/>
        <dsp:cNvSpPr/>
      </dsp:nvSpPr>
      <dsp:spPr>
        <a:xfrm>
          <a:off x="111372" y="1415102"/>
          <a:ext cx="166866" cy="655711"/>
        </a:xfrm>
        <a:custGeom>
          <a:avLst/>
          <a:gdLst/>
          <a:ahLst/>
          <a:cxnLst/>
          <a:rect l="0" t="0" r="0" b="0"/>
          <a:pathLst>
            <a:path>
              <a:moveTo>
                <a:pt x="0" y="0"/>
              </a:moveTo>
              <a:lnTo>
                <a:pt x="0" y="655711"/>
              </a:lnTo>
              <a:lnTo>
                <a:pt x="166866" y="655711"/>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53723BF-53DF-43EB-8F95-48C11A24CA81}">
      <dsp:nvSpPr>
        <dsp:cNvPr id="0" name=""/>
        <dsp:cNvSpPr/>
      </dsp:nvSpPr>
      <dsp:spPr>
        <a:xfrm>
          <a:off x="556348" y="625270"/>
          <a:ext cx="3504186" cy="233612"/>
        </a:xfrm>
        <a:custGeom>
          <a:avLst/>
          <a:gdLst/>
          <a:ahLst/>
          <a:cxnLst/>
          <a:rect l="0" t="0" r="0" b="0"/>
          <a:pathLst>
            <a:path>
              <a:moveTo>
                <a:pt x="3504186" y="0"/>
              </a:moveTo>
              <a:lnTo>
                <a:pt x="3504186" y="116806"/>
              </a:lnTo>
              <a:lnTo>
                <a:pt x="0" y="116806"/>
              </a:lnTo>
              <a:lnTo>
                <a:pt x="0" y="23361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0AEC860-86AD-44E5-AFE9-4EEA6A3A880B}">
      <dsp:nvSpPr>
        <dsp:cNvPr id="0" name=""/>
        <dsp:cNvSpPr/>
      </dsp:nvSpPr>
      <dsp:spPr>
        <a:xfrm>
          <a:off x="2891721" y="69050"/>
          <a:ext cx="2337626" cy="556220"/>
        </a:xfrm>
        <a:prstGeom prst="rect">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spc="300" dirty="0"/>
            <a:t>KEY FACTORS IN STRUCTURING</a:t>
          </a:r>
        </a:p>
      </dsp:txBody>
      <dsp:txXfrm>
        <a:off x="2891721" y="69050"/>
        <a:ext cx="2337626" cy="556220"/>
      </dsp:txXfrm>
    </dsp:sp>
    <dsp:sp modelId="{63A35294-4B72-4584-BBA2-D9BEAEFE94E5}">
      <dsp:nvSpPr>
        <dsp:cNvPr id="0" name=""/>
        <dsp:cNvSpPr/>
      </dsp:nvSpPr>
      <dsp:spPr>
        <a:xfrm>
          <a:off x="128" y="858882"/>
          <a:ext cx="1112440" cy="556220"/>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Sizing of the Debt Issuance</a:t>
          </a:r>
        </a:p>
      </dsp:txBody>
      <dsp:txXfrm>
        <a:off x="128" y="858882"/>
        <a:ext cx="1112440" cy="556220"/>
      </dsp:txXfrm>
    </dsp:sp>
    <dsp:sp modelId="{09373A6F-2904-490B-84F9-E1750CA8C10D}">
      <dsp:nvSpPr>
        <dsp:cNvPr id="0" name=""/>
        <dsp:cNvSpPr/>
      </dsp:nvSpPr>
      <dsp:spPr>
        <a:xfrm>
          <a:off x="278238" y="1648715"/>
          <a:ext cx="1112440" cy="844197"/>
        </a:xfrm>
        <a:prstGeom prst="rect">
          <a:avLst/>
        </a:prstGeom>
        <a:solidFill>
          <a:schemeClr val="accent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How will this impact rating &amp; operations</a:t>
          </a:r>
        </a:p>
      </dsp:txBody>
      <dsp:txXfrm>
        <a:off x="278238" y="1648715"/>
        <a:ext cx="1112440" cy="844197"/>
      </dsp:txXfrm>
    </dsp:sp>
    <dsp:sp modelId="{3489F658-1A63-4E68-B12C-1EE62C90AC53}">
      <dsp:nvSpPr>
        <dsp:cNvPr id="0" name=""/>
        <dsp:cNvSpPr/>
      </dsp:nvSpPr>
      <dsp:spPr>
        <a:xfrm>
          <a:off x="1346180" y="858882"/>
          <a:ext cx="1112440" cy="556220"/>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Cost of Funds</a:t>
          </a:r>
        </a:p>
      </dsp:txBody>
      <dsp:txXfrm>
        <a:off x="1346180" y="858882"/>
        <a:ext cx="1112440" cy="556220"/>
      </dsp:txXfrm>
    </dsp:sp>
    <dsp:sp modelId="{D5D41CE0-A1D5-47BD-8F5A-86D71BD54D3D}">
      <dsp:nvSpPr>
        <dsp:cNvPr id="0" name=""/>
        <dsp:cNvSpPr/>
      </dsp:nvSpPr>
      <dsp:spPr>
        <a:xfrm>
          <a:off x="1624290" y="1648715"/>
          <a:ext cx="1112440" cy="844197"/>
        </a:xfrm>
        <a:prstGeom prst="rect">
          <a:avLst/>
        </a:prstGeom>
        <a:solidFill>
          <a:schemeClr val="accent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Structuring considerations for minimal interest expense</a:t>
          </a:r>
        </a:p>
      </dsp:txBody>
      <dsp:txXfrm>
        <a:off x="1624290" y="1648715"/>
        <a:ext cx="1112440" cy="844197"/>
      </dsp:txXfrm>
    </dsp:sp>
    <dsp:sp modelId="{C267F1F7-EB83-461A-9A0F-316A5CF3BF8D}">
      <dsp:nvSpPr>
        <dsp:cNvPr id="0" name=""/>
        <dsp:cNvSpPr/>
      </dsp:nvSpPr>
      <dsp:spPr>
        <a:xfrm>
          <a:off x="2692233" y="858882"/>
          <a:ext cx="1112440" cy="556220"/>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Amortization</a:t>
          </a:r>
        </a:p>
      </dsp:txBody>
      <dsp:txXfrm>
        <a:off x="2692233" y="858882"/>
        <a:ext cx="1112440" cy="556220"/>
      </dsp:txXfrm>
    </dsp:sp>
    <dsp:sp modelId="{73B47F98-37D7-4CA5-8804-E8C1FEEB2E45}">
      <dsp:nvSpPr>
        <dsp:cNvPr id="0" name=""/>
        <dsp:cNvSpPr/>
      </dsp:nvSpPr>
      <dsp:spPr>
        <a:xfrm>
          <a:off x="2970343" y="1648715"/>
          <a:ext cx="1112440" cy="844197"/>
        </a:xfrm>
        <a:prstGeom prst="rect">
          <a:avLst/>
        </a:prstGeom>
        <a:solidFill>
          <a:schemeClr val="accent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How will new debt factor into shape of portfolio?</a:t>
          </a:r>
        </a:p>
      </dsp:txBody>
      <dsp:txXfrm>
        <a:off x="2970343" y="1648715"/>
        <a:ext cx="1112440" cy="844197"/>
      </dsp:txXfrm>
    </dsp:sp>
    <dsp:sp modelId="{235F3483-024C-47EF-8541-154984AF0942}">
      <dsp:nvSpPr>
        <dsp:cNvPr id="0" name=""/>
        <dsp:cNvSpPr/>
      </dsp:nvSpPr>
      <dsp:spPr>
        <a:xfrm>
          <a:off x="2970343" y="2726525"/>
          <a:ext cx="1112440" cy="870278"/>
        </a:xfrm>
        <a:prstGeom prst="rect">
          <a:avLst/>
        </a:prstGeom>
        <a:solidFill>
          <a:schemeClr val="accent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Any anticipated uses of reserve funds?</a:t>
          </a:r>
        </a:p>
      </dsp:txBody>
      <dsp:txXfrm>
        <a:off x="2970343" y="2726525"/>
        <a:ext cx="1112440" cy="870278"/>
      </dsp:txXfrm>
    </dsp:sp>
    <dsp:sp modelId="{E3D269C8-6918-4048-B85C-EDAEEBB62F71}">
      <dsp:nvSpPr>
        <dsp:cNvPr id="0" name=""/>
        <dsp:cNvSpPr/>
      </dsp:nvSpPr>
      <dsp:spPr>
        <a:xfrm>
          <a:off x="2970343" y="3830416"/>
          <a:ext cx="1112440" cy="801724"/>
        </a:xfrm>
        <a:prstGeom prst="rect">
          <a:avLst/>
        </a:prstGeom>
        <a:solidFill>
          <a:schemeClr val="accent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What is useful life of facility? </a:t>
          </a:r>
        </a:p>
      </dsp:txBody>
      <dsp:txXfrm>
        <a:off x="2970343" y="3830416"/>
        <a:ext cx="1112440" cy="801724"/>
      </dsp:txXfrm>
    </dsp:sp>
    <dsp:sp modelId="{A2B2CD27-B700-4CB2-9E60-67940DB5B818}">
      <dsp:nvSpPr>
        <dsp:cNvPr id="0" name=""/>
        <dsp:cNvSpPr/>
      </dsp:nvSpPr>
      <dsp:spPr>
        <a:xfrm>
          <a:off x="4316396" y="858882"/>
          <a:ext cx="1112440" cy="556220"/>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Use of Proceeds</a:t>
          </a:r>
        </a:p>
      </dsp:txBody>
      <dsp:txXfrm>
        <a:off x="4316396" y="858882"/>
        <a:ext cx="1112440" cy="556220"/>
      </dsp:txXfrm>
    </dsp:sp>
    <dsp:sp modelId="{CE4E511D-3395-43A4-B357-BE88A7E64EB3}">
      <dsp:nvSpPr>
        <dsp:cNvPr id="0" name=""/>
        <dsp:cNvSpPr/>
      </dsp:nvSpPr>
      <dsp:spPr>
        <a:xfrm>
          <a:off x="4316396" y="1648715"/>
          <a:ext cx="1112440" cy="844197"/>
        </a:xfrm>
        <a:prstGeom prst="rect">
          <a:avLst/>
        </a:prstGeom>
        <a:solidFill>
          <a:schemeClr val="accent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Private Use Needs? </a:t>
          </a:r>
        </a:p>
      </dsp:txBody>
      <dsp:txXfrm>
        <a:off x="4316396" y="1648715"/>
        <a:ext cx="1112440" cy="844197"/>
      </dsp:txXfrm>
    </dsp:sp>
    <dsp:sp modelId="{E3822E21-2CC3-42E4-9C83-04D77AE754AA}">
      <dsp:nvSpPr>
        <dsp:cNvPr id="0" name=""/>
        <dsp:cNvSpPr/>
      </dsp:nvSpPr>
      <dsp:spPr>
        <a:xfrm>
          <a:off x="4594506" y="2726525"/>
          <a:ext cx="1112440" cy="556220"/>
        </a:xfrm>
        <a:prstGeom prst="rect">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t>Taxable</a:t>
          </a:r>
        </a:p>
      </dsp:txBody>
      <dsp:txXfrm>
        <a:off x="4594506" y="2726525"/>
        <a:ext cx="1112440" cy="556220"/>
      </dsp:txXfrm>
    </dsp:sp>
    <dsp:sp modelId="{0BE8A666-EB85-4C68-81A1-61D2666D38E8}">
      <dsp:nvSpPr>
        <dsp:cNvPr id="0" name=""/>
        <dsp:cNvSpPr/>
      </dsp:nvSpPr>
      <dsp:spPr>
        <a:xfrm>
          <a:off x="4594506" y="3516357"/>
          <a:ext cx="1112440" cy="556220"/>
        </a:xfrm>
        <a:prstGeom prst="rect">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b="1" kern="1200" dirty="0"/>
            <a:t>Tax-Exempt</a:t>
          </a:r>
        </a:p>
      </dsp:txBody>
      <dsp:txXfrm>
        <a:off x="4594506" y="3516357"/>
        <a:ext cx="1112440" cy="556220"/>
      </dsp:txXfrm>
    </dsp:sp>
    <dsp:sp modelId="{0F6C63B1-2000-4333-8D65-1FE1B6D385BA}">
      <dsp:nvSpPr>
        <dsp:cNvPr id="0" name=""/>
        <dsp:cNvSpPr/>
      </dsp:nvSpPr>
      <dsp:spPr>
        <a:xfrm>
          <a:off x="5662448" y="858882"/>
          <a:ext cx="1112440" cy="556220"/>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Flexibility/</a:t>
          </a:r>
        </a:p>
        <a:p>
          <a:pPr marL="0" lvl="0" indent="0" algn="ctr" defTabSz="533400">
            <a:lnSpc>
              <a:spcPct val="90000"/>
            </a:lnSpc>
            <a:spcBef>
              <a:spcPct val="0"/>
            </a:spcBef>
            <a:spcAft>
              <a:spcPct val="35000"/>
            </a:spcAft>
            <a:buNone/>
          </a:pPr>
          <a:r>
            <a:rPr lang="en-US" sz="1200" kern="1200" dirty="0"/>
            <a:t>Optionality</a:t>
          </a:r>
        </a:p>
      </dsp:txBody>
      <dsp:txXfrm>
        <a:off x="5662448" y="858882"/>
        <a:ext cx="1112440" cy="556220"/>
      </dsp:txXfrm>
    </dsp:sp>
    <dsp:sp modelId="{A100A135-F1D1-4307-94EA-7696619F580F}">
      <dsp:nvSpPr>
        <dsp:cNvPr id="0" name=""/>
        <dsp:cNvSpPr/>
      </dsp:nvSpPr>
      <dsp:spPr>
        <a:xfrm>
          <a:off x="5940558" y="1648715"/>
          <a:ext cx="1112440" cy="844197"/>
        </a:xfrm>
        <a:prstGeom prst="rect">
          <a:avLst/>
        </a:prstGeom>
        <a:solidFill>
          <a:schemeClr val="accent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Reporting Requirements</a:t>
          </a:r>
        </a:p>
      </dsp:txBody>
      <dsp:txXfrm>
        <a:off x="5940558" y="1648715"/>
        <a:ext cx="1112440" cy="844197"/>
      </dsp:txXfrm>
    </dsp:sp>
    <dsp:sp modelId="{FA4D5CD5-B9BA-4684-BEA2-EF14B0934DE8}">
      <dsp:nvSpPr>
        <dsp:cNvPr id="0" name=""/>
        <dsp:cNvSpPr/>
      </dsp:nvSpPr>
      <dsp:spPr>
        <a:xfrm>
          <a:off x="5940558" y="2726525"/>
          <a:ext cx="1112440" cy="834419"/>
        </a:xfrm>
        <a:prstGeom prst="rect">
          <a:avLst/>
        </a:prstGeom>
        <a:solidFill>
          <a:schemeClr val="accent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Call Features </a:t>
          </a:r>
        </a:p>
      </dsp:txBody>
      <dsp:txXfrm>
        <a:off x="5940558" y="2726525"/>
        <a:ext cx="1112440" cy="834419"/>
      </dsp:txXfrm>
    </dsp:sp>
    <dsp:sp modelId="{52F29F9F-DC4A-4AE6-854F-8C7C2B0455D1}">
      <dsp:nvSpPr>
        <dsp:cNvPr id="0" name=""/>
        <dsp:cNvSpPr/>
      </dsp:nvSpPr>
      <dsp:spPr>
        <a:xfrm>
          <a:off x="7008501" y="858882"/>
          <a:ext cx="1112440" cy="556220"/>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Risk Appetite</a:t>
          </a:r>
        </a:p>
      </dsp:txBody>
      <dsp:txXfrm>
        <a:off x="7008501" y="858882"/>
        <a:ext cx="1112440" cy="556220"/>
      </dsp:txXfrm>
    </dsp:sp>
    <dsp:sp modelId="{E290619F-CEB3-410F-8236-BA93406A9095}">
      <dsp:nvSpPr>
        <dsp:cNvPr id="0" name=""/>
        <dsp:cNvSpPr/>
      </dsp:nvSpPr>
      <dsp:spPr>
        <a:xfrm>
          <a:off x="7286611" y="1648715"/>
          <a:ext cx="1112440" cy="844197"/>
        </a:xfrm>
        <a:prstGeom prst="rect">
          <a:avLst/>
        </a:prstGeom>
        <a:solidFill>
          <a:schemeClr val="accent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Certainty around debt service payments</a:t>
          </a:r>
        </a:p>
      </dsp:txBody>
      <dsp:txXfrm>
        <a:off x="7286611" y="1648715"/>
        <a:ext cx="1112440" cy="844197"/>
      </dsp:txXfrm>
    </dsp:sp>
    <dsp:sp modelId="{C5BE1EFE-3B23-48B7-A4BB-E9141D9EE39D}">
      <dsp:nvSpPr>
        <dsp:cNvPr id="0" name=""/>
        <dsp:cNvSpPr/>
      </dsp:nvSpPr>
      <dsp:spPr>
        <a:xfrm>
          <a:off x="7286739" y="2735157"/>
          <a:ext cx="1112440" cy="823678"/>
        </a:xfrm>
        <a:prstGeom prst="rect">
          <a:avLst/>
        </a:prstGeom>
        <a:solidFill>
          <a:schemeClr val="accent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Any other risks introduced by debt structure?</a:t>
          </a:r>
        </a:p>
      </dsp:txBody>
      <dsp:txXfrm>
        <a:off x="7286739" y="2735157"/>
        <a:ext cx="1112440" cy="8236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F36025-0D7E-4A13-B56A-BA1B213F93C5}">
      <dsp:nvSpPr>
        <dsp:cNvPr id="0" name=""/>
        <dsp:cNvSpPr/>
      </dsp:nvSpPr>
      <dsp:spPr>
        <a:xfrm>
          <a:off x="0" y="400920"/>
          <a:ext cx="5398008" cy="134784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Found guilty of conspiracy, obstruction of justice, and perjury (lying to federal investigators)</a:t>
          </a:r>
        </a:p>
      </dsp:txBody>
      <dsp:txXfrm>
        <a:off x="65796" y="466716"/>
        <a:ext cx="5266416" cy="1216248"/>
      </dsp:txXfrm>
    </dsp:sp>
    <dsp:sp modelId="{62F82FB2-8A6D-4CA2-88E3-2660DB3C8C39}">
      <dsp:nvSpPr>
        <dsp:cNvPr id="0" name=""/>
        <dsp:cNvSpPr/>
      </dsp:nvSpPr>
      <dsp:spPr>
        <a:xfrm>
          <a:off x="0" y="1748760"/>
          <a:ext cx="5398008" cy="1515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387"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dirty="0"/>
            <a:t>All related to “insider trading” - Buying or selling “security” using private information</a:t>
          </a:r>
        </a:p>
        <a:p>
          <a:pPr marL="342900" lvl="2" indent="-171450" algn="l" defTabSz="844550">
            <a:lnSpc>
              <a:spcPct val="90000"/>
            </a:lnSpc>
            <a:spcBef>
              <a:spcPct val="0"/>
            </a:spcBef>
            <a:spcAft>
              <a:spcPct val="20000"/>
            </a:spcAft>
            <a:buChar char="•"/>
          </a:pPr>
          <a:r>
            <a:rPr lang="en-US" sz="1900" kern="1200" dirty="0"/>
            <a:t>Unfair advantage, breaks trust, and ruins market fairness</a:t>
          </a:r>
        </a:p>
        <a:p>
          <a:pPr marL="171450" lvl="1" indent="-171450" algn="l" defTabSz="844550">
            <a:lnSpc>
              <a:spcPct val="90000"/>
            </a:lnSpc>
            <a:spcBef>
              <a:spcPct val="0"/>
            </a:spcBef>
            <a:spcAft>
              <a:spcPct val="20000"/>
            </a:spcAft>
            <a:buChar char="•"/>
          </a:pPr>
          <a:endParaRPr lang="en-US" sz="1900" kern="1200" dirty="0"/>
        </a:p>
      </dsp:txBody>
      <dsp:txXfrm>
        <a:off x="0" y="1748760"/>
        <a:ext cx="5398008" cy="1515240"/>
      </dsp:txXfrm>
    </dsp:sp>
    <dsp:sp modelId="{852DAAC2-8CE4-45C0-8D13-70D4F6417934}">
      <dsp:nvSpPr>
        <dsp:cNvPr id="0" name=""/>
        <dsp:cNvSpPr/>
      </dsp:nvSpPr>
      <dsp:spPr>
        <a:xfrm>
          <a:off x="0" y="3264000"/>
          <a:ext cx="5398008" cy="134784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Security = tradable financial asset that holds monetary value</a:t>
          </a:r>
        </a:p>
      </dsp:txBody>
      <dsp:txXfrm>
        <a:off x="65796" y="3329796"/>
        <a:ext cx="5266416" cy="1216248"/>
      </dsp:txXfrm>
    </dsp:sp>
    <dsp:sp modelId="{CFD25E41-F54A-4BB5-8E35-5A91DF0A9C0F}">
      <dsp:nvSpPr>
        <dsp:cNvPr id="0" name=""/>
        <dsp:cNvSpPr/>
      </dsp:nvSpPr>
      <dsp:spPr>
        <a:xfrm>
          <a:off x="0" y="4652949"/>
          <a:ext cx="5398008" cy="397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387"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a:t>Examples = Wal-mart stock</a:t>
          </a:r>
        </a:p>
      </dsp:txBody>
      <dsp:txXfrm>
        <a:off x="0" y="4652949"/>
        <a:ext cx="5398008" cy="39744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E84BEB0-84E7-E3F0-464D-8B948922519C}"/>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47AFBC7-BF3E-ADF6-D0B5-BE3600F2B3B1}"/>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58A5E408-4BC3-4C8D-85A9-E146B223D38A}" type="datetimeFigureOut">
              <a:rPr lang="en-US" smtClean="0"/>
              <a:t>7/29/2026</a:t>
            </a:fld>
            <a:endParaRPr lang="en-US"/>
          </a:p>
        </p:txBody>
      </p:sp>
      <p:sp>
        <p:nvSpPr>
          <p:cNvPr id="4" name="Footer Placeholder 3">
            <a:extLst>
              <a:ext uri="{FF2B5EF4-FFF2-40B4-BE49-F238E27FC236}">
                <a16:creationId xmlns:a16="http://schemas.microsoft.com/office/drawing/2014/main" id="{A51AEB75-46E8-A7AA-8D23-3E2B4242B538}"/>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9A7F1AA-2ED2-D36D-43E9-832D7E38D70A}"/>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517E38D2-E6AD-4E29-AFDB-853946D33806}" type="slidenum">
              <a:rPr lang="en-US" smtClean="0"/>
              <a:t>‹#›</a:t>
            </a:fld>
            <a:endParaRPr lang="en-US"/>
          </a:p>
        </p:txBody>
      </p:sp>
    </p:spTree>
    <p:extLst>
      <p:ext uri="{BB962C8B-B14F-4D97-AF65-F5344CB8AC3E}">
        <p14:creationId xmlns:p14="http://schemas.microsoft.com/office/powerpoint/2010/main" val="7617537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1" cy="464820"/>
          </a:xfrm>
          <a:prstGeom prst="rect">
            <a:avLst/>
          </a:prstGeom>
        </p:spPr>
        <p:txBody>
          <a:bodyPr vert="horz" lIns="93157" tIns="46580" rIns="93157" bIns="46580" rtlCol="0"/>
          <a:lstStyle>
            <a:lvl1pPr algn="l">
              <a:defRPr sz="1200"/>
            </a:lvl1pPr>
          </a:lstStyle>
          <a:p>
            <a:endParaRPr lang="en-US" dirty="0"/>
          </a:p>
        </p:txBody>
      </p:sp>
      <p:sp>
        <p:nvSpPr>
          <p:cNvPr id="3" name="Date Placeholder 2"/>
          <p:cNvSpPr>
            <a:spLocks noGrp="1"/>
          </p:cNvSpPr>
          <p:nvPr>
            <p:ph type="dt" idx="1"/>
          </p:nvPr>
        </p:nvSpPr>
        <p:spPr>
          <a:xfrm>
            <a:off x="3970938" y="0"/>
            <a:ext cx="3037841" cy="464820"/>
          </a:xfrm>
          <a:prstGeom prst="rect">
            <a:avLst/>
          </a:prstGeom>
        </p:spPr>
        <p:txBody>
          <a:bodyPr vert="horz" lIns="93157" tIns="46580" rIns="93157" bIns="46580" rtlCol="0"/>
          <a:lstStyle>
            <a:lvl1pPr algn="r">
              <a:defRPr sz="1200"/>
            </a:lvl1pPr>
          </a:lstStyle>
          <a:p>
            <a:fld id="{4B0CAD3E-BE62-480F-B393-55A2C54118DB}" type="datetimeFigureOut">
              <a:rPr lang="en-US" smtClean="0"/>
              <a:t>7/29/2026</a:t>
            </a:fld>
            <a:endParaRPr lang="en-US" dirty="0"/>
          </a:p>
        </p:txBody>
      </p:sp>
      <p:sp>
        <p:nvSpPr>
          <p:cNvPr id="4" name="Slide Image Placeholder 3"/>
          <p:cNvSpPr>
            <a:spLocks noGrp="1" noRot="1" noChangeAspect="1"/>
          </p:cNvSpPr>
          <p:nvPr>
            <p:ph type="sldImg" idx="2"/>
          </p:nvPr>
        </p:nvSpPr>
        <p:spPr>
          <a:xfrm>
            <a:off x="1181100" y="696913"/>
            <a:ext cx="4648200" cy="3487737"/>
          </a:xfrm>
          <a:prstGeom prst="rect">
            <a:avLst/>
          </a:prstGeom>
          <a:noFill/>
          <a:ln w="12700">
            <a:solidFill>
              <a:prstClr val="black"/>
            </a:solidFill>
          </a:ln>
        </p:spPr>
        <p:txBody>
          <a:bodyPr vert="horz" lIns="93157" tIns="46580" rIns="93157" bIns="46580" rtlCol="0" anchor="ctr"/>
          <a:lstStyle/>
          <a:p>
            <a:endParaRPr lang="en-US" dirty="0"/>
          </a:p>
        </p:txBody>
      </p:sp>
      <p:sp>
        <p:nvSpPr>
          <p:cNvPr id="5" name="Notes Placeholder 4"/>
          <p:cNvSpPr>
            <a:spLocks noGrp="1"/>
          </p:cNvSpPr>
          <p:nvPr>
            <p:ph type="body" sz="quarter" idx="3"/>
          </p:nvPr>
        </p:nvSpPr>
        <p:spPr>
          <a:xfrm>
            <a:off x="701041" y="4415791"/>
            <a:ext cx="5608320" cy="4183380"/>
          </a:xfrm>
          <a:prstGeom prst="rect">
            <a:avLst/>
          </a:prstGeom>
        </p:spPr>
        <p:txBody>
          <a:bodyPr vert="horz" lIns="93157" tIns="46580" rIns="93157" bIns="4658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1" cy="464820"/>
          </a:xfrm>
          <a:prstGeom prst="rect">
            <a:avLst/>
          </a:prstGeom>
        </p:spPr>
        <p:txBody>
          <a:bodyPr vert="horz" lIns="93157" tIns="46580" rIns="93157" bIns="4658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1" cy="464820"/>
          </a:xfrm>
          <a:prstGeom prst="rect">
            <a:avLst/>
          </a:prstGeom>
        </p:spPr>
        <p:txBody>
          <a:bodyPr vert="horz" lIns="93157" tIns="46580" rIns="93157" bIns="46580" rtlCol="0" anchor="b"/>
          <a:lstStyle>
            <a:lvl1pPr algn="r">
              <a:defRPr sz="1200"/>
            </a:lvl1pPr>
          </a:lstStyle>
          <a:p>
            <a:fld id="{83CC1AB2-535F-4A98-85DB-B7FEA2A2D846}" type="slidenum">
              <a:rPr lang="en-US" smtClean="0"/>
              <a:t>‹#›</a:t>
            </a:fld>
            <a:endParaRPr lang="en-US" dirty="0"/>
          </a:p>
        </p:txBody>
      </p:sp>
    </p:spTree>
    <p:extLst>
      <p:ext uri="{BB962C8B-B14F-4D97-AF65-F5344CB8AC3E}">
        <p14:creationId xmlns:p14="http://schemas.microsoft.com/office/powerpoint/2010/main" val="259800305"/>
      </p:ext>
    </p:extLst>
  </p:cSld>
  <p:clrMap bg1="lt1" tx1="dk1" bg2="lt2" tx2="dk2" accent1="accent1" accent2="accent2" accent3="accent3" accent4="accent4" accent5="accent5" accent6="accent6" hlink="hlink" folHlink="folHlink"/>
  <p:notesStyle>
    <a:lvl1pPr marL="0" algn="l" defTabSz="901479" rtl="0" eaLnBrk="1" latinLnBrk="0" hangingPunct="1">
      <a:defRPr sz="1200" kern="1200">
        <a:solidFill>
          <a:schemeClr val="tx1"/>
        </a:solidFill>
        <a:latin typeface="+mn-lt"/>
        <a:ea typeface="+mn-ea"/>
        <a:cs typeface="+mn-cs"/>
      </a:defRPr>
    </a:lvl1pPr>
    <a:lvl2pPr marL="450742" algn="l" defTabSz="901479" rtl="0" eaLnBrk="1" latinLnBrk="0" hangingPunct="1">
      <a:defRPr sz="1200" kern="1200">
        <a:solidFill>
          <a:schemeClr val="tx1"/>
        </a:solidFill>
        <a:latin typeface="+mn-lt"/>
        <a:ea typeface="+mn-ea"/>
        <a:cs typeface="+mn-cs"/>
      </a:defRPr>
    </a:lvl2pPr>
    <a:lvl3pPr marL="901479" algn="l" defTabSz="901479" rtl="0" eaLnBrk="1" latinLnBrk="0" hangingPunct="1">
      <a:defRPr sz="1200" kern="1200">
        <a:solidFill>
          <a:schemeClr val="tx1"/>
        </a:solidFill>
        <a:latin typeface="+mn-lt"/>
        <a:ea typeface="+mn-ea"/>
        <a:cs typeface="+mn-cs"/>
      </a:defRPr>
    </a:lvl3pPr>
    <a:lvl4pPr marL="1352182" algn="l" defTabSz="901479" rtl="0" eaLnBrk="1" latinLnBrk="0" hangingPunct="1">
      <a:defRPr sz="1200" kern="1200">
        <a:solidFill>
          <a:schemeClr val="tx1"/>
        </a:solidFill>
        <a:latin typeface="+mn-lt"/>
        <a:ea typeface="+mn-ea"/>
        <a:cs typeface="+mn-cs"/>
      </a:defRPr>
    </a:lvl4pPr>
    <a:lvl5pPr marL="1802904" algn="l" defTabSz="901479" rtl="0" eaLnBrk="1" latinLnBrk="0" hangingPunct="1">
      <a:defRPr sz="1200" kern="1200">
        <a:solidFill>
          <a:schemeClr val="tx1"/>
        </a:solidFill>
        <a:latin typeface="+mn-lt"/>
        <a:ea typeface="+mn-ea"/>
        <a:cs typeface="+mn-cs"/>
      </a:defRPr>
    </a:lvl5pPr>
    <a:lvl6pPr marL="2253624" algn="l" defTabSz="901479" rtl="0" eaLnBrk="1" latinLnBrk="0" hangingPunct="1">
      <a:defRPr sz="1200" kern="1200">
        <a:solidFill>
          <a:schemeClr val="tx1"/>
        </a:solidFill>
        <a:latin typeface="+mn-lt"/>
        <a:ea typeface="+mn-ea"/>
        <a:cs typeface="+mn-cs"/>
      </a:defRPr>
    </a:lvl6pPr>
    <a:lvl7pPr marL="2704345" algn="l" defTabSz="901479" rtl="0" eaLnBrk="1" latinLnBrk="0" hangingPunct="1">
      <a:defRPr sz="1200" kern="1200">
        <a:solidFill>
          <a:schemeClr val="tx1"/>
        </a:solidFill>
        <a:latin typeface="+mn-lt"/>
        <a:ea typeface="+mn-ea"/>
        <a:cs typeface="+mn-cs"/>
      </a:defRPr>
    </a:lvl7pPr>
    <a:lvl8pPr marL="3155070" algn="l" defTabSz="901479" rtl="0" eaLnBrk="1" latinLnBrk="0" hangingPunct="1">
      <a:defRPr sz="1200" kern="1200">
        <a:solidFill>
          <a:schemeClr val="tx1"/>
        </a:solidFill>
        <a:latin typeface="+mn-lt"/>
        <a:ea typeface="+mn-ea"/>
        <a:cs typeface="+mn-cs"/>
      </a:defRPr>
    </a:lvl8pPr>
    <a:lvl9pPr marL="3605793" algn="l" defTabSz="90147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5F575E1-E5B1-4BF3-8D5C-FB5CBB37C037}" type="slidenum">
              <a:rPr lang="en-US" smtClean="0"/>
              <a:t>31</a:t>
            </a:fld>
            <a:endParaRPr lang="en-US"/>
          </a:p>
        </p:txBody>
      </p:sp>
    </p:spTree>
    <p:extLst>
      <p:ext uri="{BB962C8B-B14F-4D97-AF65-F5344CB8AC3E}">
        <p14:creationId xmlns:p14="http://schemas.microsoft.com/office/powerpoint/2010/main" val="8120097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5F575E1-E5B1-4BF3-8D5C-FB5CBB37C037}" type="slidenum">
              <a:rPr lang="en-US" smtClean="0"/>
              <a:t>40</a:t>
            </a:fld>
            <a:endParaRPr lang="en-US"/>
          </a:p>
        </p:txBody>
      </p:sp>
    </p:spTree>
    <p:extLst>
      <p:ext uri="{BB962C8B-B14F-4D97-AF65-F5344CB8AC3E}">
        <p14:creationId xmlns:p14="http://schemas.microsoft.com/office/powerpoint/2010/main" val="36199456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5F575E1-E5B1-4BF3-8D5C-FB5CBB37C037}" type="slidenum">
              <a:rPr lang="en-US" smtClean="0"/>
              <a:t>41</a:t>
            </a:fld>
            <a:endParaRPr lang="en-US"/>
          </a:p>
        </p:txBody>
      </p:sp>
    </p:spTree>
    <p:extLst>
      <p:ext uri="{BB962C8B-B14F-4D97-AF65-F5344CB8AC3E}">
        <p14:creationId xmlns:p14="http://schemas.microsoft.com/office/powerpoint/2010/main" val="27108518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5F575E1-E5B1-4BF3-8D5C-FB5CBB37C037}" type="slidenum">
              <a:rPr lang="en-US" smtClean="0"/>
              <a:t>42</a:t>
            </a:fld>
            <a:endParaRPr lang="en-US"/>
          </a:p>
        </p:txBody>
      </p:sp>
    </p:spTree>
    <p:extLst>
      <p:ext uri="{BB962C8B-B14F-4D97-AF65-F5344CB8AC3E}">
        <p14:creationId xmlns:p14="http://schemas.microsoft.com/office/powerpoint/2010/main" val="29151444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5F575E1-E5B1-4BF3-8D5C-FB5CBB37C037}" type="slidenum">
              <a:rPr lang="en-US" smtClean="0"/>
              <a:t>32</a:t>
            </a:fld>
            <a:endParaRPr lang="en-US"/>
          </a:p>
        </p:txBody>
      </p:sp>
    </p:spTree>
    <p:extLst>
      <p:ext uri="{BB962C8B-B14F-4D97-AF65-F5344CB8AC3E}">
        <p14:creationId xmlns:p14="http://schemas.microsoft.com/office/powerpoint/2010/main" val="33595005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5F575E1-E5B1-4BF3-8D5C-FB5CBB37C037}" type="slidenum">
              <a:rPr lang="en-US" smtClean="0"/>
              <a:t>33</a:t>
            </a:fld>
            <a:endParaRPr lang="en-US"/>
          </a:p>
        </p:txBody>
      </p:sp>
    </p:spTree>
    <p:extLst>
      <p:ext uri="{BB962C8B-B14F-4D97-AF65-F5344CB8AC3E}">
        <p14:creationId xmlns:p14="http://schemas.microsoft.com/office/powerpoint/2010/main" val="984481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5F575E1-E5B1-4BF3-8D5C-FB5CBB37C037}" type="slidenum">
              <a:rPr lang="en-US" smtClean="0"/>
              <a:t>34</a:t>
            </a:fld>
            <a:endParaRPr lang="en-US"/>
          </a:p>
        </p:txBody>
      </p:sp>
    </p:spTree>
    <p:extLst>
      <p:ext uri="{BB962C8B-B14F-4D97-AF65-F5344CB8AC3E}">
        <p14:creationId xmlns:p14="http://schemas.microsoft.com/office/powerpoint/2010/main" val="39761756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5F575E1-E5B1-4BF3-8D5C-FB5CBB37C037}" type="slidenum">
              <a:rPr lang="en-US" smtClean="0"/>
              <a:t>35</a:t>
            </a:fld>
            <a:endParaRPr lang="en-US"/>
          </a:p>
        </p:txBody>
      </p:sp>
    </p:spTree>
    <p:extLst>
      <p:ext uri="{BB962C8B-B14F-4D97-AF65-F5344CB8AC3E}">
        <p14:creationId xmlns:p14="http://schemas.microsoft.com/office/powerpoint/2010/main" val="12340638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5F575E1-E5B1-4BF3-8D5C-FB5CBB37C037}" type="slidenum">
              <a:rPr lang="en-US" smtClean="0"/>
              <a:t>36</a:t>
            </a:fld>
            <a:endParaRPr lang="en-US"/>
          </a:p>
        </p:txBody>
      </p:sp>
    </p:spTree>
    <p:extLst>
      <p:ext uri="{BB962C8B-B14F-4D97-AF65-F5344CB8AC3E}">
        <p14:creationId xmlns:p14="http://schemas.microsoft.com/office/powerpoint/2010/main" val="41500225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5F575E1-E5B1-4BF3-8D5C-FB5CBB37C037}" type="slidenum">
              <a:rPr lang="en-US" smtClean="0"/>
              <a:t>37</a:t>
            </a:fld>
            <a:endParaRPr lang="en-US"/>
          </a:p>
        </p:txBody>
      </p:sp>
    </p:spTree>
    <p:extLst>
      <p:ext uri="{BB962C8B-B14F-4D97-AF65-F5344CB8AC3E}">
        <p14:creationId xmlns:p14="http://schemas.microsoft.com/office/powerpoint/2010/main" val="29784574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5F575E1-E5B1-4BF3-8D5C-FB5CBB37C037}" type="slidenum">
              <a:rPr lang="en-US" smtClean="0"/>
              <a:t>38</a:t>
            </a:fld>
            <a:endParaRPr lang="en-US"/>
          </a:p>
        </p:txBody>
      </p:sp>
    </p:spTree>
    <p:extLst>
      <p:ext uri="{BB962C8B-B14F-4D97-AF65-F5344CB8AC3E}">
        <p14:creationId xmlns:p14="http://schemas.microsoft.com/office/powerpoint/2010/main" val="35065775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5F575E1-E5B1-4BF3-8D5C-FB5CBB37C037}" type="slidenum">
              <a:rPr lang="en-US" smtClean="0"/>
              <a:t>39</a:t>
            </a:fld>
            <a:endParaRPr lang="en-US"/>
          </a:p>
        </p:txBody>
      </p:sp>
    </p:spTree>
    <p:extLst>
      <p:ext uri="{BB962C8B-B14F-4D97-AF65-F5344CB8AC3E}">
        <p14:creationId xmlns:p14="http://schemas.microsoft.com/office/powerpoint/2010/main" val="22389252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g"/><Relationship Id="rId1" Type="http://schemas.openxmlformats.org/officeDocument/2006/relationships/slideMaster" Target="../slideMasters/slideMaster2.xml"/><Relationship Id="rId4" Type="http://schemas.microsoft.com/office/2007/relationships/hdphoto" Target="../media/hdphoto1.wdp"/></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xml"/><Relationship Id="rId1" Type="http://schemas.openxmlformats.org/officeDocument/2006/relationships/tags" Target="../tags/tag2.xml"/></Relationships>
</file>

<file path=ppt/slideLayouts/_rels/slideLayout2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5.xml"/><Relationship Id="rId1" Type="http://schemas.openxmlformats.org/officeDocument/2006/relationships/tags" Target="../tags/tag4.xml"/></Relationships>
</file>

<file path=ppt/slideLayouts/_rels/slideLayout2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xml"/><Relationship Id="rId1" Type="http://schemas.openxmlformats.org/officeDocument/2006/relationships/tags" Target="../tags/tag6.xml"/></Relationships>
</file>

<file path=ppt/slideLayouts/_rels/slideLayout2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9.xml"/><Relationship Id="rId1" Type="http://schemas.openxmlformats.org/officeDocument/2006/relationships/tags" Target="../tags/tag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slideMaster" Target="../slideMasters/slideMaster2.xml"/><Relationship Id="rId4" Type="http://schemas.openxmlformats.org/officeDocument/2006/relationships/tags" Target="../tags/tag13.xml"/></Relationships>
</file>

<file path=ppt/slideLayouts/_rels/slideLayout3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5.xml"/><Relationship Id="rId1" Type="http://schemas.openxmlformats.org/officeDocument/2006/relationships/tags" Target="../tags/tag14.xml"/></Relationships>
</file>

<file path=ppt/slideLayouts/_rels/slideLayout3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7.xml"/><Relationship Id="rId1" Type="http://schemas.openxmlformats.org/officeDocument/2006/relationships/tags" Target="../tags/tag16.xml"/></Relationships>
</file>

<file path=ppt/slideLayouts/_rels/slideLayout33.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4"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5.xml"/><Relationship Id="rId1" Type="http://schemas.openxmlformats.org/officeDocument/2006/relationships/tags" Target="../tags/tag24.xml"/></Relationships>
</file>

<file path=ppt/slideLayouts/_rels/slideLayout3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7.xml"/><Relationship Id="rId1" Type="http://schemas.openxmlformats.org/officeDocument/2006/relationships/tags" Target="../tags/tag26.xml"/></Relationships>
</file>

<file path=ppt/slideLayouts/_rels/slideLayout3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9.xml"/><Relationship Id="rId1" Type="http://schemas.openxmlformats.org/officeDocument/2006/relationships/tags" Target="../tags/tag28.xml"/></Relationships>
</file>

<file path=ppt/slideLayouts/_rels/slideLayout3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1.xml"/><Relationship Id="rId1" Type="http://schemas.openxmlformats.org/officeDocument/2006/relationships/tags" Target="../tags/tag30.xml"/></Relationships>
</file>

<file path=ppt/slideLayouts/_rels/slideLayout3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3.xml"/><Relationship Id="rId1" Type="http://schemas.openxmlformats.org/officeDocument/2006/relationships/tags" Target="../tags/tag3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5.xml"/><Relationship Id="rId1" Type="http://schemas.openxmlformats.org/officeDocument/2006/relationships/tags" Target="../tags/tag34.xml"/></Relationships>
</file>

<file path=ppt/slideLayouts/_rels/slideLayout4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7.xml"/><Relationship Id="rId1" Type="http://schemas.openxmlformats.org/officeDocument/2006/relationships/tags" Target="../tags/tag36.xml"/></Relationships>
</file>

<file path=ppt/slideLayouts/_rels/slideLayout4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9.xml"/><Relationship Id="rId1" Type="http://schemas.openxmlformats.org/officeDocument/2006/relationships/tags" Target="../tags/tag38.xml"/></Relationships>
</file>

<file path=ppt/slideLayouts/_rels/slideLayout4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1.xml"/><Relationship Id="rId1" Type="http://schemas.openxmlformats.org/officeDocument/2006/relationships/tags" Target="../tags/tag40.xml"/></Relationships>
</file>

<file path=ppt/slideLayouts/_rels/slideLayout4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3.xml"/><Relationship Id="rId1" Type="http://schemas.openxmlformats.org/officeDocument/2006/relationships/tags" Target="../tags/tag42.xml"/></Relationships>
</file>

<file path=ppt/slideLayouts/_rels/slideLayout4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5.xml"/><Relationship Id="rId1" Type="http://schemas.openxmlformats.org/officeDocument/2006/relationships/tags" Target="../tags/tag4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7.xml"/><Relationship Id="rId1" Type="http://schemas.openxmlformats.org/officeDocument/2006/relationships/tags" Target="../tags/tag46.xml"/></Relationships>
</file>

<file path=ppt/slideLayouts/_rels/slideLayout4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9.xml"/><Relationship Id="rId1" Type="http://schemas.openxmlformats.org/officeDocument/2006/relationships/tags" Target="../tags/tag48.xml"/></Relationships>
</file>

<file path=ppt/slideLayouts/_rels/slideLayout4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51.xml"/><Relationship Id="rId1" Type="http://schemas.openxmlformats.org/officeDocument/2006/relationships/tags" Target="../tags/tag50.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53.xml"/><Relationship Id="rId1" Type="http://schemas.openxmlformats.org/officeDocument/2006/relationships/tags" Target="../tags/tag52.xml"/></Relationships>
</file>

<file path=ppt/slideLayouts/_rels/slideLayout51.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Master" Target="../slideMasters/slideMaster2.xml"/><Relationship Id="rId4" Type="http://schemas.openxmlformats.org/officeDocument/2006/relationships/tags" Target="../tags/tag57.xml"/></Relationships>
</file>

<file path=ppt/slideLayouts/_rels/slideLayout5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59.xml"/><Relationship Id="rId1" Type="http://schemas.openxmlformats.org/officeDocument/2006/relationships/tags" Target="../tags/tag58.xml"/></Relationships>
</file>

<file path=ppt/slideLayouts/_rels/slideLayout5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61.xml"/><Relationship Id="rId1" Type="http://schemas.openxmlformats.org/officeDocument/2006/relationships/tags" Target="../tags/tag60.xml"/></Relationships>
</file>

<file path=ppt/slideLayouts/_rels/slideLayout54.xml.rels><?xml version="1.0" encoding="UTF-8" standalone="yes"?>
<Relationships xmlns="http://schemas.openxmlformats.org/package/2006/relationships"><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tags" Target="../tags/tag62.xml"/><Relationship Id="rId4"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tags" Target="../tags/tag65.xml"/><Relationship Id="rId4"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69.xml"/><Relationship Id="rId1" Type="http://schemas.openxmlformats.org/officeDocument/2006/relationships/tags" Target="../tags/tag68.xml"/></Relationships>
</file>

<file path=ppt/slideLayouts/_rels/slideLayout5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1.xml"/><Relationship Id="rId1" Type="http://schemas.openxmlformats.org/officeDocument/2006/relationships/tags" Target="../tags/tag70.xml"/></Relationships>
</file>

<file path=ppt/slideLayouts/_rels/slideLayout5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3.xml"/><Relationship Id="rId1" Type="http://schemas.openxmlformats.org/officeDocument/2006/relationships/tags" Target="../tags/tag72.xml"/></Relationships>
</file>

<file path=ppt/slideLayouts/_rels/slideLayout5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5.xml"/><Relationship Id="rId1" Type="http://schemas.openxmlformats.org/officeDocument/2006/relationships/tags" Target="../tags/tag7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7.xml"/><Relationship Id="rId1" Type="http://schemas.openxmlformats.org/officeDocument/2006/relationships/tags" Target="../tags/tag76.xml"/></Relationships>
</file>

<file path=ppt/slideLayouts/_rels/slideLayout6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79.xml"/><Relationship Id="rId1" Type="http://schemas.openxmlformats.org/officeDocument/2006/relationships/tags" Target="../tags/tag78.xml"/></Relationships>
</file>

<file path=ppt/slideLayouts/_rels/slideLayout6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81.xml"/><Relationship Id="rId1" Type="http://schemas.openxmlformats.org/officeDocument/2006/relationships/tags" Target="../tags/tag80.xml"/></Relationships>
</file>

<file path=ppt/slideLayouts/_rels/slideLayout6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83.xml"/><Relationship Id="rId1" Type="http://schemas.openxmlformats.org/officeDocument/2006/relationships/tags" Target="../tags/tag82.xml"/></Relationships>
</file>

<file path=ppt/slideLayouts/_rels/slideLayout6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85.xml"/><Relationship Id="rId1" Type="http://schemas.openxmlformats.org/officeDocument/2006/relationships/tags" Target="../tags/tag84.xml"/></Relationships>
</file>

<file path=ppt/slideLayouts/_rels/slideLayout6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87.xml"/><Relationship Id="rId1" Type="http://schemas.openxmlformats.org/officeDocument/2006/relationships/tags" Target="../tags/tag86.xml"/></Relationships>
</file>

<file path=ppt/slideLayouts/_rels/slideLayout6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89.xml"/><Relationship Id="rId1" Type="http://schemas.openxmlformats.org/officeDocument/2006/relationships/tags" Target="../tags/tag88.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91.xml"/><Relationship Id="rId1" Type="http://schemas.openxmlformats.org/officeDocument/2006/relationships/tags" Target="../tags/tag90.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0CDF5DF6-223D-4139-81E4-A4AEEF28C5F7}" type="slidenum">
              <a:rPr lang="en-US" smtClean="0"/>
              <a:t>‹#›</a:t>
            </a:fld>
            <a:endParaRPr lang="en-US" dirty="0"/>
          </a:p>
        </p:txBody>
      </p:sp>
    </p:spTree>
    <p:extLst>
      <p:ext uri="{BB962C8B-B14F-4D97-AF65-F5344CB8AC3E}">
        <p14:creationId xmlns:p14="http://schemas.microsoft.com/office/powerpoint/2010/main" val="17272305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0CDF5DF6-223D-4139-81E4-A4AEEF28C5F7}" type="slidenum">
              <a:rPr lang="en-US" smtClean="0"/>
              <a:t>‹#›</a:t>
            </a:fld>
            <a:endParaRPr lang="en-US" dirty="0"/>
          </a:p>
        </p:txBody>
      </p:sp>
    </p:spTree>
    <p:extLst>
      <p:ext uri="{BB962C8B-B14F-4D97-AF65-F5344CB8AC3E}">
        <p14:creationId xmlns:p14="http://schemas.microsoft.com/office/powerpoint/2010/main" val="11635539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7626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0CDF5DF6-223D-4139-81E4-A4AEEF28C5F7}" type="slidenum">
              <a:rPr lang="en-US" smtClean="0"/>
              <a:t>‹#›</a:t>
            </a:fld>
            <a:endParaRPr lang="en-US" dirty="0"/>
          </a:p>
        </p:txBody>
      </p:sp>
    </p:spTree>
    <p:extLst>
      <p:ext uri="{BB962C8B-B14F-4D97-AF65-F5344CB8AC3E}">
        <p14:creationId xmlns:p14="http://schemas.microsoft.com/office/powerpoint/2010/main" val="1504444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Slide-Blank">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41887" y="4441557"/>
            <a:ext cx="6042535" cy="232494"/>
          </a:xfrm>
        </p:spPr>
        <p:txBody>
          <a:bodyPr anchor="t">
            <a:noAutofit/>
          </a:bodyPr>
          <a:lstStyle>
            <a:lvl1pPr algn="l">
              <a:spcBef>
                <a:spcPts val="529"/>
              </a:spcBef>
              <a:defRPr sz="2471" b="1">
                <a:solidFill>
                  <a:schemeClr val="tx2"/>
                </a:solidFill>
                <a:latin typeface="Century Gothic" panose="020B0502020202020204" pitchFamily="34" charset="0"/>
              </a:defRPr>
            </a:lvl1pPr>
          </a:lstStyle>
          <a:p>
            <a:r>
              <a:rPr lang="en-US" dirty="0"/>
              <a:t>Issuer Name</a:t>
            </a:r>
          </a:p>
        </p:txBody>
      </p:sp>
      <p:sp>
        <p:nvSpPr>
          <p:cNvPr id="3" name="Subtitle 2"/>
          <p:cNvSpPr>
            <a:spLocks noGrp="1"/>
          </p:cNvSpPr>
          <p:nvPr>
            <p:ph type="subTitle" idx="1" hasCustomPrompt="1"/>
          </p:nvPr>
        </p:nvSpPr>
        <p:spPr>
          <a:xfrm>
            <a:off x="241887" y="4015459"/>
            <a:ext cx="6047089" cy="292013"/>
          </a:xfrm>
          <a:prstGeom prst="rect">
            <a:avLst/>
          </a:prstGeom>
        </p:spPr>
        <p:txBody>
          <a:bodyPr>
            <a:normAutofit/>
          </a:bodyPr>
          <a:lstStyle>
            <a:lvl1pPr marL="0" indent="0" algn="l">
              <a:buNone/>
              <a:defRPr sz="1412" b="0" baseline="0">
                <a:latin typeface="Century Gothic" panose="020B0502020202020204" pitchFamily="34" charset="0"/>
              </a:defRPr>
            </a:lvl1pPr>
            <a:lvl2pPr marL="443770" indent="0" algn="ctr">
              <a:buNone/>
              <a:defRPr sz="1941"/>
            </a:lvl2pPr>
            <a:lvl3pPr marL="887541" indent="0" algn="ctr">
              <a:buNone/>
              <a:defRPr sz="1747"/>
            </a:lvl3pPr>
            <a:lvl4pPr marL="1331311" indent="0" algn="ctr">
              <a:buNone/>
              <a:defRPr sz="1553"/>
            </a:lvl4pPr>
            <a:lvl5pPr marL="1775083" indent="0" algn="ctr">
              <a:buNone/>
              <a:defRPr sz="1553"/>
            </a:lvl5pPr>
            <a:lvl6pPr marL="2218853" indent="0" algn="ctr">
              <a:buNone/>
              <a:defRPr sz="1553"/>
            </a:lvl6pPr>
            <a:lvl7pPr marL="2662623" indent="0" algn="ctr">
              <a:buNone/>
              <a:defRPr sz="1553"/>
            </a:lvl7pPr>
            <a:lvl8pPr marL="3106394" indent="0" algn="ctr">
              <a:buNone/>
              <a:defRPr sz="1553"/>
            </a:lvl8pPr>
            <a:lvl9pPr marL="3550164" indent="0" algn="ctr">
              <a:buNone/>
              <a:defRPr sz="1553"/>
            </a:lvl9pPr>
          </a:lstStyle>
          <a:p>
            <a:r>
              <a:rPr lang="en-US" dirty="0"/>
              <a:t>[Name of document] Provided to:</a:t>
            </a:r>
          </a:p>
        </p:txBody>
      </p:sp>
      <p:pic>
        <p:nvPicPr>
          <p:cNvPr id="12" name="Picture 11">
            <a:extLst>
              <a:ext uri="{FF2B5EF4-FFF2-40B4-BE49-F238E27FC236}">
                <a16:creationId xmlns:a16="http://schemas.microsoft.com/office/drawing/2014/main" id="{3A202B80-BA80-AA48-84EF-340226AD476C}"/>
              </a:ext>
            </a:extLst>
          </p:cNvPr>
          <p:cNvPicPr>
            <a:picLocks noChangeAspect="1"/>
          </p:cNvPicPr>
          <p:nvPr/>
        </p:nvPicPr>
        <p:blipFill rotWithShape="1">
          <a:blip r:embed="rId2"/>
          <a:srcRect l="2358" t="20240" r="2503"/>
          <a:stretch/>
        </p:blipFill>
        <p:spPr>
          <a:xfrm>
            <a:off x="1" y="-1263"/>
            <a:ext cx="9144000" cy="813338"/>
          </a:xfrm>
          <a:prstGeom prst="rect">
            <a:avLst/>
          </a:prstGeom>
        </p:spPr>
      </p:pic>
      <p:sp>
        <p:nvSpPr>
          <p:cNvPr id="14" name="TextBox 13">
            <a:extLst>
              <a:ext uri="{FF2B5EF4-FFF2-40B4-BE49-F238E27FC236}">
                <a16:creationId xmlns:a16="http://schemas.microsoft.com/office/drawing/2014/main" id="{9DB2F037-AE3C-7D4D-844B-04568F0F6138}"/>
              </a:ext>
            </a:extLst>
          </p:cNvPr>
          <p:cNvSpPr txBox="1"/>
          <p:nvPr/>
        </p:nvSpPr>
        <p:spPr>
          <a:xfrm>
            <a:off x="1756581" y="216510"/>
            <a:ext cx="2603166" cy="397069"/>
          </a:xfrm>
          <a:prstGeom prst="rect">
            <a:avLst/>
          </a:prstGeom>
          <a:noFill/>
        </p:spPr>
        <p:txBody>
          <a:bodyPr wrap="square" lIns="0" tIns="0" rIns="0" bIns="0" rtlCol="0" anchor="ctr">
            <a:noAutofit/>
          </a:bodyPr>
          <a:lstStyle/>
          <a:p>
            <a:pPr algn="l"/>
            <a:r>
              <a:rPr lang="en-US" sz="1015" dirty="0">
                <a:solidFill>
                  <a:schemeClr val="tx2"/>
                </a:solidFill>
              </a:rPr>
              <a:t>PUBLIC FINANCE</a:t>
            </a:r>
          </a:p>
        </p:txBody>
      </p:sp>
      <p:sp>
        <p:nvSpPr>
          <p:cNvPr id="10" name="Text Placeholder 19"/>
          <p:cNvSpPr>
            <a:spLocks noGrp="1"/>
          </p:cNvSpPr>
          <p:nvPr>
            <p:ph type="body" sz="quarter" idx="14"/>
          </p:nvPr>
        </p:nvSpPr>
        <p:spPr>
          <a:xfrm>
            <a:off x="241880" y="5732188"/>
            <a:ext cx="1812257" cy="136211"/>
          </a:xfrm>
        </p:spPr>
        <p:txBody>
          <a:bodyPr/>
          <a:lstStyle>
            <a:lvl1pPr marL="0" indent="0">
              <a:lnSpc>
                <a:spcPct val="100000"/>
              </a:lnSpc>
              <a:spcBef>
                <a:spcPts val="0"/>
              </a:spcBef>
              <a:buNone/>
              <a:defRPr sz="1059" b="1" cap="all" baseline="0">
                <a:solidFill>
                  <a:srgbClr val="00274C"/>
                </a:solidFill>
              </a:defRPr>
            </a:lvl1pPr>
            <a:lvl2pPr>
              <a:defRPr sz="882" b="1">
                <a:solidFill>
                  <a:srgbClr val="008CC8"/>
                </a:solidFill>
              </a:defRPr>
            </a:lvl2pPr>
            <a:lvl3pPr>
              <a:defRPr sz="882" b="1">
                <a:solidFill>
                  <a:srgbClr val="008CC8"/>
                </a:solidFill>
              </a:defRPr>
            </a:lvl3pPr>
            <a:lvl4pPr>
              <a:defRPr sz="882" b="1">
                <a:solidFill>
                  <a:srgbClr val="008CC8"/>
                </a:solidFill>
              </a:defRPr>
            </a:lvl4pPr>
            <a:lvl5pPr>
              <a:defRPr sz="882" b="1">
                <a:solidFill>
                  <a:srgbClr val="008CC8"/>
                </a:solidFill>
              </a:defRPr>
            </a:lvl5pPr>
          </a:lstStyle>
          <a:p>
            <a:pPr lvl="0"/>
            <a:r>
              <a:rPr lang="en-US"/>
              <a:t>Edit Master text styles</a:t>
            </a:r>
          </a:p>
        </p:txBody>
      </p:sp>
      <p:sp>
        <p:nvSpPr>
          <p:cNvPr id="15" name="Text Placeholder 22"/>
          <p:cNvSpPr>
            <a:spLocks noGrp="1"/>
          </p:cNvSpPr>
          <p:nvPr>
            <p:ph type="body" sz="quarter" idx="16"/>
          </p:nvPr>
        </p:nvSpPr>
        <p:spPr>
          <a:xfrm>
            <a:off x="241880" y="5904706"/>
            <a:ext cx="1812257" cy="645739"/>
          </a:xfrm>
        </p:spPr>
        <p:txBody>
          <a:bodyPr/>
          <a:lstStyle>
            <a:lvl1pPr marL="0" indent="0">
              <a:lnSpc>
                <a:spcPct val="100000"/>
              </a:lnSpc>
              <a:spcBef>
                <a:spcPts val="0"/>
              </a:spcBef>
              <a:buNone/>
              <a:defRPr sz="882" b="0">
                <a:solidFill>
                  <a:srgbClr val="585859"/>
                </a:solidFill>
              </a:defRPr>
            </a:lvl1pPr>
          </a:lstStyle>
          <a:p>
            <a:pPr lvl="0"/>
            <a:r>
              <a:rPr lang="en-US"/>
              <a:t>Edit Master text styles</a:t>
            </a:r>
          </a:p>
        </p:txBody>
      </p:sp>
      <p:sp>
        <p:nvSpPr>
          <p:cNvPr id="7" name="Picture Placeholder 6"/>
          <p:cNvSpPr>
            <a:spLocks noGrp="1"/>
          </p:cNvSpPr>
          <p:nvPr>
            <p:ph type="pic" sz="quarter" idx="20"/>
          </p:nvPr>
        </p:nvSpPr>
        <p:spPr>
          <a:xfrm>
            <a:off x="0" y="816789"/>
            <a:ext cx="9144000" cy="2606040"/>
          </a:xfrm>
          <a:solidFill>
            <a:schemeClr val="accent6">
              <a:lumMod val="20000"/>
              <a:lumOff val="80000"/>
            </a:schemeClr>
          </a:solidFill>
        </p:spPr>
        <p:txBody>
          <a:bodyPr/>
          <a:lstStyle/>
          <a:p>
            <a:r>
              <a:rPr lang="en-US" dirty="0"/>
              <a:t>Click icon to add picture</a:t>
            </a:r>
          </a:p>
        </p:txBody>
      </p:sp>
      <p:sp>
        <p:nvSpPr>
          <p:cNvPr id="16" name="Text Placeholder 10"/>
          <p:cNvSpPr>
            <a:spLocks noGrp="1"/>
          </p:cNvSpPr>
          <p:nvPr>
            <p:ph type="body" sz="quarter" idx="21" hasCustomPrompt="1"/>
          </p:nvPr>
        </p:nvSpPr>
        <p:spPr>
          <a:xfrm>
            <a:off x="6631072" y="4515971"/>
            <a:ext cx="2370054" cy="1734110"/>
          </a:xfrm>
        </p:spPr>
        <p:txBody>
          <a:bodyPr/>
          <a:lstStyle>
            <a:lvl1pPr algn="ctr">
              <a:defRPr baseline="0"/>
            </a:lvl1pPr>
          </a:lstStyle>
          <a:p>
            <a:pPr lvl="0"/>
            <a:r>
              <a:rPr lang="en-US" dirty="0"/>
              <a:t>Delete Box &amp; Add Issuer Logo Here</a:t>
            </a:r>
          </a:p>
        </p:txBody>
      </p:sp>
      <p:sp>
        <p:nvSpPr>
          <p:cNvPr id="20" name="Text Box 16"/>
          <p:cNvSpPr txBox="1"/>
          <p:nvPr/>
        </p:nvSpPr>
        <p:spPr>
          <a:xfrm>
            <a:off x="254392" y="6601596"/>
            <a:ext cx="1932132" cy="235324"/>
          </a:xfrm>
          <a:prstGeom prst="rect">
            <a:avLst/>
          </a:prstGeom>
          <a:solidFill>
            <a:schemeClr val="lt1"/>
          </a:solidFill>
          <a:ln w="6350">
            <a:noFill/>
          </a:ln>
        </p:spPr>
        <p:txBody>
          <a:bodyPr rot="0" spcFirstLastPara="0" vert="horz" wrap="square" lIns="0" tIns="40341" rIns="80682" bIns="0" numCol="1" spcCol="0" rtlCol="0" fromWordArt="0" anchor="t" anchorCtr="0" forceAA="0" compatLnSpc="1">
            <a:prstTxWarp prst="textNoShape">
              <a:avLst/>
            </a:prstTxWarp>
            <a:noAutofit/>
          </a:bodyPr>
          <a:lstStyle/>
          <a:p>
            <a:pPr marL="0" marR="0">
              <a:spcBef>
                <a:spcPts val="0"/>
              </a:spcBef>
              <a:spcAft>
                <a:spcPts val="0"/>
              </a:spcAft>
            </a:pPr>
            <a:r>
              <a:rPr lang="en-US" sz="750" dirty="0">
                <a:effectLst/>
                <a:latin typeface="Century Gothic" panose="020B0502020202020204" pitchFamily="34" charset="0"/>
                <a:ea typeface="Times New Roman" panose="02020603050405020304" pitchFamily="18" charset="0"/>
              </a:rPr>
              <a:t>Stephens Inc. Member NYSE | SIPC</a:t>
            </a:r>
            <a:endParaRPr lang="en-US" sz="1059" dirty="0">
              <a:effectLst/>
              <a:latin typeface="Times New Roman" panose="02020603050405020304" pitchFamily="18" charset="0"/>
              <a:ea typeface="Times New Roman" panose="02020603050405020304" pitchFamily="18" charset="0"/>
            </a:endParaRPr>
          </a:p>
        </p:txBody>
      </p:sp>
      <p:sp>
        <p:nvSpPr>
          <p:cNvPr id="11" name="Text Placeholder 10"/>
          <p:cNvSpPr>
            <a:spLocks noGrp="1"/>
          </p:cNvSpPr>
          <p:nvPr>
            <p:ph type="body" sz="quarter" idx="22" hasCustomPrompt="1"/>
          </p:nvPr>
        </p:nvSpPr>
        <p:spPr>
          <a:xfrm>
            <a:off x="241879" y="4832972"/>
            <a:ext cx="6042603" cy="357187"/>
          </a:xfrm>
        </p:spPr>
        <p:txBody>
          <a:bodyPr/>
          <a:lstStyle>
            <a:lvl1pPr>
              <a:defRPr sz="1412" b="0"/>
            </a:lvl1pPr>
          </a:lstStyle>
          <a:p>
            <a:pPr lvl="0"/>
            <a:r>
              <a:rPr lang="en-US" dirty="0"/>
              <a:t>Amount &amp; Issue Description</a:t>
            </a:r>
          </a:p>
        </p:txBody>
      </p:sp>
      <p:sp>
        <p:nvSpPr>
          <p:cNvPr id="26" name="Text Placeholder 25"/>
          <p:cNvSpPr>
            <a:spLocks noGrp="1"/>
          </p:cNvSpPr>
          <p:nvPr>
            <p:ph type="body" sz="quarter" idx="23" hasCustomPrompt="1"/>
          </p:nvPr>
        </p:nvSpPr>
        <p:spPr>
          <a:xfrm>
            <a:off x="6764194" y="6687042"/>
            <a:ext cx="2236932" cy="149878"/>
          </a:xfrm>
        </p:spPr>
        <p:txBody>
          <a:bodyPr/>
          <a:lstStyle>
            <a:lvl1pPr algn="r">
              <a:defRPr sz="882" b="0">
                <a:solidFill>
                  <a:srgbClr val="585859"/>
                </a:solidFill>
              </a:defRPr>
            </a:lvl1pPr>
          </a:lstStyle>
          <a:p>
            <a:pPr lvl="0"/>
            <a:r>
              <a:rPr lang="en-US" dirty="0"/>
              <a:t>Date</a:t>
            </a:r>
          </a:p>
        </p:txBody>
      </p:sp>
      <p:sp>
        <p:nvSpPr>
          <p:cNvPr id="27" name="Text Placeholder 5"/>
          <p:cNvSpPr txBox="1">
            <a:spLocks/>
          </p:cNvSpPr>
          <p:nvPr/>
        </p:nvSpPr>
        <p:spPr>
          <a:xfrm>
            <a:off x="165055" y="3492552"/>
            <a:ext cx="7937500" cy="222584"/>
          </a:xfrm>
          <a:prstGeom prst="rect">
            <a:avLst/>
          </a:prstGeom>
        </p:spPr>
        <p:txBody>
          <a:bodyPr/>
          <a:lstStyle>
            <a:lvl1pPr marL="0" indent="0" algn="l" defTabSz="1005840" rtl="0" eaLnBrk="1" latinLnBrk="0" hangingPunct="1">
              <a:lnSpc>
                <a:spcPct val="90000"/>
              </a:lnSpc>
              <a:spcBef>
                <a:spcPts val="1200"/>
              </a:spcBef>
              <a:buFont typeface="Arial" panose="020B0604020202020204" pitchFamily="34" charset="0"/>
              <a:buNone/>
              <a:tabLst/>
              <a:defRPr lang="en-US" sz="1050" b="1" kern="1200" cap="none" baseline="0">
                <a:solidFill>
                  <a:srgbClr val="008CC8"/>
                </a:solidFill>
                <a:latin typeface="+mn-lt"/>
                <a:ea typeface="+mn-ea"/>
                <a:cs typeface="+mn-cs"/>
              </a:defRPr>
            </a:lvl1pPr>
            <a:lvl2pPr marL="171450"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2pPr>
            <a:lvl3pPr marL="404812"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3pPr>
            <a:lvl4pPr marL="604837"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4pPr>
            <a:lvl5pPr marL="822325"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r>
              <a:rPr lang="en-US" sz="927" dirty="0"/>
              <a:t>Information Prepared by Stephens Public Finance</a:t>
            </a:r>
          </a:p>
        </p:txBody>
      </p:sp>
    </p:spTree>
    <p:extLst>
      <p:ext uri="{BB962C8B-B14F-4D97-AF65-F5344CB8AC3E}">
        <p14:creationId xmlns:p14="http://schemas.microsoft.com/office/powerpoint/2010/main" val="2742407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Title Slide-Generic">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41887" y="4441557"/>
            <a:ext cx="6042535" cy="232494"/>
          </a:xfrm>
        </p:spPr>
        <p:txBody>
          <a:bodyPr anchor="t">
            <a:noAutofit/>
          </a:bodyPr>
          <a:lstStyle>
            <a:lvl1pPr algn="l">
              <a:spcBef>
                <a:spcPts val="529"/>
              </a:spcBef>
              <a:defRPr sz="2471" b="1">
                <a:solidFill>
                  <a:schemeClr val="tx2"/>
                </a:solidFill>
                <a:latin typeface="Century Gothic" panose="020B0502020202020204" pitchFamily="34" charset="0"/>
              </a:defRPr>
            </a:lvl1pPr>
          </a:lstStyle>
          <a:p>
            <a:r>
              <a:rPr lang="en-US" dirty="0"/>
              <a:t>Issuer Name</a:t>
            </a:r>
          </a:p>
        </p:txBody>
      </p:sp>
      <p:sp>
        <p:nvSpPr>
          <p:cNvPr id="3" name="Subtitle 2"/>
          <p:cNvSpPr>
            <a:spLocks noGrp="1"/>
          </p:cNvSpPr>
          <p:nvPr>
            <p:ph type="subTitle" idx="1" hasCustomPrompt="1"/>
          </p:nvPr>
        </p:nvSpPr>
        <p:spPr>
          <a:xfrm>
            <a:off x="241887" y="4015459"/>
            <a:ext cx="6047089" cy="292013"/>
          </a:xfrm>
          <a:prstGeom prst="rect">
            <a:avLst/>
          </a:prstGeom>
        </p:spPr>
        <p:txBody>
          <a:bodyPr>
            <a:normAutofit/>
          </a:bodyPr>
          <a:lstStyle>
            <a:lvl1pPr marL="0" indent="0" algn="l">
              <a:buNone/>
              <a:defRPr sz="1412" b="0" baseline="0">
                <a:latin typeface="Century Gothic" panose="020B0502020202020204" pitchFamily="34" charset="0"/>
              </a:defRPr>
            </a:lvl1pPr>
            <a:lvl2pPr marL="443770" indent="0" algn="ctr">
              <a:buNone/>
              <a:defRPr sz="1941"/>
            </a:lvl2pPr>
            <a:lvl3pPr marL="887541" indent="0" algn="ctr">
              <a:buNone/>
              <a:defRPr sz="1747"/>
            </a:lvl3pPr>
            <a:lvl4pPr marL="1331311" indent="0" algn="ctr">
              <a:buNone/>
              <a:defRPr sz="1553"/>
            </a:lvl4pPr>
            <a:lvl5pPr marL="1775083" indent="0" algn="ctr">
              <a:buNone/>
              <a:defRPr sz="1553"/>
            </a:lvl5pPr>
            <a:lvl6pPr marL="2218853" indent="0" algn="ctr">
              <a:buNone/>
              <a:defRPr sz="1553"/>
            </a:lvl6pPr>
            <a:lvl7pPr marL="2662623" indent="0" algn="ctr">
              <a:buNone/>
              <a:defRPr sz="1553"/>
            </a:lvl7pPr>
            <a:lvl8pPr marL="3106394" indent="0" algn="ctr">
              <a:buNone/>
              <a:defRPr sz="1553"/>
            </a:lvl8pPr>
            <a:lvl9pPr marL="3550164" indent="0" algn="ctr">
              <a:buNone/>
              <a:defRPr sz="1553"/>
            </a:lvl9pPr>
          </a:lstStyle>
          <a:p>
            <a:r>
              <a:rPr lang="en-US" dirty="0"/>
              <a:t>[Name of document] Provided to:</a:t>
            </a:r>
          </a:p>
        </p:txBody>
      </p:sp>
      <p:pic>
        <p:nvPicPr>
          <p:cNvPr id="12" name="Picture 11">
            <a:extLst>
              <a:ext uri="{FF2B5EF4-FFF2-40B4-BE49-F238E27FC236}">
                <a16:creationId xmlns:a16="http://schemas.microsoft.com/office/drawing/2014/main" id="{3A202B80-BA80-AA48-84EF-340226AD476C}"/>
              </a:ext>
            </a:extLst>
          </p:cNvPr>
          <p:cNvPicPr>
            <a:picLocks noChangeAspect="1"/>
          </p:cNvPicPr>
          <p:nvPr/>
        </p:nvPicPr>
        <p:blipFill rotWithShape="1">
          <a:blip r:embed="rId2"/>
          <a:srcRect l="2358" t="20240" r="2503"/>
          <a:stretch/>
        </p:blipFill>
        <p:spPr>
          <a:xfrm>
            <a:off x="1" y="-1263"/>
            <a:ext cx="9144000" cy="813338"/>
          </a:xfrm>
          <a:prstGeom prst="rect">
            <a:avLst/>
          </a:prstGeom>
        </p:spPr>
      </p:pic>
      <p:sp>
        <p:nvSpPr>
          <p:cNvPr id="14" name="TextBox 13">
            <a:extLst>
              <a:ext uri="{FF2B5EF4-FFF2-40B4-BE49-F238E27FC236}">
                <a16:creationId xmlns:a16="http://schemas.microsoft.com/office/drawing/2014/main" id="{9DB2F037-AE3C-7D4D-844B-04568F0F6138}"/>
              </a:ext>
            </a:extLst>
          </p:cNvPr>
          <p:cNvSpPr txBox="1"/>
          <p:nvPr/>
        </p:nvSpPr>
        <p:spPr>
          <a:xfrm>
            <a:off x="1756581" y="216510"/>
            <a:ext cx="2603166" cy="397069"/>
          </a:xfrm>
          <a:prstGeom prst="rect">
            <a:avLst/>
          </a:prstGeom>
          <a:noFill/>
        </p:spPr>
        <p:txBody>
          <a:bodyPr wrap="square" lIns="0" tIns="0" rIns="0" bIns="0" rtlCol="0" anchor="ctr">
            <a:noAutofit/>
          </a:bodyPr>
          <a:lstStyle/>
          <a:p>
            <a:pPr algn="l"/>
            <a:r>
              <a:rPr lang="en-US" sz="1015" dirty="0">
                <a:solidFill>
                  <a:schemeClr val="tx2"/>
                </a:solidFill>
              </a:rPr>
              <a:t>PUBLIC FINANCE</a:t>
            </a:r>
          </a:p>
        </p:txBody>
      </p:sp>
      <p:sp>
        <p:nvSpPr>
          <p:cNvPr id="10" name="Text Placeholder 19"/>
          <p:cNvSpPr>
            <a:spLocks noGrp="1"/>
          </p:cNvSpPr>
          <p:nvPr>
            <p:ph type="body" sz="quarter" idx="14"/>
          </p:nvPr>
        </p:nvSpPr>
        <p:spPr>
          <a:xfrm>
            <a:off x="241880" y="5732188"/>
            <a:ext cx="1812257" cy="136211"/>
          </a:xfrm>
        </p:spPr>
        <p:txBody>
          <a:bodyPr/>
          <a:lstStyle>
            <a:lvl1pPr marL="0" indent="0">
              <a:lnSpc>
                <a:spcPct val="100000"/>
              </a:lnSpc>
              <a:spcBef>
                <a:spcPts val="0"/>
              </a:spcBef>
              <a:buNone/>
              <a:defRPr sz="1059" b="1" cap="all" baseline="0">
                <a:solidFill>
                  <a:srgbClr val="00274C"/>
                </a:solidFill>
              </a:defRPr>
            </a:lvl1pPr>
            <a:lvl2pPr>
              <a:defRPr sz="882" b="1">
                <a:solidFill>
                  <a:srgbClr val="008CC8"/>
                </a:solidFill>
              </a:defRPr>
            </a:lvl2pPr>
            <a:lvl3pPr>
              <a:defRPr sz="882" b="1">
                <a:solidFill>
                  <a:srgbClr val="008CC8"/>
                </a:solidFill>
              </a:defRPr>
            </a:lvl3pPr>
            <a:lvl4pPr>
              <a:defRPr sz="882" b="1">
                <a:solidFill>
                  <a:srgbClr val="008CC8"/>
                </a:solidFill>
              </a:defRPr>
            </a:lvl4pPr>
            <a:lvl5pPr>
              <a:defRPr sz="882" b="1">
                <a:solidFill>
                  <a:srgbClr val="008CC8"/>
                </a:solidFill>
              </a:defRPr>
            </a:lvl5pPr>
          </a:lstStyle>
          <a:p>
            <a:pPr lvl="0"/>
            <a:r>
              <a:rPr lang="en-US"/>
              <a:t>Edit Master text styles</a:t>
            </a:r>
          </a:p>
        </p:txBody>
      </p:sp>
      <p:sp>
        <p:nvSpPr>
          <p:cNvPr id="15" name="Text Placeholder 22"/>
          <p:cNvSpPr>
            <a:spLocks noGrp="1"/>
          </p:cNvSpPr>
          <p:nvPr>
            <p:ph type="body" sz="quarter" idx="16"/>
          </p:nvPr>
        </p:nvSpPr>
        <p:spPr>
          <a:xfrm>
            <a:off x="241880" y="5904706"/>
            <a:ext cx="1812257" cy="645739"/>
          </a:xfrm>
        </p:spPr>
        <p:txBody>
          <a:bodyPr/>
          <a:lstStyle>
            <a:lvl1pPr marL="0" indent="0">
              <a:lnSpc>
                <a:spcPct val="100000"/>
              </a:lnSpc>
              <a:spcBef>
                <a:spcPts val="0"/>
              </a:spcBef>
              <a:buNone/>
              <a:defRPr sz="882" b="0">
                <a:solidFill>
                  <a:srgbClr val="585859"/>
                </a:solidFill>
              </a:defRPr>
            </a:lvl1pPr>
          </a:lstStyle>
          <a:p>
            <a:pPr lvl="0"/>
            <a:r>
              <a:rPr lang="en-US"/>
              <a:t>Edit Master text styles</a:t>
            </a:r>
          </a:p>
        </p:txBody>
      </p:sp>
      <p:sp>
        <p:nvSpPr>
          <p:cNvPr id="16" name="Text Placeholder 10"/>
          <p:cNvSpPr>
            <a:spLocks noGrp="1"/>
          </p:cNvSpPr>
          <p:nvPr>
            <p:ph type="body" sz="quarter" idx="21" hasCustomPrompt="1"/>
          </p:nvPr>
        </p:nvSpPr>
        <p:spPr>
          <a:xfrm>
            <a:off x="6631072" y="4515971"/>
            <a:ext cx="2370054" cy="1734110"/>
          </a:xfrm>
        </p:spPr>
        <p:txBody>
          <a:bodyPr/>
          <a:lstStyle>
            <a:lvl1pPr algn="ctr">
              <a:defRPr baseline="0"/>
            </a:lvl1pPr>
          </a:lstStyle>
          <a:p>
            <a:pPr lvl="0"/>
            <a:r>
              <a:rPr lang="en-US" dirty="0"/>
              <a:t>Delete Box &amp; Add Issuer Logo Here</a:t>
            </a:r>
          </a:p>
        </p:txBody>
      </p:sp>
      <p:sp>
        <p:nvSpPr>
          <p:cNvPr id="20" name="Text Box 16"/>
          <p:cNvSpPr txBox="1"/>
          <p:nvPr/>
        </p:nvSpPr>
        <p:spPr>
          <a:xfrm>
            <a:off x="254392" y="6601596"/>
            <a:ext cx="1932132" cy="235324"/>
          </a:xfrm>
          <a:prstGeom prst="rect">
            <a:avLst/>
          </a:prstGeom>
          <a:solidFill>
            <a:schemeClr val="lt1"/>
          </a:solidFill>
          <a:ln w="6350">
            <a:noFill/>
          </a:ln>
        </p:spPr>
        <p:txBody>
          <a:bodyPr rot="0" spcFirstLastPara="0" vert="horz" wrap="square" lIns="0" tIns="40341" rIns="80682" bIns="0" numCol="1" spcCol="0" rtlCol="0" fromWordArt="0" anchor="t" anchorCtr="0" forceAA="0" compatLnSpc="1">
            <a:prstTxWarp prst="textNoShape">
              <a:avLst/>
            </a:prstTxWarp>
            <a:noAutofit/>
          </a:bodyPr>
          <a:lstStyle/>
          <a:p>
            <a:pPr marL="0" marR="0">
              <a:spcBef>
                <a:spcPts val="0"/>
              </a:spcBef>
              <a:spcAft>
                <a:spcPts val="0"/>
              </a:spcAft>
            </a:pPr>
            <a:r>
              <a:rPr lang="en-US" sz="750" dirty="0">
                <a:effectLst/>
                <a:latin typeface="Century Gothic" panose="020B0502020202020204" pitchFamily="34" charset="0"/>
                <a:ea typeface="Times New Roman" panose="02020603050405020304" pitchFamily="18" charset="0"/>
              </a:rPr>
              <a:t>Stephens Inc. Member NYSE | SIPC</a:t>
            </a:r>
            <a:endParaRPr lang="en-US" sz="1059" dirty="0">
              <a:effectLst/>
              <a:latin typeface="Times New Roman" panose="02020603050405020304" pitchFamily="18" charset="0"/>
              <a:ea typeface="Times New Roman" panose="02020603050405020304" pitchFamily="18" charset="0"/>
            </a:endParaRPr>
          </a:p>
        </p:txBody>
      </p:sp>
      <p:sp>
        <p:nvSpPr>
          <p:cNvPr id="11" name="Text Placeholder 10"/>
          <p:cNvSpPr>
            <a:spLocks noGrp="1"/>
          </p:cNvSpPr>
          <p:nvPr>
            <p:ph type="body" sz="quarter" idx="22" hasCustomPrompt="1"/>
          </p:nvPr>
        </p:nvSpPr>
        <p:spPr>
          <a:xfrm>
            <a:off x="241879" y="4832972"/>
            <a:ext cx="6042603" cy="357187"/>
          </a:xfrm>
        </p:spPr>
        <p:txBody>
          <a:bodyPr/>
          <a:lstStyle>
            <a:lvl1pPr>
              <a:defRPr sz="1412" b="0"/>
            </a:lvl1pPr>
          </a:lstStyle>
          <a:p>
            <a:pPr lvl="0"/>
            <a:r>
              <a:rPr lang="en-US" dirty="0"/>
              <a:t>Amount &amp; Issue Description</a:t>
            </a:r>
          </a:p>
        </p:txBody>
      </p:sp>
      <p:sp>
        <p:nvSpPr>
          <p:cNvPr id="26" name="Text Placeholder 25"/>
          <p:cNvSpPr>
            <a:spLocks noGrp="1"/>
          </p:cNvSpPr>
          <p:nvPr>
            <p:ph type="body" sz="quarter" idx="23" hasCustomPrompt="1"/>
          </p:nvPr>
        </p:nvSpPr>
        <p:spPr>
          <a:xfrm>
            <a:off x="6764194" y="6687042"/>
            <a:ext cx="2236932" cy="149878"/>
          </a:xfrm>
        </p:spPr>
        <p:txBody>
          <a:bodyPr/>
          <a:lstStyle>
            <a:lvl1pPr algn="r">
              <a:defRPr sz="882" b="0">
                <a:solidFill>
                  <a:srgbClr val="585859"/>
                </a:solidFill>
              </a:defRPr>
            </a:lvl1pPr>
          </a:lstStyle>
          <a:p>
            <a:pPr lvl="0"/>
            <a:r>
              <a:rPr lang="en-US" dirty="0"/>
              <a:t>Date</a:t>
            </a:r>
          </a:p>
        </p:txBody>
      </p:sp>
      <p:pic>
        <p:nvPicPr>
          <p:cNvPr id="18" name="Picture Placeholder 5">
            <a:extLst>
              <a:ext uri="{FF2B5EF4-FFF2-40B4-BE49-F238E27FC236}">
                <a16:creationId xmlns:a16="http://schemas.microsoft.com/office/drawing/2014/main" id="{DD97B619-0465-DC4F-B2CE-DAE0CEA81B25}"/>
              </a:ext>
            </a:extLst>
          </p:cNvPr>
          <p:cNvPicPr>
            <a:picLocks noChangeAspect="1"/>
          </p:cNvPicPr>
          <p:nvPr/>
        </p:nvPicPr>
        <p:blipFill>
          <a:blip r:embed="rId3" cstate="print">
            <a:extLst>
              <a:ext uri="{28A0092B-C50C-407E-A947-70E740481C1C}">
                <a14:useLocalDpi xmlns:a14="http://schemas.microsoft.com/office/drawing/2010/main"/>
              </a:ext>
            </a:extLst>
          </a:blip>
          <a:srcRect l="284" r="284"/>
          <a:stretch>
            <a:fillRect/>
          </a:stretch>
        </p:blipFill>
        <p:spPr>
          <a:xfrm>
            <a:off x="0" y="824678"/>
            <a:ext cx="9144000" cy="2579939"/>
          </a:xfrm>
          <a:prstGeom prst="rect">
            <a:avLst/>
          </a:prstGeom>
        </p:spPr>
      </p:pic>
      <p:sp>
        <p:nvSpPr>
          <p:cNvPr id="19" name="Text Placeholder 5"/>
          <p:cNvSpPr txBox="1">
            <a:spLocks/>
          </p:cNvSpPr>
          <p:nvPr/>
        </p:nvSpPr>
        <p:spPr>
          <a:xfrm>
            <a:off x="165055" y="3492552"/>
            <a:ext cx="7937500" cy="222584"/>
          </a:xfrm>
          <a:prstGeom prst="rect">
            <a:avLst/>
          </a:prstGeom>
        </p:spPr>
        <p:txBody>
          <a:bodyPr/>
          <a:lstStyle>
            <a:lvl1pPr marL="0" indent="0" algn="l" defTabSz="1005840" rtl="0" eaLnBrk="1" latinLnBrk="0" hangingPunct="1">
              <a:lnSpc>
                <a:spcPct val="90000"/>
              </a:lnSpc>
              <a:spcBef>
                <a:spcPts val="1200"/>
              </a:spcBef>
              <a:buFont typeface="Arial" panose="020B0604020202020204" pitchFamily="34" charset="0"/>
              <a:buNone/>
              <a:tabLst/>
              <a:defRPr lang="en-US" sz="1050" b="1" kern="1200" cap="none" baseline="0">
                <a:solidFill>
                  <a:srgbClr val="008CC8"/>
                </a:solidFill>
                <a:latin typeface="+mn-lt"/>
                <a:ea typeface="+mn-ea"/>
                <a:cs typeface="+mn-cs"/>
              </a:defRPr>
            </a:lvl1pPr>
            <a:lvl2pPr marL="171450"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2pPr>
            <a:lvl3pPr marL="404812"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3pPr>
            <a:lvl4pPr marL="604837"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4pPr>
            <a:lvl5pPr marL="822325"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r>
              <a:rPr lang="en-US" sz="927" dirty="0"/>
              <a:t>Information Prepared by Stephens Public Finance</a:t>
            </a:r>
          </a:p>
        </p:txBody>
      </p:sp>
    </p:spTree>
    <p:extLst>
      <p:ext uri="{BB962C8B-B14F-4D97-AF65-F5344CB8AC3E}">
        <p14:creationId xmlns:p14="http://schemas.microsoft.com/office/powerpoint/2010/main" val="29392285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_Title Slide-Stephens Bld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41887" y="4441557"/>
            <a:ext cx="6042535" cy="232494"/>
          </a:xfrm>
        </p:spPr>
        <p:txBody>
          <a:bodyPr anchor="t">
            <a:noAutofit/>
          </a:bodyPr>
          <a:lstStyle>
            <a:lvl1pPr algn="l">
              <a:spcBef>
                <a:spcPts val="529"/>
              </a:spcBef>
              <a:defRPr sz="2471" b="1">
                <a:solidFill>
                  <a:schemeClr val="tx2"/>
                </a:solidFill>
                <a:latin typeface="Century Gothic" panose="020B0502020202020204" pitchFamily="34" charset="0"/>
              </a:defRPr>
            </a:lvl1pPr>
          </a:lstStyle>
          <a:p>
            <a:r>
              <a:rPr lang="en-US" dirty="0"/>
              <a:t>Issuer Name</a:t>
            </a:r>
          </a:p>
        </p:txBody>
      </p:sp>
      <p:sp>
        <p:nvSpPr>
          <p:cNvPr id="3" name="Subtitle 2"/>
          <p:cNvSpPr>
            <a:spLocks noGrp="1"/>
          </p:cNvSpPr>
          <p:nvPr>
            <p:ph type="subTitle" idx="1" hasCustomPrompt="1"/>
          </p:nvPr>
        </p:nvSpPr>
        <p:spPr>
          <a:xfrm>
            <a:off x="241887" y="4015459"/>
            <a:ext cx="6047089" cy="292013"/>
          </a:xfrm>
          <a:prstGeom prst="rect">
            <a:avLst/>
          </a:prstGeom>
        </p:spPr>
        <p:txBody>
          <a:bodyPr>
            <a:normAutofit/>
          </a:bodyPr>
          <a:lstStyle>
            <a:lvl1pPr marL="0" indent="0" algn="l">
              <a:buNone/>
              <a:defRPr sz="1412" b="0" baseline="0">
                <a:latin typeface="Century Gothic" panose="020B0502020202020204" pitchFamily="34" charset="0"/>
              </a:defRPr>
            </a:lvl1pPr>
            <a:lvl2pPr marL="443770" indent="0" algn="ctr">
              <a:buNone/>
              <a:defRPr sz="1941"/>
            </a:lvl2pPr>
            <a:lvl3pPr marL="887541" indent="0" algn="ctr">
              <a:buNone/>
              <a:defRPr sz="1747"/>
            </a:lvl3pPr>
            <a:lvl4pPr marL="1331311" indent="0" algn="ctr">
              <a:buNone/>
              <a:defRPr sz="1553"/>
            </a:lvl4pPr>
            <a:lvl5pPr marL="1775083" indent="0" algn="ctr">
              <a:buNone/>
              <a:defRPr sz="1553"/>
            </a:lvl5pPr>
            <a:lvl6pPr marL="2218853" indent="0" algn="ctr">
              <a:buNone/>
              <a:defRPr sz="1553"/>
            </a:lvl6pPr>
            <a:lvl7pPr marL="2662623" indent="0" algn="ctr">
              <a:buNone/>
              <a:defRPr sz="1553"/>
            </a:lvl7pPr>
            <a:lvl8pPr marL="3106394" indent="0" algn="ctr">
              <a:buNone/>
              <a:defRPr sz="1553"/>
            </a:lvl8pPr>
            <a:lvl9pPr marL="3550164" indent="0" algn="ctr">
              <a:buNone/>
              <a:defRPr sz="1553"/>
            </a:lvl9pPr>
          </a:lstStyle>
          <a:p>
            <a:r>
              <a:rPr lang="en-US" dirty="0"/>
              <a:t>[Name of document] Provided to:</a:t>
            </a:r>
          </a:p>
        </p:txBody>
      </p:sp>
      <p:pic>
        <p:nvPicPr>
          <p:cNvPr id="12" name="Picture 11">
            <a:extLst>
              <a:ext uri="{FF2B5EF4-FFF2-40B4-BE49-F238E27FC236}">
                <a16:creationId xmlns:a16="http://schemas.microsoft.com/office/drawing/2014/main" id="{3A202B80-BA80-AA48-84EF-340226AD476C}"/>
              </a:ext>
            </a:extLst>
          </p:cNvPr>
          <p:cNvPicPr>
            <a:picLocks noChangeAspect="1"/>
          </p:cNvPicPr>
          <p:nvPr/>
        </p:nvPicPr>
        <p:blipFill rotWithShape="1">
          <a:blip r:embed="rId2"/>
          <a:srcRect l="2358" t="20240" r="2503"/>
          <a:stretch/>
        </p:blipFill>
        <p:spPr>
          <a:xfrm>
            <a:off x="1" y="-1263"/>
            <a:ext cx="9144000" cy="813338"/>
          </a:xfrm>
          <a:prstGeom prst="rect">
            <a:avLst/>
          </a:prstGeom>
        </p:spPr>
      </p:pic>
      <p:sp>
        <p:nvSpPr>
          <p:cNvPr id="14" name="TextBox 13">
            <a:extLst>
              <a:ext uri="{FF2B5EF4-FFF2-40B4-BE49-F238E27FC236}">
                <a16:creationId xmlns:a16="http://schemas.microsoft.com/office/drawing/2014/main" id="{9DB2F037-AE3C-7D4D-844B-04568F0F6138}"/>
              </a:ext>
            </a:extLst>
          </p:cNvPr>
          <p:cNvSpPr txBox="1"/>
          <p:nvPr/>
        </p:nvSpPr>
        <p:spPr>
          <a:xfrm>
            <a:off x="1756581" y="216510"/>
            <a:ext cx="2603166" cy="397069"/>
          </a:xfrm>
          <a:prstGeom prst="rect">
            <a:avLst/>
          </a:prstGeom>
          <a:noFill/>
        </p:spPr>
        <p:txBody>
          <a:bodyPr wrap="square" lIns="0" tIns="0" rIns="0" bIns="0" rtlCol="0" anchor="ctr">
            <a:noAutofit/>
          </a:bodyPr>
          <a:lstStyle/>
          <a:p>
            <a:pPr algn="l"/>
            <a:r>
              <a:rPr lang="en-US" sz="1015" dirty="0">
                <a:solidFill>
                  <a:schemeClr val="tx2"/>
                </a:solidFill>
              </a:rPr>
              <a:t>PUBLIC FINANCE</a:t>
            </a:r>
          </a:p>
        </p:txBody>
      </p:sp>
      <p:sp>
        <p:nvSpPr>
          <p:cNvPr id="10" name="Text Placeholder 19"/>
          <p:cNvSpPr>
            <a:spLocks noGrp="1"/>
          </p:cNvSpPr>
          <p:nvPr>
            <p:ph type="body" sz="quarter" idx="14"/>
          </p:nvPr>
        </p:nvSpPr>
        <p:spPr>
          <a:xfrm>
            <a:off x="241880" y="5732188"/>
            <a:ext cx="1812257" cy="136211"/>
          </a:xfrm>
        </p:spPr>
        <p:txBody>
          <a:bodyPr/>
          <a:lstStyle>
            <a:lvl1pPr marL="0" indent="0">
              <a:lnSpc>
                <a:spcPct val="100000"/>
              </a:lnSpc>
              <a:spcBef>
                <a:spcPts val="0"/>
              </a:spcBef>
              <a:buNone/>
              <a:defRPr sz="1059" b="1" cap="all" baseline="0">
                <a:solidFill>
                  <a:srgbClr val="00274C"/>
                </a:solidFill>
              </a:defRPr>
            </a:lvl1pPr>
            <a:lvl2pPr>
              <a:defRPr sz="882" b="1">
                <a:solidFill>
                  <a:srgbClr val="008CC8"/>
                </a:solidFill>
              </a:defRPr>
            </a:lvl2pPr>
            <a:lvl3pPr>
              <a:defRPr sz="882" b="1">
                <a:solidFill>
                  <a:srgbClr val="008CC8"/>
                </a:solidFill>
              </a:defRPr>
            </a:lvl3pPr>
            <a:lvl4pPr>
              <a:defRPr sz="882" b="1">
                <a:solidFill>
                  <a:srgbClr val="008CC8"/>
                </a:solidFill>
              </a:defRPr>
            </a:lvl4pPr>
            <a:lvl5pPr>
              <a:defRPr sz="882" b="1">
                <a:solidFill>
                  <a:srgbClr val="008CC8"/>
                </a:solidFill>
              </a:defRPr>
            </a:lvl5pPr>
          </a:lstStyle>
          <a:p>
            <a:pPr lvl="0"/>
            <a:r>
              <a:rPr lang="en-US"/>
              <a:t>Edit Master text styles</a:t>
            </a:r>
          </a:p>
        </p:txBody>
      </p:sp>
      <p:sp>
        <p:nvSpPr>
          <p:cNvPr id="15" name="Text Placeholder 22"/>
          <p:cNvSpPr>
            <a:spLocks noGrp="1"/>
          </p:cNvSpPr>
          <p:nvPr>
            <p:ph type="body" sz="quarter" idx="16"/>
          </p:nvPr>
        </p:nvSpPr>
        <p:spPr>
          <a:xfrm>
            <a:off x="241880" y="5904706"/>
            <a:ext cx="1812257" cy="645739"/>
          </a:xfrm>
        </p:spPr>
        <p:txBody>
          <a:bodyPr/>
          <a:lstStyle>
            <a:lvl1pPr marL="0" indent="0">
              <a:lnSpc>
                <a:spcPct val="100000"/>
              </a:lnSpc>
              <a:spcBef>
                <a:spcPts val="0"/>
              </a:spcBef>
              <a:buNone/>
              <a:defRPr sz="882" b="0">
                <a:solidFill>
                  <a:srgbClr val="585859"/>
                </a:solidFill>
              </a:defRPr>
            </a:lvl1pPr>
          </a:lstStyle>
          <a:p>
            <a:pPr lvl="0"/>
            <a:r>
              <a:rPr lang="en-US"/>
              <a:t>Edit Master text styles</a:t>
            </a:r>
          </a:p>
        </p:txBody>
      </p:sp>
      <p:sp>
        <p:nvSpPr>
          <p:cNvPr id="16" name="Text Placeholder 10"/>
          <p:cNvSpPr>
            <a:spLocks noGrp="1"/>
          </p:cNvSpPr>
          <p:nvPr>
            <p:ph type="body" sz="quarter" idx="21" hasCustomPrompt="1"/>
          </p:nvPr>
        </p:nvSpPr>
        <p:spPr>
          <a:xfrm>
            <a:off x="6631072" y="4515971"/>
            <a:ext cx="2370054" cy="1734110"/>
          </a:xfrm>
        </p:spPr>
        <p:txBody>
          <a:bodyPr/>
          <a:lstStyle>
            <a:lvl1pPr algn="ctr">
              <a:defRPr baseline="0"/>
            </a:lvl1pPr>
          </a:lstStyle>
          <a:p>
            <a:pPr lvl="0"/>
            <a:r>
              <a:rPr lang="en-US" dirty="0"/>
              <a:t>Delete Box &amp; Add Issuer Logo Here</a:t>
            </a:r>
          </a:p>
        </p:txBody>
      </p:sp>
      <p:sp>
        <p:nvSpPr>
          <p:cNvPr id="20" name="Text Box 16"/>
          <p:cNvSpPr txBox="1"/>
          <p:nvPr/>
        </p:nvSpPr>
        <p:spPr>
          <a:xfrm>
            <a:off x="254392" y="6601596"/>
            <a:ext cx="1932132" cy="235324"/>
          </a:xfrm>
          <a:prstGeom prst="rect">
            <a:avLst/>
          </a:prstGeom>
          <a:solidFill>
            <a:schemeClr val="lt1"/>
          </a:solidFill>
          <a:ln w="6350">
            <a:noFill/>
          </a:ln>
        </p:spPr>
        <p:txBody>
          <a:bodyPr rot="0" spcFirstLastPara="0" vert="horz" wrap="square" lIns="0" tIns="40341" rIns="80682" bIns="0" numCol="1" spcCol="0" rtlCol="0" fromWordArt="0" anchor="t" anchorCtr="0" forceAA="0" compatLnSpc="1">
            <a:prstTxWarp prst="textNoShape">
              <a:avLst/>
            </a:prstTxWarp>
            <a:noAutofit/>
          </a:bodyPr>
          <a:lstStyle/>
          <a:p>
            <a:pPr marL="0" marR="0">
              <a:spcBef>
                <a:spcPts val="0"/>
              </a:spcBef>
              <a:spcAft>
                <a:spcPts val="0"/>
              </a:spcAft>
            </a:pPr>
            <a:r>
              <a:rPr lang="en-US" sz="750" dirty="0">
                <a:effectLst/>
                <a:latin typeface="Century Gothic" panose="020B0502020202020204" pitchFamily="34" charset="0"/>
                <a:ea typeface="Times New Roman" panose="02020603050405020304" pitchFamily="18" charset="0"/>
              </a:rPr>
              <a:t>Stephens Inc. Member NYSE | SIPC</a:t>
            </a:r>
            <a:endParaRPr lang="en-US" sz="1059" dirty="0">
              <a:effectLst/>
              <a:latin typeface="Times New Roman" panose="02020603050405020304" pitchFamily="18" charset="0"/>
              <a:ea typeface="Times New Roman" panose="02020603050405020304" pitchFamily="18" charset="0"/>
            </a:endParaRPr>
          </a:p>
        </p:txBody>
      </p:sp>
      <p:sp>
        <p:nvSpPr>
          <p:cNvPr id="11" name="Text Placeholder 10"/>
          <p:cNvSpPr>
            <a:spLocks noGrp="1"/>
          </p:cNvSpPr>
          <p:nvPr>
            <p:ph type="body" sz="quarter" idx="22" hasCustomPrompt="1"/>
          </p:nvPr>
        </p:nvSpPr>
        <p:spPr>
          <a:xfrm>
            <a:off x="241879" y="4832972"/>
            <a:ext cx="6042603" cy="357187"/>
          </a:xfrm>
        </p:spPr>
        <p:txBody>
          <a:bodyPr/>
          <a:lstStyle>
            <a:lvl1pPr>
              <a:defRPr sz="1412" b="0"/>
            </a:lvl1pPr>
          </a:lstStyle>
          <a:p>
            <a:pPr lvl="0"/>
            <a:r>
              <a:rPr lang="en-US" dirty="0"/>
              <a:t>Amount &amp; Issue Description</a:t>
            </a:r>
          </a:p>
        </p:txBody>
      </p:sp>
      <p:sp>
        <p:nvSpPr>
          <p:cNvPr id="26" name="Text Placeholder 25"/>
          <p:cNvSpPr>
            <a:spLocks noGrp="1"/>
          </p:cNvSpPr>
          <p:nvPr>
            <p:ph type="body" sz="quarter" idx="23" hasCustomPrompt="1"/>
          </p:nvPr>
        </p:nvSpPr>
        <p:spPr>
          <a:xfrm>
            <a:off x="6764194" y="6687042"/>
            <a:ext cx="2236932" cy="149878"/>
          </a:xfrm>
        </p:spPr>
        <p:txBody>
          <a:bodyPr/>
          <a:lstStyle>
            <a:lvl1pPr algn="r">
              <a:defRPr sz="882" b="0">
                <a:solidFill>
                  <a:srgbClr val="585859"/>
                </a:solidFill>
              </a:defRPr>
            </a:lvl1pPr>
          </a:lstStyle>
          <a:p>
            <a:pPr lvl="0"/>
            <a:r>
              <a:rPr lang="en-US" dirty="0"/>
              <a:t>Date</a:t>
            </a:r>
          </a:p>
        </p:txBody>
      </p:sp>
      <p:pic>
        <p:nvPicPr>
          <p:cNvPr id="17" name="Picture Placeholder 4" descr="A tall building with a glass wall&#10;&#10;Description automatically generated">
            <a:extLst>
              <a:ext uri="{FF2B5EF4-FFF2-40B4-BE49-F238E27FC236}">
                <a16:creationId xmlns:a16="http://schemas.microsoft.com/office/drawing/2014/main" id="{00DDB262-27F7-14F6-6E40-C87D6911DF7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5326" b="15326"/>
          <a:stretch/>
        </p:blipFill>
        <p:spPr>
          <a:xfrm>
            <a:off x="0" y="816630"/>
            <a:ext cx="9144003" cy="2609570"/>
          </a:xfrm>
          <a:prstGeom prst="rect">
            <a:avLst/>
          </a:prstGeom>
        </p:spPr>
      </p:pic>
      <p:sp>
        <p:nvSpPr>
          <p:cNvPr id="18" name="Text Placeholder 5"/>
          <p:cNvSpPr txBox="1">
            <a:spLocks/>
          </p:cNvSpPr>
          <p:nvPr/>
        </p:nvSpPr>
        <p:spPr>
          <a:xfrm>
            <a:off x="165055" y="3492552"/>
            <a:ext cx="7937500" cy="222584"/>
          </a:xfrm>
          <a:prstGeom prst="rect">
            <a:avLst/>
          </a:prstGeom>
        </p:spPr>
        <p:txBody>
          <a:bodyPr/>
          <a:lstStyle>
            <a:lvl1pPr marL="0" indent="0" algn="l" defTabSz="1005840" rtl="0" eaLnBrk="1" latinLnBrk="0" hangingPunct="1">
              <a:lnSpc>
                <a:spcPct val="90000"/>
              </a:lnSpc>
              <a:spcBef>
                <a:spcPts val="1200"/>
              </a:spcBef>
              <a:buFont typeface="Arial" panose="020B0604020202020204" pitchFamily="34" charset="0"/>
              <a:buNone/>
              <a:tabLst/>
              <a:defRPr lang="en-US" sz="1050" b="1" kern="1200" cap="none" baseline="0">
                <a:solidFill>
                  <a:srgbClr val="008CC8"/>
                </a:solidFill>
                <a:latin typeface="+mn-lt"/>
                <a:ea typeface="+mn-ea"/>
                <a:cs typeface="+mn-cs"/>
              </a:defRPr>
            </a:lvl1pPr>
            <a:lvl2pPr marL="171450"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2pPr>
            <a:lvl3pPr marL="404812"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3pPr>
            <a:lvl4pPr marL="604837"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4pPr>
            <a:lvl5pPr marL="822325"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r>
              <a:rPr lang="en-US" sz="927" dirty="0"/>
              <a:t>Information Prepared by Stephens Public Finance</a:t>
            </a:r>
          </a:p>
        </p:txBody>
      </p:sp>
    </p:spTree>
    <p:extLst>
      <p:ext uri="{BB962C8B-B14F-4D97-AF65-F5344CB8AC3E}">
        <p14:creationId xmlns:p14="http://schemas.microsoft.com/office/powerpoint/2010/main" val="34912018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_Title Slide-Utility">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41887" y="4441557"/>
            <a:ext cx="6042535" cy="232494"/>
          </a:xfrm>
        </p:spPr>
        <p:txBody>
          <a:bodyPr anchor="t">
            <a:noAutofit/>
          </a:bodyPr>
          <a:lstStyle>
            <a:lvl1pPr algn="l">
              <a:spcBef>
                <a:spcPts val="529"/>
              </a:spcBef>
              <a:defRPr sz="2471" b="1">
                <a:solidFill>
                  <a:schemeClr val="tx2"/>
                </a:solidFill>
                <a:latin typeface="Century Gothic" panose="020B0502020202020204" pitchFamily="34" charset="0"/>
              </a:defRPr>
            </a:lvl1pPr>
          </a:lstStyle>
          <a:p>
            <a:r>
              <a:rPr lang="en-US" dirty="0"/>
              <a:t>Issuer Name</a:t>
            </a:r>
          </a:p>
        </p:txBody>
      </p:sp>
      <p:sp>
        <p:nvSpPr>
          <p:cNvPr id="3" name="Subtitle 2"/>
          <p:cNvSpPr>
            <a:spLocks noGrp="1"/>
          </p:cNvSpPr>
          <p:nvPr>
            <p:ph type="subTitle" idx="1" hasCustomPrompt="1"/>
          </p:nvPr>
        </p:nvSpPr>
        <p:spPr>
          <a:xfrm>
            <a:off x="241887" y="4015459"/>
            <a:ext cx="6047089" cy="292013"/>
          </a:xfrm>
          <a:prstGeom prst="rect">
            <a:avLst/>
          </a:prstGeom>
        </p:spPr>
        <p:txBody>
          <a:bodyPr>
            <a:normAutofit/>
          </a:bodyPr>
          <a:lstStyle>
            <a:lvl1pPr marL="0" indent="0" algn="l">
              <a:buNone/>
              <a:defRPr sz="1412" b="0" baseline="0">
                <a:latin typeface="Century Gothic" panose="020B0502020202020204" pitchFamily="34" charset="0"/>
              </a:defRPr>
            </a:lvl1pPr>
            <a:lvl2pPr marL="443770" indent="0" algn="ctr">
              <a:buNone/>
              <a:defRPr sz="1941"/>
            </a:lvl2pPr>
            <a:lvl3pPr marL="887541" indent="0" algn="ctr">
              <a:buNone/>
              <a:defRPr sz="1747"/>
            </a:lvl3pPr>
            <a:lvl4pPr marL="1331311" indent="0" algn="ctr">
              <a:buNone/>
              <a:defRPr sz="1553"/>
            </a:lvl4pPr>
            <a:lvl5pPr marL="1775083" indent="0" algn="ctr">
              <a:buNone/>
              <a:defRPr sz="1553"/>
            </a:lvl5pPr>
            <a:lvl6pPr marL="2218853" indent="0" algn="ctr">
              <a:buNone/>
              <a:defRPr sz="1553"/>
            </a:lvl6pPr>
            <a:lvl7pPr marL="2662623" indent="0" algn="ctr">
              <a:buNone/>
              <a:defRPr sz="1553"/>
            </a:lvl7pPr>
            <a:lvl8pPr marL="3106394" indent="0" algn="ctr">
              <a:buNone/>
              <a:defRPr sz="1553"/>
            </a:lvl8pPr>
            <a:lvl9pPr marL="3550164" indent="0" algn="ctr">
              <a:buNone/>
              <a:defRPr sz="1553"/>
            </a:lvl9pPr>
          </a:lstStyle>
          <a:p>
            <a:r>
              <a:rPr lang="en-US" dirty="0"/>
              <a:t>[Name of document] Provided to:</a:t>
            </a:r>
          </a:p>
        </p:txBody>
      </p:sp>
      <p:pic>
        <p:nvPicPr>
          <p:cNvPr id="12" name="Picture 11">
            <a:extLst>
              <a:ext uri="{FF2B5EF4-FFF2-40B4-BE49-F238E27FC236}">
                <a16:creationId xmlns:a16="http://schemas.microsoft.com/office/drawing/2014/main" id="{3A202B80-BA80-AA48-84EF-340226AD476C}"/>
              </a:ext>
            </a:extLst>
          </p:cNvPr>
          <p:cNvPicPr>
            <a:picLocks noChangeAspect="1"/>
          </p:cNvPicPr>
          <p:nvPr/>
        </p:nvPicPr>
        <p:blipFill rotWithShape="1">
          <a:blip r:embed="rId2"/>
          <a:srcRect l="2358" t="20240" r="2503"/>
          <a:stretch/>
        </p:blipFill>
        <p:spPr>
          <a:xfrm>
            <a:off x="1" y="-1263"/>
            <a:ext cx="9144000" cy="813338"/>
          </a:xfrm>
          <a:prstGeom prst="rect">
            <a:avLst/>
          </a:prstGeom>
        </p:spPr>
      </p:pic>
      <p:sp>
        <p:nvSpPr>
          <p:cNvPr id="14" name="TextBox 13">
            <a:extLst>
              <a:ext uri="{FF2B5EF4-FFF2-40B4-BE49-F238E27FC236}">
                <a16:creationId xmlns:a16="http://schemas.microsoft.com/office/drawing/2014/main" id="{9DB2F037-AE3C-7D4D-844B-04568F0F6138}"/>
              </a:ext>
            </a:extLst>
          </p:cNvPr>
          <p:cNvSpPr txBox="1"/>
          <p:nvPr/>
        </p:nvSpPr>
        <p:spPr>
          <a:xfrm>
            <a:off x="1756581" y="216510"/>
            <a:ext cx="2603166" cy="397069"/>
          </a:xfrm>
          <a:prstGeom prst="rect">
            <a:avLst/>
          </a:prstGeom>
          <a:noFill/>
        </p:spPr>
        <p:txBody>
          <a:bodyPr wrap="square" lIns="0" tIns="0" rIns="0" bIns="0" rtlCol="0" anchor="ctr">
            <a:noAutofit/>
          </a:bodyPr>
          <a:lstStyle/>
          <a:p>
            <a:pPr algn="l"/>
            <a:r>
              <a:rPr lang="en-US" sz="1015" dirty="0">
                <a:solidFill>
                  <a:schemeClr val="tx2"/>
                </a:solidFill>
              </a:rPr>
              <a:t>PUBLIC FINANCE</a:t>
            </a:r>
          </a:p>
        </p:txBody>
      </p:sp>
      <p:sp>
        <p:nvSpPr>
          <p:cNvPr id="10" name="Text Placeholder 19"/>
          <p:cNvSpPr>
            <a:spLocks noGrp="1"/>
          </p:cNvSpPr>
          <p:nvPr>
            <p:ph type="body" sz="quarter" idx="14"/>
          </p:nvPr>
        </p:nvSpPr>
        <p:spPr>
          <a:xfrm>
            <a:off x="241880" y="5732188"/>
            <a:ext cx="1812257" cy="136211"/>
          </a:xfrm>
        </p:spPr>
        <p:txBody>
          <a:bodyPr/>
          <a:lstStyle>
            <a:lvl1pPr marL="0" indent="0">
              <a:lnSpc>
                <a:spcPct val="100000"/>
              </a:lnSpc>
              <a:spcBef>
                <a:spcPts val="0"/>
              </a:spcBef>
              <a:buNone/>
              <a:defRPr sz="1059" b="1" cap="all" baseline="0">
                <a:solidFill>
                  <a:srgbClr val="00274C"/>
                </a:solidFill>
              </a:defRPr>
            </a:lvl1pPr>
            <a:lvl2pPr>
              <a:defRPr sz="882" b="1">
                <a:solidFill>
                  <a:srgbClr val="008CC8"/>
                </a:solidFill>
              </a:defRPr>
            </a:lvl2pPr>
            <a:lvl3pPr>
              <a:defRPr sz="882" b="1">
                <a:solidFill>
                  <a:srgbClr val="008CC8"/>
                </a:solidFill>
              </a:defRPr>
            </a:lvl3pPr>
            <a:lvl4pPr>
              <a:defRPr sz="882" b="1">
                <a:solidFill>
                  <a:srgbClr val="008CC8"/>
                </a:solidFill>
              </a:defRPr>
            </a:lvl4pPr>
            <a:lvl5pPr>
              <a:defRPr sz="882" b="1">
                <a:solidFill>
                  <a:srgbClr val="008CC8"/>
                </a:solidFill>
              </a:defRPr>
            </a:lvl5pPr>
          </a:lstStyle>
          <a:p>
            <a:pPr lvl="0"/>
            <a:r>
              <a:rPr lang="en-US"/>
              <a:t>Edit Master text styles</a:t>
            </a:r>
          </a:p>
        </p:txBody>
      </p:sp>
      <p:sp>
        <p:nvSpPr>
          <p:cNvPr id="15" name="Text Placeholder 22"/>
          <p:cNvSpPr>
            <a:spLocks noGrp="1"/>
          </p:cNvSpPr>
          <p:nvPr>
            <p:ph type="body" sz="quarter" idx="16"/>
          </p:nvPr>
        </p:nvSpPr>
        <p:spPr>
          <a:xfrm>
            <a:off x="241880" y="5904706"/>
            <a:ext cx="1812257" cy="645739"/>
          </a:xfrm>
        </p:spPr>
        <p:txBody>
          <a:bodyPr/>
          <a:lstStyle>
            <a:lvl1pPr marL="0" indent="0">
              <a:lnSpc>
                <a:spcPct val="100000"/>
              </a:lnSpc>
              <a:spcBef>
                <a:spcPts val="0"/>
              </a:spcBef>
              <a:buNone/>
              <a:defRPr sz="882" b="0">
                <a:solidFill>
                  <a:srgbClr val="585859"/>
                </a:solidFill>
              </a:defRPr>
            </a:lvl1pPr>
          </a:lstStyle>
          <a:p>
            <a:pPr lvl="0"/>
            <a:r>
              <a:rPr lang="en-US"/>
              <a:t>Edit Master text styles</a:t>
            </a:r>
          </a:p>
        </p:txBody>
      </p:sp>
      <p:sp>
        <p:nvSpPr>
          <p:cNvPr id="16" name="Text Placeholder 10"/>
          <p:cNvSpPr>
            <a:spLocks noGrp="1"/>
          </p:cNvSpPr>
          <p:nvPr>
            <p:ph type="body" sz="quarter" idx="21" hasCustomPrompt="1"/>
          </p:nvPr>
        </p:nvSpPr>
        <p:spPr>
          <a:xfrm>
            <a:off x="6631072" y="4515971"/>
            <a:ext cx="2370054" cy="1734110"/>
          </a:xfrm>
        </p:spPr>
        <p:txBody>
          <a:bodyPr/>
          <a:lstStyle>
            <a:lvl1pPr algn="ctr">
              <a:defRPr baseline="0"/>
            </a:lvl1pPr>
          </a:lstStyle>
          <a:p>
            <a:pPr lvl="0"/>
            <a:r>
              <a:rPr lang="en-US" dirty="0"/>
              <a:t>Delete Box &amp; Add Issuer Logo Here</a:t>
            </a:r>
          </a:p>
        </p:txBody>
      </p:sp>
      <p:sp>
        <p:nvSpPr>
          <p:cNvPr id="20" name="Text Box 16"/>
          <p:cNvSpPr txBox="1"/>
          <p:nvPr/>
        </p:nvSpPr>
        <p:spPr>
          <a:xfrm>
            <a:off x="254392" y="6601596"/>
            <a:ext cx="1932132" cy="235324"/>
          </a:xfrm>
          <a:prstGeom prst="rect">
            <a:avLst/>
          </a:prstGeom>
          <a:solidFill>
            <a:schemeClr val="lt1"/>
          </a:solidFill>
          <a:ln w="6350">
            <a:noFill/>
          </a:ln>
        </p:spPr>
        <p:txBody>
          <a:bodyPr rot="0" spcFirstLastPara="0" vert="horz" wrap="square" lIns="0" tIns="40341" rIns="80682" bIns="0" numCol="1" spcCol="0" rtlCol="0" fromWordArt="0" anchor="t" anchorCtr="0" forceAA="0" compatLnSpc="1">
            <a:prstTxWarp prst="textNoShape">
              <a:avLst/>
            </a:prstTxWarp>
            <a:noAutofit/>
          </a:bodyPr>
          <a:lstStyle/>
          <a:p>
            <a:pPr marL="0" marR="0">
              <a:spcBef>
                <a:spcPts val="0"/>
              </a:spcBef>
              <a:spcAft>
                <a:spcPts val="0"/>
              </a:spcAft>
            </a:pPr>
            <a:r>
              <a:rPr lang="en-US" sz="750" dirty="0">
                <a:effectLst/>
                <a:latin typeface="Century Gothic" panose="020B0502020202020204" pitchFamily="34" charset="0"/>
                <a:ea typeface="Times New Roman" panose="02020603050405020304" pitchFamily="18" charset="0"/>
              </a:rPr>
              <a:t>Stephens Inc. Member NYSE | SIPC</a:t>
            </a:r>
            <a:endParaRPr lang="en-US" sz="1059" dirty="0">
              <a:effectLst/>
              <a:latin typeface="Times New Roman" panose="02020603050405020304" pitchFamily="18" charset="0"/>
              <a:ea typeface="Times New Roman" panose="02020603050405020304" pitchFamily="18" charset="0"/>
            </a:endParaRPr>
          </a:p>
        </p:txBody>
      </p:sp>
      <p:sp>
        <p:nvSpPr>
          <p:cNvPr id="11" name="Text Placeholder 10"/>
          <p:cNvSpPr>
            <a:spLocks noGrp="1"/>
          </p:cNvSpPr>
          <p:nvPr>
            <p:ph type="body" sz="quarter" idx="22" hasCustomPrompt="1"/>
          </p:nvPr>
        </p:nvSpPr>
        <p:spPr>
          <a:xfrm>
            <a:off x="241879" y="4832972"/>
            <a:ext cx="6042603" cy="357187"/>
          </a:xfrm>
        </p:spPr>
        <p:txBody>
          <a:bodyPr/>
          <a:lstStyle>
            <a:lvl1pPr>
              <a:defRPr sz="1412" b="0"/>
            </a:lvl1pPr>
          </a:lstStyle>
          <a:p>
            <a:pPr lvl="0"/>
            <a:r>
              <a:rPr lang="en-US" dirty="0"/>
              <a:t>Amount &amp; Issue Description</a:t>
            </a:r>
          </a:p>
        </p:txBody>
      </p:sp>
      <p:sp>
        <p:nvSpPr>
          <p:cNvPr id="26" name="Text Placeholder 25"/>
          <p:cNvSpPr>
            <a:spLocks noGrp="1"/>
          </p:cNvSpPr>
          <p:nvPr>
            <p:ph type="body" sz="quarter" idx="23" hasCustomPrompt="1"/>
          </p:nvPr>
        </p:nvSpPr>
        <p:spPr>
          <a:xfrm>
            <a:off x="6764194" y="6687042"/>
            <a:ext cx="2236932" cy="149878"/>
          </a:xfrm>
        </p:spPr>
        <p:txBody>
          <a:bodyPr/>
          <a:lstStyle>
            <a:lvl1pPr algn="r">
              <a:defRPr sz="882" b="0">
                <a:solidFill>
                  <a:srgbClr val="585859"/>
                </a:solidFill>
              </a:defRPr>
            </a:lvl1pPr>
          </a:lstStyle>
          <a:p>
            <a:pPr lvl="0"/>
            <a:r>
              <a:rPr lang="en-US" dirty="0"/>
              <a:t>Date</a:t>
            </a:r>
          </a:p>
        </p:txBody>
      </p:sp>
      <p:pic>
        <p:nvPicPr>
          <p:cNvPr id="17" name="Picture 4" descr="Modern urban wastewater treatment plant. Modern urban wastewater treatment plant. water treatment stock pictures, royalty-free photos &amp; imag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812074"/>
            <a:ext cx="9131848" cy="2602063"/>
          </a:xfrm>
          <a:prstGeom prst="rect">
            <a:avLst/>
          </a:prstGeom>
          <a:noFill/>
          <a:extLst>
            <a:ext uri="{909E8E84-426E-40DD-AFC4-6F175D3DCCD1}">
              <a14:hiddenFill xmlns:a14="http://schemas.microsoft.com/office/drawing/2010/main">
                <a:solidFill>
                  <a:srgbClr val="FFFFFF"/>
                </a:solidFill>
              </a14:hiddenFill>
            </a:ext>
          </a:extLst>
        </p:spPr>
      </p:pic>
      <p:sp>
        <p:nvSpPr>
          <p:cNvPr id="18" name="Text Placeholder 5"/>
          <p:cNvSpPr txBox="1">
            <a:spLocks/>
          </p:cNvSpPr>
          <p:nvPr/>
        </p:nvSpPr>
        <p:spPr>
          <a:xfrm>
            <a:off x="165055" y="3492552"/>
            <a:ext cx="7937500" cy="222584"/>
          </a:xfrm>
          <a:prstGeom prst="rect">
            <a:avLst/>
          </a:prstGeom>
        </p:spPr>
        <p:txBody>
          <a:bodyPr/>
          <a:lstStyle>
            <a:lvl1pPr marL="0" indent="0" algn="l" defTabSz="1005840" rtl="0" eaLnBrk="1" latinLnBrk="0" hangingPunct="1">
              <a:lnSpc>
                <a:spcPct val="90000"/>
              </a:lnSpc>
              <a:spcBef>
                <a:spcPts val="1200"/>
              </a:spcBef>
              <a:buFont typeface="Arial" panose="020B0604020202020204" pitchFamily="34" charset="0"/>
              <a:buNone/>
              <a:tabLst/>
              <a:defRPr lang="en-US" sz="1050" b="1" kern="1200" cap="none" baseline="0">
                <a:solidFill>
                  <a:srgbClr val="008CC8"/>
                </a:solidFill>
                <a:latin typeface="+mn-lt"/>
                <a:ea typeface="+mn-ea"/>
                <a:cs typeface="+mn-cs"/>
              </a:defRPr>
            </a:lvl1pPr>
            <a:lvl2pPr marL="171450"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2pPr>
            <a:lvl3pPr marL="404812"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3pPr>
            <a:lvl4pPr marL="604837"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4pPr>
            <a:lvl5pPr marL="822325"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r>
              <a:rPr lang="en-US" sz="927" dirty="0"/>
              <a:t>Information Prepared by Stephens Public Finance</a:t>
            </a:r>
          </a:p>
        </p:txBody>
      </p:sp>
    </p:spTree>
    <p:extLst>
      <p:ext uri="{BB962C8B-B14F-4D97-AF65-F5344CB8AC3E}">
        <p14:creationId xmlns:p14="http://schemas.microsoft.com/office/powerpoint/2010/main" val="14390055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1_Title Slide-Utility 2">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41887" y="4441557"/>
            <a:ext cx="6042535" cy="232494"/>
          </a:xfrm>
        </p:spPr>
        <p:txBody>
          <a:bodyPr anchor="t">
            <a:noAutofit/>
          </a:bodyPr>
          <a:lstStyle>
            <a:lvl1pPr algn="l">
              <a:spcBef>
                <a:spcPts val="529"/>
              </a:spcBef>
              <a:defRPr sz="2471" b="1">
                <a:solidFill>
                  <a:schemeClr val="tx2"/>
                </a:solidFill>
                <a:latin typeface="Century Gothic" panose="020B0502020202020204" pitchFamily="34" charset="0"/>
              </a:defRPr>
            </a:lvl1pPr>
          </a:lstStyle>
          <a:p>
            <a:r>
              <a:rPr lang="en-US" dirty="0"/>
              <a:t>Issuer Name</a:t>
            </a:r>
          </a:p>
        </p:txBody>
      </p:sp>
      <p:sp>
        <p:nvSpPr>
          <p:cNvPr id="3" name="Subtitle 2"/>
          <p:cNvSpPr>
            <a:spLocks noGrp="1"/>
          </p:cNvSpPr>
          <p:nvPr>
            <p:ph type="subTitle" idx="1" hasCustomPrompt="1"/>
          </p:nvPr>
        </p:nvSpPr>
        <p:spPr>
          <a:xfrm>
            <a:off x="241887" y="4015459"/>
            <a:ext cx="6047089" cy="292013"/>
          </a:xfrm>
          <a:prstGeom prst="rect">
            <a:avLst/>
          </a:prstGeom>
        </p:spPr>
        <p:txBody>
          <a:bodyPr>
            <a:normAutofit/>
          </a:bodyPr>
          <a:lstStyle>
            <a:lvl1pPr marL="0" indent="0" algn="l">
              <a:buNone/>
              <a:defRPr sz="1412" b="0" baseline="0">
                <a:latin typeface="Century Gothic" panose="020B0502020202020204" pitchFamily="34" charset="0"/>
              </a:defRPr>
            </a:lvl1pPr>
            <a:lvl2pPr marL="443770" indent="0" algn="ctr">
              <a:buNone/>
              <a:defRPr sz="1941"/>
            </a:lvl2pPr>
            <a:lvl3pPr marL="887541" indent="0" algn="ctr">
              <a:buNone/>
              <a:defRPr sz="1747"/>
            </a:lvl3pPr>
            <a:lvl4pPr marL="1331311" indent="0" algn="ctr">
              <a:buNone/>
              <a:defRPr sz="1553"/>
            </a:lvl4pPr>
            <a:lvl5pPr marL="1775083" indent="0" algn="ctr">
              <a:buNone/>
              <a:defRPr sz="1553"/>
            </a:lvl5pPr>
            <a:lvl6pPr marL="2218853" indent="0" algn="ctr">
              <a:buNone/>
              <a:defRPr sz="1553"/>
            </a:lvl6pPr>
            <a:lvl7pPr marL="2662623" indent="0" algn="ctr">
              <a:buNone/>
              <a:defRPr sz="1553"/>
            </a:lvl7pPr>
            <a:lvl8pPr marL="3106394" indent="0" algn="ctr">
              <a:buNone/>
              <a:defRPr sz="1553"/>
            </a:lvl8pPr>
            <a:lvl9pPr marL="3550164" indent="0" algn="ctr">
              <a:buNone/>
              <a:defRPr sz="1553"/>
            </a:lvl9pPr>
          </a:lstStyle>
          <a:p>
            <a:r>
              <a:rPr lang="en-US" dirty="0"/>
              <a:t>[Name of document] Provided to:</a:t>
            </a:r>
          </a:p>
        </p:txBody>
      </p:sp>
      <p:pic>
        <p:nvPicPr>
          <p:cNvPr id="12" name="Picture 11">
            <a:extLst>
              <a:ext uri="{FF2B5EF4-FFF2-40B4-BE49-F238E27FC236}">
                <a16:creationId xmlns:a16="http://schemas.microsoft.com/office/drawing/2014/main" id="{3A202B80-BA80-AA48-84EF-340226AD476C}"/>
              </a:ext>
            </a:extLst>
          </p:cNvPr>
          <p:cNvPicPr>
            <a:picLocks noChangeAspect="1"/>
          </p:cNvPicPr>
          <p:nvPr/>
        </p:nvPicPr>
        <p:blipFill rotWithShape="1">
          <a:blip r:embed="rId2"/>
          <a:srcRect l="2358" t="20240" r="2503"/>
          <a:stretch/>
        </p:blipFill>
        <p:spPr>
          <a:xfrm>
            <a:off x="1" y="-1263"/>
            <a:ext cx="9144000" cy="813338"/>
          </a:xfrm>
          <a:prstGeom prst="rect">
            <a:avLst/>
          </a:prstGeom>
        </p:spPr>
      </p:pic>
      <p:sp>
        <p:nvSpPr>
          <p:cNvPr id="14" name="TextBox 13">
            <a:extLst>
              <a:ext uri="{FF2B5EF4-FFF2-40B4-BE49-F238E27FC236}">
                <a16:creationId xmlns:a16="http://schemas.microsoft.com/office/drawing/2014/main" id="{9DB2F037-AE3C-7D4D-844B-04568F0F6138}"/>
              </a:ext>
            </a:extLst>
          </p:cNvPr>
          <p:cNvSpPr txBox="1"/>
          <p:nvPr/>
        </p:nvSpPr>
        <p:spPr>
          <a:xfrm>
            <a:off x="1756581" y="216510"/>
            <a:ext cx="2603166" cy="397069"/>
          </a:xfrm>
          <a:prstGeom prst="rect">
            <a:avLst/>
          </a:prstGeom>
          <a:noFill/>
        </p:spPr>
        <p:txBody>
          <a:bodyPr wrap="square" lIns="0" tIns="0" rIns="0" bIns="0" rtlCol="0" anchor="ctr">
            <a:noAutofit/>
          </a:bodyPr>
          <a:lstStyle/>
          <a:p>
            <a:pPr algn="l"/>
            <a:r>
              <a:rPr lang="en-US" sz="1015" dirty="0">
                <a:solidFill>
                  <a:schemeClr val="tx2"/>
                </a:solidFill>
              </a:rPr>
              <a:t>PUBLIC FINANCE</a:t>
            </a:r>
          </a:p>
        </p:txBody>
      </p:sp>
      <p:sp>
        <p:nvSpPr>
          <p:cNvPr id="10" name="Text Placeholder 19"/>
          <p:cNvSpPr>
            <a:spLocks noGrp="1"/>
          </p:cNvSpPr>
          <p:nvPr>
            <p:ph type="body" sz="quarter" idx="14"/>
          </p:nvPr>
        </p:nvSpPr>
        <p:spPr>
          <a:xfrm>
            <a:off x="241880" y="5732188"/>
            <a:ext cx="1812257" cy="136211"/>
          </a:xfrm>
        </p:spPr>
        <p:txBody>
          <a:bodyPr/>
          <a:lstStyle>
            <a:lvl1pPr marL="0" indent="0">
              <a:lnSpc>
                <a:spcPct val="100000"/>
              </a:lnSpc>
              <a:spcBef>
                <a:spcPts val="0"/>
              </a:spcBef>
              <a:buNone/>
              <a:defRPr sz="1059" b="1" cap="all" baseline="0">
                <a:solidFill>
                  <a:srgbClr val="00274C"/>
                </a:solidFill>
              </a:defRPr>
            </a:lvl1pPr>
            <a:lvl2pPr>
              <a:defRPr sz="882" b="1">
                <a:solidFill>
                  <a:srgbClr val="008CC8"/>
                </a:solidFill>
              </a:defRPr>
            </a:lvl2pPr>
            <a:lvl3pPr>
              <a:defRPr sz="882" b="1">
                <a:solidFill>
                  <a:srgbClr val="008CC8"/>
                </a:solidFill>
              </a:defRPr>
            </a:lvl3pPr>
            <a:lvl4pPr>
              <a:defRPr sz="882" b="1">
                <a:solidFill>
                  <a:srgbClr val="008CC8"/>
                </a:solidFill>
              </a:defRPr>
            </a:lvl4pPr>
            <a:lvl5pPr>
              <a:defRPr sz="882" b="1">
                <a:solidFill>
                  <a:srgbClr val="008CC8"/>
                </a:solidFill>
              </a:defRPr>
            </a:lvl5pPr>
          </a:lstStyle>
          <a:p>
            <a:pPr lvl="0"/>
            <a:r>
              <a:rPr lang="en-US"/>
              <a:t>Edit Master text styles</a:t>
            </a:r>
          </a:p>
        </p:txBody>
      </p:sp>
      <p:sp>
        <p:nvSpPr>
          <p:cNvPr id="15" name="Text Placeholder 22"/>
          <p:cNvSpPr>
            <a:spLocks noGrp="1"/>
          </p:cNvSpPr>
          <p:nvPr>
            <p:ph type="body" sz="quarter" idx="16"/>
          </p:nvPr>
        </p:nvSpPr>
        <p:spPr>
          <a:xfrm>
            <a:off x="241880" y="5904706"/>
            <a:ext cx="1812257" cy="645739"/>
          </a:xfrm>
        </p:spPr>
        <p:txBody>
          <a:bodyPr/>
          <a:lstStyle>
            <a:lvl1pPr marL="0" indent="0">
              <a:lnSpc>
                <a:spcPct val="100000"/>
              </a:lnSpc>
              <a:spcBef>
                <a:spcPts val="0"/>
              </a:spcBef>
              <a:buNone/>
              <a:defRPr sz="882" b="0">
                <a:solidFill>
                  <a:srgbClr val="585859"/>
                </a:solidFill>
              </a:defRPr>
            </a:lvl1pPr>
          </a:lstStyle>
          <a:p>
            <a:pPr lvl="0"/>
            <a:r>
              <a:rPr lang="en-US"/>
              <a:t>Edit Master text styles</a:t>
            </a:r>
          </a:p>
        </p:txBody>
      </p:sp>
      <p:sp>
        <p:nvSpPr>
          <p:cNvPr id="16" name="Text Placeholder 10"/>
          <p:cNvSpPr>
            <a:spLocks noGrp="1"/>
          </p:cNvSpPr>
          <p:nvPr>
            <p:ph type="body" sz="quarter" idx="21" hasCustomPrompt="1"/>
          </p:nvPr>
        </p:nvSpPr>
        <p:spPr>
          <a:xfrm>
            <a:off x="6631072" y="4515971"/>
            <a:ext cx="2370054" cy="1734110"/>
          </a:xfrm>
        </p:spPr>
        <p:txBody>
          <a:bodyPr/>
          <a:lstStyle>
            <a:lvl1pPr algn="ctr">
              <a:defRPr baseline="0"/>
            </a:lvl1pPr>
          </a:lstStyle>
          <a:p>
            <a:pPr lvl="0"/>
            <a:r>
              <a:rPr lang="en-US" dirty="0"/>
              <a:t>Delete Box &amp; Add Issuer Logo Here</a:t>
            </a:r>
          </a:p>
        </p:txBody>
      </p:sp>
      <p:sp>
        <p:nvSpPr>
          <p:cNvPr id="20" name="Text Box 16"/>
          <p:cNvSpPr txBox="1"/>
          <p:nvPr/>
        </p:nvSpPr>
        <p:spPr>
          <a:xfrm>
            <a:off x="254392" y="6601596"/>
            <a:ext cx="1932132" cy="235324"/>
          </a:xfrm>
          <a:prstGeom prst="rect">
            <a:avLst/>
          </a:prstGeom>
          <a:solidFill>
            <a:schemeClr val="lt1"/>
          </a:solidFill>
          <a:ln w="6350">
            <a:noFill/>
          </a:ln>
        </p:spPr>
        <p:txBody>
          <a:bodyPr rot="0" spcFirstLastPara="0" vert="horz" wrap="square" lIns="0" tIns="40341" rIns="80682" bIns="0" numCol="1" spcCol="0" rtlCol="0" fromWordArt="0" anchor="t" anchorCtr="0" forceAA="0" compatLnSpc="1">
            <a:prstTxWarp prst="textNoShape">
              <a:avLst/>
            </a:prstTxWarp>
            <a:noAutofit/>
          </a:bodyPr>
          <a:lstStyle/>
          <a:p>
            <a:pPr marL="0" marR="0">
              <a:spcBef>
                <a:spcPts val="0"/>
              </a:spcBef>
              <a:spcAft>
                <a:spcPts val="0"/>
              </a:spcAft>
            </a:pPr>
            <a:r>
              <a:rPr lang="en-US" sz="750" dirty="0">
                <a:effectLst/>
                <a:latin typeface="Century Gothic" panose="020B0502020202020204" pitchFamily="34" charset="0"/>
                <a:ea typeface="Times New Roman" panose="02020603050405020304" pitchFamily="18" charset="0"/>
              </a:rPr>
              <a:t>Stephens Inc. Member NYSE | SIPC</a:t>
            </a:r>
            <a:endParaRPr lang="en-US" sz="1059" dirty="0">
              <a:effectLst/>
              <a:latin typeface="Times New Roman" panose="02020603050405020304" pitchFamily="18" charset="0"/>
              <a:ea typeface="Times New Roman" panose="02020603050405020304" pitchFamily="18" charset="0"/>
            </a:endParaRPr>
          </a:p>
        </p:txBody>
      </p:sp>
      <p:sp>
        <p:nvSpPr>
          <p:cNvPr id="11" name="Text Placeholder 10"/>
          <p:cNvSpPr>
            <a:spLocks noGrp="1"/>
          </p:cNvSpPr>
          <p:nvPr>
            <p:ph type="body" sz="quarter" idx="22" hasCustomPrompt="1"/>
          </p:nvPr>
        </p:nvSpPr>
        <p:spPr>
          <a:xfrm>
            <a:off x="241879" y="4832972"/>
            <a:ext cx="6042603" cy="357187"/>
          </a:xfrm>
        </p:spPr>
        <p:txBody>
          <a:bodyPr/>
          <a:lstStyle>
            <a:lvl1pPr>
              <a:defRPr sz="1412" b="0"/>
            </a:lvl1pPr>
          </a:lstStyle>
          <a:p>
            <a:pPr lvl="0"/>
            <a:r>
              <a:rPr lang="en-US" dirty="0"/>
              <a:t>Amount &amp; Issue Description</a:t>
            </a:r>
          </a:p>
        </p:txBody>
      </p:sp>
      <p:sp>
        <p:nvSpPr>
          <p:cNvPr id="26" name="Text Placeholder 25"/>
          <p:cNvSpPr>
            <a:spLocks noGrp="1"/>
          </p:cNvSpPr>
          <p:nvPr>
            <p:ph type="body" sz="quarter" idx="23" hasCustomPrompt="1"/>
          </p:nvPr>
        </p:nvSpPr>
        <p:spPr>
          <a:xfrm>
            <a:off x="6764194" y="6687042"/>
            <a:ext cx="2236932" cy="149878"/>
          </a:xfrm>
        </p:spPr>
        <p:txBody>
          <a:bodyPr/>
          <a:lstStyle>
            <a:lvl1pPr algn="r">
              <a:defRPr sz="882" b="0">
                <a:solidFill>
                  <a:srgbClr val="585859"/>
                </a:solidFill>
              </a:defRPr>
            </a:lvl1pPr>
          </a:lstStyle>
          <a:p>
            <a:pPr lvl="0"/>
            <a:r>
              <a:rPr lang="en-US" dirty="0"/>
              <a:t>Date</a:t>
            </a:r>
          </a:p>
        </p:txBody>
      </p:sp>
      <p:pic>
        <p:nvPicPr>
          <p:cNvPr id="17" name="Picture 16"/>
          <p:cNvPicPr>
            <a:picLocks noChangeAspect="1"/>
          </p:cNvPicPr>
          <p:nvPr/>
        </p:nvPicPr>
        <p:blipFill rotWithShape="1">
          <a:blip r:embed="rId3">
            <a:extLst>
              <a:ext uri="{28A0092B-C50C-407E-A947-70E740481C1C}">
                <a14:useLocalDpi xmlns:a14="http://schemas.microsoft.com/office/drawing/2010/main" val="0"/>
              </a:ext>
            </a:extLst>
          </a:blip>
          <a:srcRect t="7296" b="4460"/>
          <a:stretch/>
        </p:blipFill>
        <p:spPr>
          <a:xfrm>
            <a:off x="0" y="812074"/>
            <a:ext cx="9144000" cy="2610556"/>
          </a:xfrm>
          <a:prstGeom prst="rect">
            <a:avLst/>
          </a:prstGeom>
        </p:spPr>
      </p:pic>
      <p:sp>
        <p:nvSpPr>
          <p:cNvPr id="18" name="Text Placeholder 5"/>
          <p:cNvSpPr txBox="1">
            <a:spLocks/>
          </p:cNvSpPr>
          <p:nvPr/>
        </p:nvSpPr>
        <p:spPr>
          <a:xfrm>
            <a:off x="165055" y="3492552"/>
            <a:ext cx="7937500" cy="222584"/>
          </a:xfrm>
          <a:prstGeom prst="rect">
            <a:avLst/>
          </a:prstGeom>
        </p:spPr>
        <p:txBody>
          <a:bodyPr/>
          <a:lstStyle>
            <a:lvl1pPr marL="0" indent="0" algn="l" defTabSz="1005840" rtl="0" eaLnBrk="1" latinLnBrk="0" hangingPunct="1">
              <a:lnSpc>
                <a:spcPct val="90000"/>
              </a:lnSpc>
              <a:spcBef>
                <a:spcPts val="1200"/>
              </a:spcBef>
              <a:buFont typeface="Arial" panose="020B0604020202020204" pitchFamily="34" charset="0"/>
              <a:buNone/>
              <a:tabLst/>
              <a:defRPr lang="en-US" sz="1050" b="1" kern="1200" cap="none" baseline="0">
                <a:solidFill>
                  <a:srgbClr val="008CC8"/>
                </a:solidFill>
                <a:latin typeface="+mn-lt"/>
                <a:ea typeface="+mn-ea"/>
                <a:cs typeface="+mn-cs"/>
              </a:defRPr>
            </a:lvl1pPr>
            <a:lvl2pPr marL="171450"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2pPr>
            <a:lvl3pPr marL="404812"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3pPr>
            <a:lvl4pPr marL="604837"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4pPr>
            <a:lvl5pPr marL="822325"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r>
              <a:rPr lang="en-US" sz="927" dirty="0"/>
              <a:t>Information Prepared by Stephens Public Finance</a:t>
            </a:r>
          </a:p>
        </p:txBody>
      </p:sp>
    </p:spTree>
    <p:extLst>
      <p:ext uri="{BB962C8B-B14F-4D97-AF65-F5344CB8AC3E}">
        <p14:creationId xmlns:p14="http://schemas.microsoft.com/office/powerpoint/2010/main" val="16229422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1_Title Slide-Utility 3">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41887" y="4441557"/>
            <a:ext cx="6042535" cy="232494"/>
          </a:xfrm>
        </p:spPr>
        <p:txBody>
          <a:bodyPr anchor="t">
            <a:noAutofit/>
          </a:bodyPr>
          <a:lstStyle>
            <a:lvl1pPr algn="l">
              <a:spcBef>
                <a:spcPts val="529"/>
              </a:spcBef>
              <a:defRPr sz="2471" b="1">
                <a:solidFill>
                  <a:schemeClr val="tx2"/>
                </a:solidFill>
                <a:latin typeface="Century Gothic" panose="020B0502020202020204" pitchFamily="34" charset="0"/>
              </a:defRPr>
            </a:lvl1pPr>
          </a:lstStyle>
          <a:p>
            <a:r>
              <a:rPr lang="en-US" dirty="0"/>
              <a:t>Issuer Name</a:t>
            </a:r>
          </a:p>
        </p:txBody>
      </p:sp>
      <p:sp>
        <p:nvSpPr>
          <p:cNvPr id="3" name="Subtitle 2"/>
          <p:cNvSpPr>
            <a:spLocks noGrp="1"/>
          </p:cNvSpPr>
          <p:nvPr>
            <p:ph type="subTitle" idx="1" hasCustomPrompt="1"/>
          </p:nvPr>
        </p:nvSpPr>
        <p:spPr>
          <a:xfrm>
            <a:off x="241887" y="4015459"/>
            <a:ext cx="6047089" cy="292013"/>
          </a:xfrm>
          <a:prstGeom prst="rect">
            <a:avLst/>
          </a:prstGeom>
        </p:spPr>
        <p:txBody>
          <a:bodyPr>
            <a:normAutofit/>
          </a:bodyPr>
          <a:lstStyle>
            <a:lvl1pPr marL="0" indent="0" algn="l">
              <a:buNone/>
              <a:defRPr sz="1412" b="0" baseline="0">
                <a:latin typeface="Century Gothic" panose="020B0502020202020204" pitchFamily="34" charset="0"/>
              </a:defRPr>
            </a:lvl1pPr>
            <a:lvl2pPr marL="443770" indent="0" algn="ctr">
              <a:buNone/>
              <a:defRPr sz="1941"/>
            </a:lvl2pPr>
            <a:lvl3pPr marL="887541" indent="0" algn="ctr">
              <a:buNone/>
              <a:defRPr sz="1747"/>
            </a:lvl3pPr>
            <a:lvl4pPr marL="1331311" indent="0" algn="ctr">
              <a:buNone/>
              <a:defRPr sz="1553"/>
            </a:lvl4pPr>
            <a:lvl5pPr marL="1775083" indent="0" algn="ctr">
              <a:buNone/>
              <a:defRPr sz="1553"/>
            </a:lvl5pPr>
            <a:lvl6pPr marL="2218853" indent="0" algn="ctr">
              <a:buNone/>
              <a:defRPr sz="1553"/>
            </a:lvl6pPr>
            <a:lvl7pPr marL="2662623" indent="0" algn="ctr">
              <a:buNone/>
              <a:defRPr sz="1553"/>
            </a:lvl7pPr>
            <a:lvl8pPr marL="3106394" indent="0" algn="ctr">
              <a:buNone/>
              <a:defRPr sz="1553"/>
            </a:lvl8pPr>
            <a:lvl9pPr marL="3550164" indent="0" algn="ctr">
              <a:buNone/>
              <a:defRPr sz="1553"/>
            </a:lvl9pPr>
          </a:lstStyle>
          <a:p>
            <a:r>
              <a:rPr lang="en-US" dirty="0"/>
              <a:t>[Name of document] Provided to:</a:t>
            </a:r>
          </a:p>
        </p:txBody>
      </p:sp>
      <p:pic>
        <p:nvPicPr>
          <p:cNvPr id="12" name="Picture 11">
            <a:extLst>
              <a:ext uri="{FF2B5EF4-FFF2-40B4-BE49-F238E27FC236}">
                <a16:creationId xmlns:a16="http://schemas.microsoft.com/office/drawing/2014/main" id="{3A202B80-BA80-AA48-84EF-340226AD476C}"/>
              </a:ext>
            </a:extLst>
          </p:cNvPr>
          <p:cNvPicPr>
            <a:picLocks noChangeAspect="1"/>
          </p:cNvPicPr>
          <p:nvPr/>
        </p:nvPicPr>
        <p:blipFill rotWithShape="1">
          <a:blip r:embed="rId2"/>
          <a:srcRect l="2358" t="20240" r="2503"/>
          <a:stretch/>
        </p:blipFill>
        <p:spPr>
          <a:xfrm>
            <a:off x="1" y="-1263"/>
            <a:ext cx="9144000" cy="813338"/>
          </a:xfrm>
          <a:prstGeom prst="rect">
            <a:avLst/>
          </a:prstGeom>
        </p:spPr>
      </p:pic>
      <p:sp>
        <p:nvSpPr>
          <p:cNvPr id="14" name="TextBox 13">
            <a:extLst>
              <a:ext uri="{FF2B5EF4-FFF2-40B4-BE49-F238E27FC236}">
                <a16:creationId xmlns:a16="http://schemas.microsoft.com/office/drawing/2014/main" id="{9DB2F037-AE3C-7D4D-844B-04568F0F6138}"/>
              </a:ext>
            </a:extLst>
          </p:cNvPr>
          <p:cNvSpPr txBox="1"/>
          <p:nvPr/>
        </p:nvSpPr>
        <p:spPr>
          <a:xfrm>
            <a:off x="1756581" y="216510"/>
            <a:ext cx="2603166" cy="397069"/>
          </a:xfrm>
          <a:prstGeom prst="rect">
            <a:avLst/>
          </a:prstGeom>
          <a:noFill/>
        </p:spPr>
        <p:txBody>
          <a:bodyPr wrap="square" lIns="0" tIns="0" rIns="0" bIns="0" rtlCol="0" anchor="ctr">
            <a:noAutofit/>
          </a:bodyPr>
          <a:lstStyle/>
          <a:p>
            <a:pPr algn="l"/>
            <a:r>
              <a:rPr lang="en-US" sz="1015" dirty="0">
                <a:solidFill>
                  <a:schemeClr val="tx2"/>
                </a:solidFill>
              </a:rPr>
              <a:t>PUBLIC FINANCE</a:t>
            </a:r>
          </a:p>
        </p:txBody>
      </p:sp>
      <p:sp>
        <p:nvSpPr>
          <p:cNvPr id="10" name="Text Placeholder 19"/>
          <p:cNvSpPr>
            <a:spLocks noGrp="1"/>
          </p:cNvSpPr>
          <p:nvPr>
            <p:ph type="body" sz="quarter" idx="14"/>
          </p:nvPr>
        </p:nvSpPr>
        <p:spPr>
          <a:xfrm>
            <a:off x="241880" y="5732188"/>
            <a:ext cx="1812257" cy="136211"/>
          </a:xfrm>
        </p:spPr>
        <p:txBody>
          <a:bodyPr/>
          <a:lstStyle>
            <a:lvl1pPr marL="0" indent="0">
              <a:lnSpc>
                <a:spcPct val="100000"/>
              </a:lnSpc>
              <a:spcBef>
                <a:spcPts val="0"/>
              </a:spcBef>
              <a:buNone/>
              <a:defRPr sz="1059" b="1" cap="all" baseline="0">
                <a:solidFill>
                  <a:srgbClr val="00274C"/>
                </a:solidFill>
              </a:defRPr>
            </a:lvl1pPr>
            <a:lvl2pPr>
              <a:defRPr sz="882" b="1">
                <a:solidFill>
                  <a:srgbClr val="008CC8"/>
                </a:solidFill>
              </a:defRPr>
            </a:lvl2pPr>
            <a:lvl3pPr>
              <a:defRPr sz="882" b="1">
                <a:solidFill>
                  <a:srgbClr val="008CC8"/>
                </a:solidFill>
              </a:defRPr>
            </a:lvl3pPr>
            <a:lvl4pPr>
              <a:defRPr sz="882" b="1">
                <a:solidFill>
                  <a:srgbClr val="008CC8"/>
                </a:solidFill>
              </a:defRPr>
            </a:lvl4pPr>
            <a:lvl5pPr>
              <a:defRPr sz="882" b="1">
                <a:solidFill>
                  <a:srgbClr val="008CC8"/>
                </a:solidFill>
              </a:defRPr>
            </a:lvl5pPr>
          </a:lstStyle>
          <a:p>
            <a:pPr lvl="0"/>
            <a:r>
              <a:rPr lang="en-US"/>
              <a:t>Edit Master text styles</a:t>
            </a:r>
          </a:p>
        </p:txBody>
      </p:sp>
      <p:sp>
        <p:nvSpPr>
          <p:cNvPr id="15" name="Text Placeholder 22"/>
          <p:cNvSpPr>
            <a:spLocks noGrp="1"/>
          </p:cNvSpPr>
          <p:nvPr>
            <p:ph type="body" sz="quarter" idx="16"/>
          </p:nvPr>
        </p:nvSpPr>
        <p:spPr>
          <a:xfrm>
            <a:off x="241880" y="5904706"/>
            <a:ext cx="1812257" cy="645739"/>
          </a:xfrm>
        </p:spPr>
        <p:txBody>
          <a:bodyPr/>
          <a:lstStyle>
            <a:lvl1pPr marL="0" indent="0">
              <a:lnSpc>
                <a:spcPct val="100000"/>
              </a:lnSpc>
              <a:spcBef>
                <a:spcPts val="0"/>
              </a:spcBef>
              <a:buNone/>
              <a:defRPr sz="882" b="0">
                <a:solidFill>
                  <a:srgbClr val="585859"/>
                </a:solidFill>
              </a:defRPr>
            </a:lvl1pPr>
          </a:lstStyle>
          <a:p>
            <a:pPr lvl="0"/>
            <a:r>
              <a:rPr lang="en-US"/>
              <a:t>Edit Master text styles</a:t>
            </a:r>
          </a:p>
        </p:txBody>
      </p:sp>
      <p:sp>
        <p:nvSpPr>
          <p:cNvPr id="16" name="Text Placeholder 10"/>
          <p:cNvSpPr>
            <a:spLocks noGrp="1"/>
          </p:cNvSpPr>
          <p:nvPr>
            <p:ph type="body" sz="quarter" idx="21" hasCustomPrompt="1"/>
          </p:nvPr>
        </p:nvSpPr>
        <p:spPr>
          <a:xfrm>
            <a:off x="6631072" y="4515971"/>
            <a:ext cx="2370054" cy="1734110"/>
          </a:xfrm>
        </p:spPr>
        <p:txBody>
          <a:bodyPr/>
          <a:lstStyle>
            <a:lvl1pPr algn="ctr">
              <a:defRPr baseline="0"/>
            </a:lvl1pPr>
          </a:lstStyle>
          <a:p>
            <a:pPr lvl="0"/>
            <a:r>
              <a:rPr lang="en-US" dirty="0"/>
              <a:t>Delete Box &amp; Add Issuer Logo Here</a:t>
            </a:r>
          </a:p>
        </p:txBody>
      </p:sp>
      <p:sp>
        <p:nvSpPr>
          <p:cNvPr id="20" name="Text Box 16"/>
          <p:cNvSpPr txBox="1"/>
          <p:nvPr/>
        </p:nvSpPr>
        <p:spPr>
          <a:xfrm>
            <a:off x="254392" y="6601596"/>
            <a:ext cx="1932132" cy="235324"/>
          </a:xfrm>
          <a:prstGeom prst="rect">
            <a:avLst/>
          </a:prstGeom>
          <a:solidFill>
            <a:schemeClr val="lt1"/>
          </a:solidFill>
          <a:ln w="6350">
            <a:noFill/>
          </a:ln>
        </p:spPr>
        <p:txBody>
          <a:bodyPr rot="0" spcFirstLastPara="0" vert="horz" wrap="square" lIns="0" tIns="40341" rIns="80682" bIns="0" numCol="1" spcCol="0" rtlCol="0" fromWordArt="0" anchor="t" anchorCtr="0" forceAA="0" compatLnSpc="1">
            <a:prstTxWarp prst="textNoShape">
              <a:avLst/>
            </a:prstTxWarp>
            <a:noAutofit/>
          </a:bodyPr>
          <a:lstStyle/>
          <a:p>
            <a:pPr marL="0" marR="0">
              <a:spcBef>
                <a:spcPts val="0"/>
              </a:spcBef>
              <a:spcAft>
                <a:spcPts val="0"/>
              </a:spcAft>
            </a:pPr>
            <a:r>
              <a:rPr lang="en-US" sz="750" dirty="0">
                <a:effectLst/>
                <a:latin typeface="Century Gothic" panose="020B0502020202020204" pitchFamily="34" charset="0"/>
                <a:ea typeface="Times New Roman" panose="02020603050405020304" pitchFamily="18" charset="0"/>
              </a:rPr>
              <a:t>Stephens Inc. Member NYSE | SIPC</a:t>
            </a:r>
            <a:endParaRPr lang="en-US" sz="1059" dirty="0">
              <a:effectLst/>
              <a:latin typeface="Times New Roman" panose="02020603050405020304" pitchFamily="18" charset="0"/>
              <a:ea typeface="Times New Roman" panose="02020603050405020304" pitchFamily="18" charset="0"/>
            </a:endParaRPr>
          </a:p>
        </p:txBody>
      </p:sp>
      <p:sp>
        <p:nvSpPr>
          <p:cNvPr id="11" name="Text Placeholder 10"/>
          <p:cNvSpPr>
            <a:spLocks noGrp="1"/>
          </p:cNvSpPr>
          <p:nvPr>
            <p:ph type="body" sz="quarter" idx="22" hasCustomPrompt="1"/>
          </p:nvPr>
        </p:nvSpPr>
        <p:spPr>
          <a:xfrm>
            <a:off x="241879" y="4832972"/>
            <a:ext cx="6042603" cy="357187"/>
          </a:xfrm>
        </p:spPr>
        <p:txBody>
          <a:bodyPr/>
          <a:lstStyle>
            <a:lvl1pPr>
              <a:defRPr sz="1412" b="0"/>
            </a:lvl1pPr>
          </a:lstStyle>
          <a:p>
            <a:pPr lvl="0"/>
            <a:r>
              <a:rPr lang="en-US" dirty="0"/>
              <a:t>Amount &amp; Issue Description</a:t>
            </a:r>
          </a:p>
        </p:txBody>
      </p:sp>
      <p:sp>
        <p:nvSpPr>
          <p:cNvPr id="26" name="Text Placeholder 25"/>
          <p:cNvSpPr>
            <a:spLocks noGrp="1"/>
          </p:cNvSpPr>
          <p:nvPr>
            <p:ph type="body" sz="quarter" idx="23" hasCustomPrompt="1"/>
          </p:nvPr>
        </p:nvSpPr>
        <p:spPr>
          <a:xfrm>
            <a:off x="6764194" y="6687042"/>
            <a:ext cx="2236932" cy="149878"/>
          </a:xfrm>
        </p:spPr>
        <p:txBody>
          <a:bodyPr/>
          <a:lstStyle>
            <a:lvl1pPr algn="r">
              <a:defRPr sz="882" b="0">
                <a:solidFill>
                  <a:srgbClr val="585859"/>
                </a:solidFill>
              </a:defRPr>
            </a:lvl1pPr>
          </a:lstStyle>
          <a:p>
            <a:pPr lvl="0"/>
            <a:r>
              <a:rPr lang="en-US" dirty="0"/>
              <a:t>Date</a:t>
            </a:r>
          </a:p>
        </p:txBody>
      </p:sp>
      <p:pic>
        <p:nvPicPr>
          <p:cNvPr id="17" name="Picture 2" descr="https://cdn-assets-us.frontify.com/s3/frontify-enterprise-files-us/eyJwYXRoIjoic3RlcGhlbnNcL2ZpbGVcL2d2ZGJTTUhoZ1hmbmk5b2pKYlNCLmpwZyJ9:stephens:PVWnDFuCJsSiCSdTQ5PmCv5TPe-tddIgpseSj6x12Sg?width=2400"/>
          <p:cNvPicPr>
            <a:picLocks noChangeAspect="1" noChangeArrowheads="1"/>
          </p:cNvPicPr>
          <p:nvPr/>
        </p:nvPicPr>
        <p:blipFill rotWithShape="1">
          <a:blip r:embed="rId3">
            <a:extLst>
              <a:ext uri="{28A0092B-C50C-407E-A947-70E740481C1C}">
                <a14:useLocalDpi xmlns:a14="http://schemas.microsoft.com/office/drawing/2010/main" val="0"/>
              </a:ext>
            </a:extLst>
          </a:blip>
          <a:srcRect t="5564" b="5905"/>
          <a:stretch/>
        </p:blipFill>
        <p:spPr bwMode="auto">
          <a:xfrm>
            <a:off x="-1" y="812075"/>
            <a:ext cx="9144001" cy="2619049"/>
          </a:xfrm>
          <a:prstGeom prst="rect">
            <a:avLst/>
          </a:prstGeom>
          <a:noFill/>
          <a:extLst>
            <a:ext uri="{909E8E84-426E-40DD-AFC4-6F175D3DCCD1}">
              <a14:hiddenFill xmlns:a14="http://schemas.microsoft.com/office/drawing/2010/main">
                <a:solidFill>
                  <a:srgbClr val="FFFFFF"/>
                </a:solidFill>
              </a14:hiddenFill>
            </a:ext>
          </a:extLst>
        </p:spPr>
      </p:pic>
      <p:sp>
        <p:nvSpPr>
          <p:cNvPr id="18" name="Text Placeholder 5"/>
          <p:cNvSpPr txBox="1">
            <a:spLocks/>
          </p:cNvSpPr>
          <p:nvPr/>
        </p:nvSpPr>
        <p:spPr>
          <a:xfrm>
            <a:off x="165055" y="3492552"/>
            <a:ext cx="7937500" cy="222584"/>
          </a:xfrm>
          <a:prstGeom prst="rect">
            <a:avLst/>
          </a:prstGeom>
        </p:spPr>
        <p:txBody>
          <a:bodyPr/>
          <a:lstStyle>
            <a:lvl1pPr marL="0" indent="0" algn="l" defTabSz="1005840" rtl="0" eaLnBrk="1" latinLnBrk="0" hangingPunct="1">
              <a:lnSpc>
                <a:spcPct val="90000"/>
              </a:lnSpc>
              <a:spcBef>
                <a:spcPts val="1200"/>
              </a:spcBef>
              <a:buFont typeface="Arial" panose="020B0604020202020204" pitchFamily="34" charset="0"/>
              <a:buNone/>
              <a:tabLst/>
              <a:defRPr lang="en-US" sz="1050" b="1" kern="1200" cap="none" baseline="0">
                <a:solidFill>
                  <a:srgbClr val="008CC8"/>
                </a:solidFill>
                <a:latin typeface="+mn-lt"/>
                <a:ea typeface="+mn-ea"/>
                <a:cs typeface="+mn-cs"/>
              </a:defRPr>
            </a:lvl1pPr>
            <a:lvl2pPr marL="171450"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2pPr>
            <a:lvl3pPr marL="404812"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3pPr>
            <a:lvl4pPr marL="604837"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4pPr>
            <a:lvl5pPr marL="822325"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r>
              <a:rPr lang="en-US" sz="927" dirty="0"/>
              <a:t>Information Prepared by Stephens Public Finance</a:t>
            </a:r>
          </a:p>
        </p:txBody>
      </p:sp>
    </p:spTree>
    <p:extLst>
      <p:ext uri="{BB962C8B-B14F-4D97-AF65-F5344CB8AC3E}">
        <p14:creationId xmlns:p14="http://schemas.microsoft.com/office/powerpoint/2010/main" val="32075125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Slide - Transportation">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F5725109-AF28-C745-AAE6-4F776AF16CD6}"/>
              </a:ext>
            </a:extLst>
          </p:cNvPr>
          <p:cNvSpPr txBox="1"/>
          <p:nvPr/>
        </p:nvSpPr>
        <p:spPr>
          <a:xfrm>
            <a:off x="526762" y="3576967"/>
            <a:ext cx="7778376" cy="161457"/>
          </a:xfrm>
          <a:prstGeom prst="rect">
            <a:avLst/>
          </a:prstGeom>
          <a:noFill/>
        </p:spPr>
        <p:txBody>
          <a:bodyPr wrap="none" lIns="0" tIns="0" rIns="0" bIns="0" rtlCol="0">
            <a:noAutofit/>
          </a:bodyPr>
          <a:lstStyle/>
          <a:p>
            <a:endParaRPr lang="en-US" sz="1147" cap="all" spc="57" baseline="0" dirty="0">
              <a:solidFill>
                <a:schemeClr val="tx1"/>
              </a:solidFill>
            </a:endParaRPr>
          </a:p>
        </p:txBody>
      </p:sp>
      <p:pic>
        <p:nvPicPr>
          <p:cNvPr id="12" name="Picture 11">
            <a:extLst>
              <a:ext uri="{FF2B5EF4-FFF2-40B4-BE49-F238E27FC236}">
                <a16:creationId xmlns:a16="http://schemas.microsoft.com/office/drawing/2014/main" id="{3A202B80-BA80-AA48-84EF-340226AD476C}"/>
              </a:ext>
            </a:extLst>
          </p:cNvPr>
          <p:cNvPicPr>
            <a:picLocks noChangeAspect="1"/>
          </p:cNvPicPr>
          <p:nvPr/>
        </p:nvPicPr>
        <p:blipFill rotWithShape="1">
          <a:blip r:embed="rId2"/>
          <a:srcRect l="2358" t="20240" r="2503"/>
          <a:stretch/>
        </p:blipFill>
        <p:spPr>
          <a:xfrm>
            <a:off x="1" y="-1263"/>
            <a:ext cx="9144000" cy="813338"/>
          </a:xfrm>
          <a:prstGeom prst="rect">
            <a:avLst/>
          </a:prstGeom>
        </p:spPr>
      </p:pic>
      <p:sp>
        <p:nvSpPr>
          <p:cNvPr id="14" name="TextBox 13">
            <a:extLst>
              <a:ext uri="{FF2B5EF4-FFF2-40B4-BE49-F238E27FC236}">
                <a16:creationId xmlns:a16="http://schemas.microsoft.com/office/drawing/2014/main" id="{9DB2F037-AE3C-7D4D-844B-04568F0F6138}"/>
              </a:ext>
            </a:extLst>
          </p:cNvPr>
          <p:cNvSpPr txBox="1"/>
          <p:nvPr/>
        </p:nvSpPr>
        <p:spPr>
          <a:xfrm>
            <a:off x="1756581" y="216510"/>
            <a:ext cx="2603166" cy="397069"/>
          </a:xfrm>
          <a:prstGeom prst="rect">
            <a:avLst/>
          </a:prstGeom>
          <a:noFill/>
        </p:spPr>
        <p:txBody>
          <a:bodyPr wrap="square" lIns="0" tIns="0" rIns="0" bIns="0" rtlCol="0" anchor="ctr">
            <a:noAutofit/>
          </a:bodyPr>
          <a:lstStyle/>
          <a:p>
            <a:pPr algn="l"/>
            <a:r>
              <a:rPr lang="en-US" sz="1015" dirty="0">
                <a:solidFill>
                  <a:schemeClr val="tx2"/>
                </a:solidFill>
              </a:rPr>
              <a:t>PUBLIC FINANCE</a:t>
            </a:r>
          </a:p>
        </p:txBody>
      </p:sp>
      <p:pic>
        <p:nvPicPr>
          <p:cNvPr id="4098" name="Picture 2" descr="https://cdn-assets-us.frontify.com/s3/frontify-enterprise-files-us/eyJwYXRoIjoic3RlcGhlbnNcL2ZpbGVcL2dwTXNNZWNDY0ZiVWpxcXZrdlplLmpwZyJ9:stephens:YB7fIsEOC38cTMDENnmmctrMFU8bFCY6ZDR3-mGFbQg?width=2400"/>
          <p:cNvPicPr>
            <a:picLocks noChangeAspect="1" noChangeArrowheads="1"/>
          </p:cNvPicPr>
          <p:nvPr/>
        </p:nvPicPr>
        <p:blipFill rotWithShape="1">
          <a:blip r:embed="rId3">
            <a:extLst>
              <a:ext uri="{28A0092B-C50C-407E-A947-70E740481C1C}">
                <a14:useLocalDpi xmlns:a14="http://schemas.microsoft.com/office/drawing/2010/main" val="0"/>
              </a:ext>
            </a:extLst>
          </a:blip>
          <a:srcRect t="2406" b="10034"/>
          <a:stretch/>
        </p:blipFill>
        <p:spPr bwMode="auto">
          <a:xfrm>
            <a:off x="1" y="815318"/>
            <a:ext cx="9143999" cy="2590329"/>
          </a:xfrm>
          <a:prstGeom prst="rect">
            <a:avLst/>
          </a:prstGeom>
          <a:noFill/>
          <a:extLst>
            <a:ext uri="{909E8E84-426E-40DD-AFC4-6F175D3DCCD1}">
              <a14:hiddenFill xmlns:a14="http://schemas.microsoft.com/office/drawing/2010/main">
                <a:solidFill>
                  <a:srgbClr val="FFFFFF"/>
                </a:solidFill>
              </a14:hiddenFill>
            </a:ext>
          </a:extLst>
        </p:spPr>
      </p:pic>
      <p:sp>
        <p:nvSpPr>
          <p:cNvPr id="19" name="Title 1"/>
          <p:cNvSpPr>
            <a:spLocks noGrp="1"/>
          </p:cNvSpPr>
          <p:nvPr>
            <p:ph type="ctrTitle" hasCustomPrompt="1"/>
          </p:nvPr>
        </p:nvSpPr>
        <p:spPr>
          <a:xfrm>
            <a:off x="241887" y="4441557"/>
            <a:ext cx="6042535" cy="232494"/>
          </a:xfrm>
        </p:spPr>
        <p:txBody>
          <a:bodyPr anchor="t">
            <a:noAutofit/>
          </a:bodyPr>
          <a:lstStyle>
            <a:lvl1pPr algn="l">
              <a:spcBef>
                <a:spcPts val="529"/>
              </a:spcBef>
              <a:defRPr sz="2471" b="1">
                <a:solidFill>
                  <a:schemeClr val="tx2"/>
                </a:solidFill>
                <a:latin typeface="Century Gothic" panose="020B0502020202020204" pitchFamily="34" charset="0"/>
              </a:defRPr>
            </a:lvl1pPr>
          </a:lstStyle>
          <a:p>
            <a:r>
              <a:rPr lang="en-US" dirty="0"/>
              <a:t>Issuer Name</a:t>
            </a:r>
          </a:p>
        </p:txBody>
      </p:sp>
      <p:sp>
        <p:nvSpPr>
          <p:cNvPr id="20" name="Subtitle 2"/>
          <p:cNvSpPr>
            <a:spLocks noGrp="1"/>
          </p:cNvSpPr>
          <p:nvPr>
            <p:ph type="subTitle" idx="1" hasCustomPrompt="1"/>
          </p:nvPr>
        </p:nvSpPr>
        <p:spPr>
          <a:xfrm>
            <a:off x="241887" y="4015459"/>
            <a:ext cx="6047089" cy="292013"/>
          </a:xfrm>
          <a:prstGeom prst="rect">
            <a:avLst/>
          </a:prstGeom>
        </p:spPr>
        <p:txBody>
          <a:bodyPr>
            <a:normAutofit/>
          </a:bodyPr>
          <a:lstStyle>
            <a:lvl1pPr marL="0" indent="0" algn="l">
              <a:buNone/>
              <a:defRPr sz="1412" b="0" baseline="0">
                <a:latin typeface="Century Gothic" panose="020B0502020202020204" pitchFamily="34" charset="0"/>
              </a:defRPr>
            </a:lvl1pPr>
            <a:lvl2pPr marL="443770" indent="0" algn="ctr">
              <a:buNone/>
              <a:defRPr sz="1941"/>
            </a:lvl2pPr>
            <a:lvl3pPr marL="887541" indent="0" algn="ctr">
              <a:buNone/>
              <a:defRPr sz="1747"/>
            </a:lvl3pPr>
            <a:lvl4pPr marL="1331311" indent="0" algn="ctr">
              <a:buNone/>
              <a:defRPr sz="1553"/>
            </a:lvl4pPr>
            <a:lvl5pPr marL="1775083" indent="0" algn="ctr">
              <a:buNone/>
              <a:defRPr sz="1553"/>
            </a:lvl5pPr>
            <a:lvl6pPr marL="2218853" indent="0" algn="ctr">
              <a:buNone/>
              <a:defRPr sz="1553"/>
            </a:lvl6pPr>
            <a:lvl7pPr marL="2662623" indent="0" algn="ctr">
              <a:buNone/>
              <a:defRPr sz="1553"/>
            </a:lvl7pPr>
            <a:lvl8pPr marL="3106394" indent="0" algn="ctr">
              <a:buNone/>
              <a:defRPr sz="1553"/>
            </a:lvl8pPr>
            <a:lvl9pPr marL="3550164" indent="0" algn="ctr">
              <a:buNone/>
              <a:defRPr sz="1553"/>
            </a:lvl9pPr>
          </a:lstStyle>
          <a:p>
            <a:r>
              <a:rPr lang="en-US" dirty="0"/>
              <a:t>[Name of document] Provided to:</a:t>
            </a:r>
          </a:p>
        </p:txBody>
      </p:sp>
      <p:sp>
        <p:nvSpPr>
          <p:cNvPr id="21" name="Text Placeholder 19"/>
          <p:cNvSpPr>
            <a:spLocks noGrp="1"/>
          </p:cNvSpPr>
          <p:nvPr>
            <p:ph type="body" sz="quarter" idx="14"/>
          </p:nvPr>
        </p:nvSpPr>
        <p:spPr>
          <a:xfrm>
            <a:off x="241880" y="5732188"/>
            <a:ext cx="1812257" cy="136211"/>
          </a:xfrm>
        </p:spPr>
        <p:txBody>
          <a:bodyPr/>
          <a:lstStyle>
            <a:lvl1pPr marL="0" indent="0">
              <a:lnSpc>
                <a:spcPct val="100000"/>
              </a:lnSpc>
              <a:spcBef>
                <a:spcPts val="0"/>
              </a:spcBef>
              <a:buNone/>
              <a:defRPr sz="1059" b="1" cap="all" baseline="0">
                <a:solidFill>
                  <a:srgbClr val="00274C"/>
                </a:solidFill>
              </a:defRPr>
            </a:lvl1pPr>
            <a:lvl2pPr>
              <a:defRPr sz="882" b="1">
                <a:solidFill>
                  <a:srgbClr val="008CC8"/>
                </a:solidFill>
              </a:defRPr>
            </a:lvl2pPr>
            <a:lvl3pPr>
              <a:defRPr sz="882" b="1">
                <a:solidFill>
                  <a:srgbClr val="008CC8"/>
                </a:solidFill>
              </a:defRPr>
            </a:lvl3pPr>
            <a:lvl4pPr>
              <a:defRPr sz="882" b="1">
                <a:solidFill>
                  <a:srgbClr val="008CC8"/>
                </a:solidFill>
              </a:defRPr>
            </a:lvl4pPr>
            <a:lvl5pPr>
              <a:defRPr sz="882" b="1">
                <a:solidFill>
                  <a:srgbClr val="008CC8"/>
                </a:solidFill>
              </a:defRPr>
            </a:lvl5pPr>
          </a:lstStyle>
          <a:p>
            <a:pPr lvl="0"/>
            <a:r>
              <a:rPr lang="en-US"/>
              <a:t>Edit Master text styles</a:t>
            </a:r>
          </a:p>
        </p:txBody>
      </p:sp>
      <p:sp>
        <p:nvSpPr>
          <p:cNvPr id="22" name="Text Placeholder 22"/>
          <p:cNvSpPr>
            <a:spLocks noGrp="1"/>
          </p:cNvSpPr>
          <p:nvPr>
            <p:ph type="body" sz="quarter" idx="16"/>
          </p:nvPr>
        </p:nvSpPr>
        <p:spPr>
          <a:xfrm>
            <a:off x="241880" y="5904706"/>
            <a:ext cx="1812257" cy="645739"/>
          </a:xfrm>
        </p:spPr>
        <p:txBody>
          <a:bodyPr/>
          <a:lstStyle>
            <a:lvl1pPr marL="0" indent="0">
              <a:lnSpc>
                <a:spcPct val="100000"/>
              </a:lnSpc>
              <a:spcBef>
                <a:spcPts val="0"/>
              </a:spcBef>
              <a:buNone/>
              <a:defRPr sz="882" b="0">
                <a:solidFill>
                  <a:srgbClr val="585859"/>
                </a:solidFill>
              </a:defRPr>
            </a:lvl1pPr>
          </a:lstStyle>
          <a:p>
            <a:pPr lvl="0"/>
            <a:r>
              <a:rPr lang="en-US"/>
              <a:t>Edit Master text styles</a:t>
            </a:r>
          </a:p>
        </p:txBody>
      </p:sp>
      <p:sp>
        <p:nvSpPr>
          <p:cNvPr id="24" name="Text Placeholder 10"/>
          <p:cNvSpPr>
            <a:spLocks noGrp="1"/>
          </p:cNvSpPr>
          <p:nvPr>
            <p:ph type="body" sz="quarter" idx="21" hasCustomPrompt="1"/>
          </p:nvPr>
        </p:nvSpPr>
        <p:spPr>
          <a:xfrm>
            <a:off x="6631072" y="4515971"/>
            <a:ext cx="2370054" cy="1734110"/>
          </a:xfrm>
        </p:spPr>
        <p:txBody>
          <a:bodyPr/>
          <a:lstStyle>
            <a:lvl1pPr algn="ctr">
              <a:defRPr baseline="0"/>
            </a:lvl1pPr>
          </a:lstStyle>
          <a:p>
            <a:pPr lvl="0"/>
            <a:r>
              <a:rPr lang="en-US" dirty="0"/>
              <a:t>Delete Box &amp; Add Issuer Logo Here</a:t>
            </a:r>
          </a:p>
        </p:txBody>
      </p:sp>
      <p:sp>
        <p:nvSpPr>
          <p:cNvPr id="25" name="Text Box 16"/>
          <p:cNvSpPr txBox="1"/>
          <p:nvPr/>
        </p:nvSpPr>
        <p:spPr>
          <a:xfrm>
            <a:off x="254392" y="6601596"/>
            <a:ext cx="1932132" cy="235324"/>
          </a:xfrm>
          <a:prstGeom prst="rect">
            <a:avLst/>
          </a:prstGeom>
          <a:solidFill>
            <a:schemeClr val="lt1"/>
          </a:solidFill>
          <a:ln w="6350">
            <a:noFill/>
          </a:ln>
        </p:spPr>
        <p:txBody>
          <a:bodyPr rot="0" spcFirstLastPara="0" vert="horz" wrap="square" lIns="0" tIns="40341" rIns="80682" bIns="0" numCol="1" spcCol="0" rtlCol="0" fromWordArt="0" anchor="t" anchorCtr="0" forceAA="0" compatLnSpc="1">
            <a:prstTxWarp prst="textNoShape">
              <a:avLst/>
            </a:prstTxWarp>
            <a:noAutofit/>
          </a:bodyPr>
          <a:lstStyle/>
          <a:p>
            <a:pPr marL="0" marR="0">
              <a:spcBef>
                <a:spcPts val="0"/>
              </a:spcBef>
              <a:spcAft>
                <a:spcPts val="0"/>
              </a:spcAft>
            </a:pPr>
            <a:r>
              <a:rPr lang="en-US" sz="750" dirty="0">
                <a:effectLst/>
                <a:latin typeface="Century Gothic" panose="020B0502020202020204" pitchFamily="34" charset="0"/>
                <a:ea typeface="Times New Roman" panose="02020603050405020304" pitchFamily="18" charset="0"/>
              </a:rPr>
              <a:t>Stephens Inc. Member NYSE | SIPC</a:t>
            </a:r>
            <a:endParaRPr lang="en-US" sz="1059" dirty="0">
              <a:effectLst/>
              <a:latin typeface="Times New Roman" panose="02020603050405020304" pitchFamily="18" charset="0"/>
              <a:ea typeface="Times New Roman" panose="02020603050405020304" pitchFamily="18" charset="0"/>
            </a:endParaRPr>
          </a:p>
        </p:txBody>
      </p:sp>
      <p:sp>
        <p:nvSpPr>
          <p:cNvPr id="26" name="Text Placeholder 10"/>
          <p:cNvSpPr>
            <a:spLocks noGrp="1"/>
          </p:cNvSpPr>
          <p:nvPr>
            <p:ph type="body" sz="quarter" idx="22" hasCustomPrompt="1"/>
          </p:nvPr>
        </p:nvSpPr>
        <p:spPr>
          <a:xfrm>
            <a:off x="241879" y="4832972"/>
            <a:ext cx="6042603" cy="357187"/>
          </a:xfrm>
        </p:spPr>
        <p:txBody>
          <a:bodyPr/>
          <a:lstStyle>
            <a:lvl1pPr>
              <a:defRPr sz="1412" b="0"/>
            </a:lvl1pPr>
          </a:lstStyle>
          <a:p>
            <a:pPr lvl="0"/>
            <a:r>
              <a:rPr lang="en-US" dirty="0"/>
              <a:t>Amount &amp; Issue Description</a:t>
            </a:r>
          </a:p>
        </p:txBody>
      </p:sp>
      <p:sp>
        <p:nvSpPr>
          <p:cNvPr id="27" name="Text Placeholder 25"/>
          <p:cNvSpPr>
            <a:spLocks noGrp="1"/>
          </p:cNvSpPr>
          <p:nvPr>
            <p:ph type="body" sz="quarter" idx="23" hasCustomPrompt="1"/>
          </p:nvPr>
        </p:nvSpPr>
        <p:spPr>
          <a:xfrm>
            <a:off x="6764194" y="6687042"/>
            <a:ext cx="2236932" cy="149878"/>
          </a:xfrm>
        </p:spPr>
        <p:txBody>
          <a:bodyPr/>
          <a:lstStyle>
            <a:lvl1pPr algn="r">
              <a:defRPr sz="882" b="0">
                <a:solidFill>
                  <a:srgbClr val="585859"/>
                </a:solidFill>
              </a:defRPr>
            </a:lvl1pPr>
          </a:lstStyle>
          <a:p>
            <a:pPr lvl="0"/>
            <a:r>
              <a:rPr lang="en-US" dirty="0"/>
              <a:t>Date</a:t>
            </a:r>
          </a:p>
        </p:txBody>
      </p:sp>
      <p:sp>
        <p:nvSpPr>
          <p:cNvPr id="28" name="Text Placeholder 5"/>
          <p:cNvSpPr txBox="1">
            <a:spLocks/>
          </p:cNvSpPr>
          <p:nvPr/>
        </p:nvSpPr>
        <p:spPr>
          <a:xfrm>
            <a:off x="165055" y="3492552"/>
            <a:ext cx="7937500" cy="222584"/>
          </a:xfrm>
          <a:prstGeom prst="rect">
            <a:avLst/>
          </a:prstGeom>
        </p:spPr>
        <p:txBody>
          <a:bodyPr/>
          <a:lstStyle>
            <a:lvl1pPr marL="0" indent="0" algn="l" defTabSz="1005840" rtl="0" eaLnBrk="1" latinLnBrk="0" hangingPunct="1">
              <a:lnSpc>
                <a:spcPct val="90000"/>
              </a:lnSpc>
              <a:spcBef>
                <a:spcPts val="1200"/>
              </a:spcBef>
              <a:buFont typeface="Arial" panose="020B0604020202020204" pitchFamily="34" charset="0"/>
              <a:buNone/>
              <a:tabLst/>
              <a:defRPr lang="en-US" sz="1050" b="1" kern="1200" cap="none" baseline="0">
                <a:solidFill>
                  <a:srgbClr val="008CC8"/>
                </a:solidFill>
                <a:latin typeface="+mn-lt"/>
                <a:ea typeface="+mn-ea"/>
                <a:cs typeface="+mn-cs"/>
              </a:defRPr>
            </a:lvl1pPr>
            <a:lvl2pPr marL="171450"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2pPr>
            <a:lvl3pPr marL="404812"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3pPr>
            <a:lvl4pPr marL="604837"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4pPr>
            <a:lvl5pPr marL="822325"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r>
              <a:rPr lang="en-US" sz="927" dirty="0"/>
              <a:t>Information Prepared by Stephens Public Finance</a:t>
            </a:r>
          </a:p>
        </p:txBody>
      </p:sp>
    </p:spTree>
    <p:extLst>
      <p:ext uri="{BB962C8B-B14F-4D97-AF65-F5344CB8AC3E}">
        <p14:creationId xmlns:p14="http://schemas.microsoft.com/office/powerpoint/2010/main" val="31104655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Slide - Healthcar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A202B80-BA80-AA48-84EF-340226AD476C}"/>
              </a:ext>
            </a:extLst>
          </p:cNvPr>
          <p:cNvPicPr>
            <a:picLocks noChangeAspect="1"/>
          </p:cNvPicPr>
          <p:nvPr/>
        </p:nvPicPr>
        <p:blipFill rotWithShape="1">
          <a:blip r:embed="rId2"/>
          <a:srcRect l="2358" t="20240" r="2503"/>
          <a:stretch/>
        </p:blipFill>
        <p:spPr>
          <a:xfrm>
            <a:off x="1" y="-1263"/>
            <a:ext cx="9144000" cy="813338"/>
          </a:xfrm>
          <a:prstGeom prst="rect">
            <a:avLst/>
          </a:prstGeom>
        </p:spPr>
      </p:pic>
      <p:sp>
        <p:nvSpPr>
          <p:cNvPr id="14" name="TextBox 13">
            <a:extLst>
              <a:ext uri="{FF2B5EF4-FFF2-40B4-BE49-F238E27FC236}">
                <a16:creationId xmlns:a16="http://schemas.microsoft.com/office/drawing/2014/main" id="{9DB2F037-AE3C-7D4D-844B-04568F0F6138}"/>
              </a:ext>
            </a:extLst>
          </p:cNvPr>
          <p:cNvSpPr txBox="1"/>
          <p:nvPr/>
        </p:nvSpPr>
        <p:spPr>
          <a:xfrm>
            <a:off x="1756581" y="216510"/>
            <a:ext cx="2603166" cy="397069"/>
          </a:xfrm>
          <a:prstGeom prst="rect">
            <a:avLst/>
          </a:prstGeom>
          <a:noFill/>
        </p:spPr>
        <p:txBody>
          <a:bodyPr wrap="square" lIns="0" tIns="0" rIns="0" bIns="0" rtlCol="0" anchor="ctr">
            <a:noAutofit/>
          </a:bodyPr>
          <a:lstStyle/>
          <a:p>
            <a:pPr algn="l"/>
            <a:r>
              <a:rPr lang="en-US" sz="1015" dirty="0">
                <a:solidFill>
                  <a:schemeClr val="tx2"/>
                </a:solidFill>
              </a:rPr>
              <a:t>PUBLIC FINANCE</a:t>
            </a:r>
          </a:p>
        </p:txBody>
      </p:sp>
      <p:pic>
        <p:nvPicPr>
          <p:cNvPr id="19" name="Picture 16" descr="How Healthcare Industry Helps in Contributing to the Economy - Blog |  Trivitron Healthcare Solutions | Medical Device Compan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12075"/>
            <a:ext cx="9157095" cy="2610556"/>
          </a:xfrm>
          <a:prstGeom prst="rect">
            <a:avLst/>
          </a:prstGeom>
          <a:noFill/>
          <a:extLst>
            <a:ext uri="{909E8E84-426E-40DD-AFC4-6F175D3DCCD1}">
              <a14:hiddenFill xmlns:a14="http://schemas.microsoft.com/office/drawing/2010/main">
                <a:solidFill>
                  <a:srgbClr val="FFFFFF"/>
                </a:solidFill>
              </a14:hiddenFill>
            </a:ext>
          </a:extLst>
        </p:spPr>
      </p:pic>
      <p:sp>
        <p:nvSpPr>
          <p:cNvPr id="20" name="Title 1"/>
          <p:cNvSpPr>
            <a:spLocks noGrp="1"/>
          </p:cNvSpPr>
          <p:nvPr>
            <p:ph type="ctrTitle" hasCustomPrompt="1"/>
          </p:nvPr>
        </p:nvSpPr>
        <p:spPr>
          <a:xfrm>
            <a:off x="241887" y="4441557"/>
            <a:ext cx="6042535" cy="232494"/>
          </a:xfrm>
        </p:spPr>
        <p:txBody>
          <a:bodyPr anchor="t">
            <a:noAutofit/>
          </a:bodyPr>
          <a:lstStyle>
            <a:lvl1pPr algn="l">
              <a:spcBef>
                <a:spcPts val="529"/>
              </a:spcBef>
              <a:defRPr sz="2471" b="1">
                <a:solidFill>
                  <a:schemeClr val="tx2"/>
                </a:solidFill>
                <a:latin typeface="Century Gothic" panose="020B0502020202020204" pitchFamily="34" charset="0"/>
              </a:defRPr>
            </a:lvl1pPr>
          </a:lstStyle>
          <a:p>
            <a:r>
              <a:rPr lang="en-US" dirty="0"/>
              <a:t>Issuer Name</a:t>
            </a:r>
          </a:p>
        </p:txBody>
      </p:sp>
      <p:sp>
        <p:nvSpPr>
          <p:cNvPr id="21" name="Subtitle 2"/>
          <p:cNvSpPr>
            <a:spLocks noGrp="1"/>
          </p:cNvSpPr>
          <p:nvPr>
            <p:ph type="subTitle" idx="1" hasCustomPrompt="1"/>
          </p:nvPr>
        </p:nvSpPr>
        <p:spPr>
          <a:xfrm>
            <a:off x="241887" y="4015459"/>
            <a:ext cx="6047089" cy="292013"/>
          </a:xfrm>
          <a:prstGeom prst="rect">
            <a:avLst/>
          </a:prstGeom>
        </p:spPr>
        <p:txBody>
          <a:bodyPr>
            <a:normAutofit/>
          </a:bodyPr>
          <a:lstStyle>
            <a:lvl1pPr marL="0" indent="0" algn="l">
              <a:buNone/>
              <a:defRPr sz="1412" b="0" baseline="0">
                <a:latin typeface="Century Gothic" panose="020B0502020202020204" pitchFamily="34" charset="0"/>
              </a:defRPr>
            </a:lvl1pPr>
            <a:lvl2pPr marL="443770" indent="0" algn="ctr">
              <a:buNone/>
              <a:defRPr sz="1941"/>
            </a:lvl2pPr>
            <a:lvl3pPr marL="887541" indent="0" algn="ctr">
              <a:buNone/>
              <a:defRPr sz="1747"/>
            </a:lvl3pPr>
            <a:lvl4pPr marL="1331311" indent="0" algn="ctr">
              <a:buNone/>
              <a:defRPr sz="1553"/>
            </a:lvl4pPr>
            <a:lvl5pPr marL="1775083" indent="0" algn="ctr">
              <a:buNone/>
              <a:defRPr sz="1553"/>
            </a:lvl5pPr>
            <a:lvl6pPr marL="2218853" indent="0" algn="ctr">
              <a:buNone/>
              <a:defRPr sz="1553"/>
            </a:lvl6pPr>
            <a:lvl7pPr marL="2662623" indent="0" algn="ctr">
              <a:buNone/>
              <a:defRPr sz="1553"/>
            </a:lvl7pPr>
            <a:lvl8pPr marL="3106394" indent="0" algn="ctr">
              <a:buNone/>
              <a:defRPr sz="1553"/>
            </a:lvl8pPr>
            <a:lvl9pPr marL="3550164" indent="0" algn="ctr">
              <a:buNone/>
              <a:defRPr sz="1553"/>
            </a:lvl9pPr>
          </a:lstStyle>
          <a:p>
            <a:r>
              <a:rPr lang="en-US" dirty="0"/>
              <a:t>[Name of document] Provided to:</a:t>
            </a:r>
          </a:p>
        </p:txBody>
      </p:sp>
      <p:sp>
        <p:nvSpPr>
          <p:cNvPr id="22" name="Text Placeholder 19"/>
          <p:cNvSpPr>
            <a:spLocks noGrp="1"/>
          </p:cNvSpPr>
          <p:nvPr>
            <p:ph type="body" sz="quarter" idx="14"/>
          </p:nvPr>
        </p:nvSpPr>
        <p:spPr>
          <a:xfrm>
            <a:off x="241880" y="5732188"/>
            <a:ext cx="1812257" cy="136211"/>
          </a:xfrm>
        </p:spPr>
        <p:txBody>
          <a:bodyPr/>
          <a:lstStyle>
            <a:lvl1pPr marL="0" indent="0">
              <a:lnSpc>
                <a:spcPct val="100000"/>
              </a:lnSpc>
              <a:spcBef>
                <a:spcPts val="0"/>
              </a:spcBef>
              <a:buNone/>
              <a:defRPr sz="1059" b="1" cap="all" baseline="0">
                <a:solidFill>
                  <a:srgbClr val="00274C"/>
                </a:solidFill>
              </a:defRPr>
            </a:lvl1pPr>
            <a:lvl2pPr>
              <a:defRPr sz="882" b="1">
                <a:solidFill>
                  <a:srgbClr val="008CC8"/>
                </a:solidFill>
              </a:defRPr>
            </a:lvl2pPr>
            <a:lvl3pPr>
              <a:defRPr sz="882" b="1">
                <a:solidFill>
                  <a:srgbClr val="008CC8"/>
                </a:solidFill>
              </a:defRPr>
            </a:lvl3pPr>
            <a:lvl4pPr>
              <a:defRPr sz="882" b="1">
                <a:solidFill>
                  <a:srgbClr val="008CC8"/>
                </a:solidFill>
              </a:defRPr>
            </a:lvl4pPr>
            <a:lvl5pPr>
              <a:defRPr sz="882" b="1">
                <a:solidFill>
                  <a:srgbClr val="008CC8"/>
                </a:solidFill>
              </a:defRPr>
            </a:lvl5pPr>
          </a:lstStyle>
          <a:p>
            <a:pPr lvl="0"/>
            <a:r>
              <a:rPr lang="en-US"/>
              <a:t>Edit Master text styles</a:t>
            </a:r>
          </a:p>
        </p:txBody>
      </p:sp>
      <p:sp>
        <p:nvSpPr>
          <p:cNvPr id="23" name="Text Placeholder 22"/>
          <p:cNvSpPr>
            <a:spLocks noGrp="1"/>
          </p:cNvSpPr>
          <p:nvPr>
            <p:ph type="body" sz="quarter" idx="16"/>
          </p:nvPr>
        </p:nvSpPr>
        <p:spPr>
          <a:xfrm>
            <a:off x="241880" y="5904706"/>
            <a:ext cx="1812257" cy="645739"/>
          </a:xfrm>
        </p:spPr>
        <p:txBody>
          <a:bodyPr/>
          <a:lstStyle>
            <a:lvl1pPr marL="0" indent="0">
              <a:lnSpc>
                <a:spcPct val="100000"/>
              </a:lnSpc>
              <a:spcBef>
                <a:spcPts val="0"/>
              </a:spcBef>
              <a:buNone/>
              <a:defRPr sz="882" b="0">
                <a:solidFill>
                  <a:srgbClr val="585859"/>
                </a:solidFill>
              </a:defRPr>
            </a:lvl1pPr>
          </a:lstStyle>
          <a:p>
            <a:pPr lvl="0"/>
            <a:r>
              <a:rPr lang="en-US"/>
              <a:t>Edit Master text styles</a:t>
            </a:r>
          </a:p>
        </p:txBody>
      </p:sp>
      <p:sp>
        <p:nvSpPr>
          <p:cNvPr id="25" name="Text Placeholder 10"/>
          <p:cNvSpPr>
            <a:spLocks noGrp="1"/>
          </p:cNvSpPr>
          <p:nvPr>
            <p:ph type="body" sz="quarter" idx="21" hasCustomPrompt="1"/>
          </p:nvPr>
        </p:nvSpPr>
        <p:spPr>
          <a:xfrm>
            <a:off x="6631072" y="4515971"/>
            <a:ext cx="2370054" cy="1734110"/>
          </a:xfrm>
        </p:spPr>
        <p:txBody>
          <a:bodyPr/>
          <a:lstStyle>
            <a:lvl1pPr algn="ctr">
              <a:defRPr baseline="0"/>
            </a:lvl1pPr>
          </a:lstStyle>
          <a:p>
            <a:pPr lvl="0"/>
            <a:r>
              <a:rPr lang="en-US" dirty="0"/>
              <a:t>Delete Box &amp; Add Issuer Logo Here</a:t>
            </a:r>
          </a:p>
        </p:txBody>
      </p:sp>
      <p:sp>
        <p:nvSpPr>
          <p:cNvPr id="26" name="Text Box 16"/>
          <p:cNvSpPr txBox="1"/>
          <p:nvPr/>
        </p:nvSpPr>
        <p:spPr>
          <a:xfrm>
            <a:off x="254392" y="6601596"/>
            <a:ext cx="1932132" cy="235324"/>
          </a:xfrm>
          <a:prstGeom prst="rect">
            <a:avLst/>
          </a:prstGeom>
          <a:solidFill>
            <a:schemeClr val="lt1"/>
          </a:solidFill>
          <a:ln w="6350">
            <a:noFill/>
          </a:ln>
        </p:spPr>
        <p:txBody>
          <a:bodyPr rot="0" spcFirstLastPara="0" vert="horz" wrap="square" lIns="0" tIns="40341" rIns="80682" bIns="0" numCol="1" spcCol="0" rtlCol="0" fromWordArt="0" anchor="t" anchorCtr="0" forceAA="0" compatLnSpc="1">
            <a:prstTxWarp prst="textNoShape">
              <a:avLst/>
            </a:prstTxWarp>
            <a:noAutofit/>
          </a:bodyPr>
          <a:lstStyle/>
          <a:p>
            <a:pPr marL="0" marR="0">
              <a:spcBef>
                <a:spcPts val="0"/>
              </a:spcBef>
              <a:spcAft>
                <a:spcPts val="0"/>
              </a:spcAft>
            </a:pPr>
            <a:r>
              <a:rPr lang="en-US" sz="750" dirty="0">
                <a:effectLst/>
                <a:latin typeface="Century Gothic" panose="020B0502020202020204" pitchFamily="34" charset="0"/>
                <a:ea typeface="Times New Roman" panose="02020603050405020304" pitchFamily="18" charset="0"/>
              </a:rPr>
              <a:t>Stephens Inc. Member NYSE | SIPC</a:t>
            </a:r>
            <a:endParaRPr lang="en-US" sz="1059" dirty="0">
              <a:effectLst/>
              <a:latin typeface="Times New Roman" panose="02020603050405020304" pitchFamily="18" charset="0"/>
              <a:ea typeface="Times New Roman" panose="02020603050405020304" pitchFamily="18" charset="0"/>
            </a:endParaRPr>
          </a:p>
        </p:txBody>
      </p:sp>
      <p:sp>
        <p:nvSpPr>
          <p:cNvPr id="27" name="Text Placeholder 10"/>
          <p:cNvSpPr>
            <a:spLocks noGrp="1"/>
          </p:cNvSpPr>
          <p:nvPr>
            <p:ph type="body" sz="quarter" idx="22" hasCustomPrompt="1"/>
          </p:nvPr>
        </p:nvSpPr>
        <p:spPr>
          <a:xfrm>
            <a:off x="241879" y="4832972"/>
            <a:ext cx="6042603" cy="357187"/>
          </a:xfrm>
        </p:spPr>
        <p:txBody>
          <a:bodyPr/>
          <a:lstStyle>
            <a:lvl1pPr>
              <a:defRPr sz="1412" b="0"/>
            </a:lvl1pPr>
          </a:lstStyle>
          <a:p>
            <a:pPr lvl="0"/>
            <a:r>
              <a:rPr lang="en-US" dirty="0"/>
              <a:t>Amount &amp; Issue Description</a:t>
            </a:r>
          </a:p>
        </p:txBody>
      </p:sp>
      <p:sp>
        <p:nvSpPr>
          <p:cNvPr id="28" name="Text Placeholder 25"/>
          <p:cNvSpPr>
            <a:spLocks noGrp="1"/>
          </p:cNvSpPr>
          <p:nvPr>
            <p:ph type="body" sz="quarter" idx="23" hasCustomPrompt="1"/>
          </p:nvPr>
        </p:nvSpPr>
        <p:spPr>
          <a:xfrm>
            <a:off x="6764194" y="6687042"/>
            <a:ext cx="2236932" cy="149878"/>
          </a:xfrm>
        </p:spPr>
        <p:txBody>
          <a:bodyPr/>
          <a:lstStyle>
            <a:lvl1pPr algn="r">
              <a:defRPr sz="882" b="0">
                <a:solidFill>
                  <a:srgbClr val="585859"/>
                </a:solidFill>
              </a:defRPr>
            </a:lvl1pPr>
          </a:lstStyle>
          <a:p>
            <a:pPr lvl="0"/>
            <a:r>
              <a:rPr lang="en-US" dirty="0"/>
              <a:t>Date</a:t>
            </a:r>
          </a:p>
        </p:txBody>
      </p:sp>
      <p:sp>
        <p:nvSpPr>
          <p:cNvPr id="29" name="Text Placeholder 5"/>
          <p:cNvSpPr txBox="1">
            <a:spLocks/>
          </p:cNvSpPr>
          <p:nvPr/>
        </p:nvSpPr>
        <p:spPr>
          <a:xfrm>
            <a:off x="165055" y="3492552"/>
            <a:ext cx="7937500" cy="222584"/>
          </a:xfrm>
          <a:prstGeom prst="rect">
            <a:avLst/>
          </a:prstGeom>
        </p:spPr>
        <p:txBody>
          <a:bodyPr/>
          <a:lstStyle>
            <a:lvl1pPr marL="0" indent="0" algn="l" defTabSz="1005840" rtl="0" eaLnBrk="1" latinLnBrk="0" hangingPunct="1">
              <a:lnSpc>
                <a:spcPct val="90000"/>
              </a:lnSpc>
              <a:spcBef>
                <a:spcPts val="1200"/>
              </a:spcBef>
              <a:buFont typeface="Arial" panose="020B0604020202020204" pitchFamily="34" charset="0"/>
              <a:buNone/>
              <a:tabLst/>
              <a:defRPr lang="en-US" sz="1050" b="1" kern="1200" cap="none" baseline="0">
                <a:solidFill>
                  <a:srgbClr val="008CC8"/>
                </a:solidFill>
                <a:latin typeface="+mn-lt"/>
                <a:ea typeface="+mn-ea"/>
                <a:cs typeface="+mn-cs"/>
              </a:defRPr>
            </a:lvl1pPr>
            <a:lvl2pPr marL="171450"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2pPr>
            <a:lvl3pPr marL="404812"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3pPr>
            <a:lvl4pPr marL="604837"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4pPr>
            <a:lvl5pPr marL="822325"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r>
              <a:rPr lang="en-US" sz="927" dirty="0"/>
              <a:t>Information Prepared by Stephens Public Finance</a:t>
            </a:r>
          </a:p>
        </p:txBody>
      </p:sp>
    </p:spTree>
    <p:extLst>
      <p:ext uri="{BB962C8B-B14F-4D97-AF65-F5344CB8AC3E}">
        <p14:creationId xmlns:p14="http://schemas.microsoft.com/office/powerpoint/2010/main" val="1336495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0CDF5DF6-223D-4139-81E4-A4AEEF28C5F7}" type="slidenum">
              <a:rPr lang="en-US" smtClean="0"/>
              <a:t>‹#›</a:t>
            </a:fld>
            <a:endParaRPr lang="en-US" dirty="0"/>
          </a:p>
        </p:txBody>
      </p:sp>
    </p:spTree>
    <p:extLst>
      <p:ext uri="{BB962C8B-B14F-4D97-AF65-F5344CB8AC3E}">
        <p14:creationId xmlns:p14="http://schemas.microsoft.com/office/powerpoint/2010/main" val="14348357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Slide - K-12 Education">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A202B80-BA80-AA48-84EF-340226AD476C}"/>
              </a:ext>
            </a:extLst>
          </p:cNvPr>
          <p:cNvPicPr>
            <a:picLocks noChangeAspect="1"/>
          </p:cNvPicPr>
          <p:nvPr/>
        </p:nvPicPr>
        <p:blipFill rotWithShape="1">
          <a:blip r:embed="rId2"/>
          <a:srcRect l="2358" t="20240" r="2503"/>
          <a:stretch/>
        </p:blipFill>
        <p:spPr>
          <a:xfrm>
            <a:off x="1" y="-1263"/>
            <a:ext cx="9144000" cy="813338"/>
          </a:xfrm>
          <a:prstGeom prst="rect">
            <a:avLst/>
          </a:prstGeom>
        </p:spPr>
      </p:pic>
      <p:sp>
        <p:nvSpPr>
          <p:cNvPr id="14" name="TextBox 13">
            <a:extLst>
              <a:ext uri="{FF2B5EF4-FFF2-40B4-BE49-F238E27FC236}">
                <a16:creationId xmlns:a16="http://schemas.microsoft.com/office/drawing/2014/main" id="{9DB2F037-AE3C-7D4D-844B-04568F0F6138}"/>
              </a:ext>
            </a:extLst>
          </p:cNvPr>
          <p:cNvSpPr txBox="1"/>
          <p:nvPr/>
        </p:nvSpPr>
        <p:spPr>
          <a:xfrm>
            <a:off x="1756581" y="216510"/>
            <a:ext cx="2603166" cy="397069"/>
          </a:xfrm>
          <a:prstGeom prst="rect">
            <a:avLst/>
          </a:prstGeom>
          <a:noFill/>
        </p:spPr>
        <p:txBody>
          <a:bodyPr wrap="square" lIns="0" tIns="0" rIns="0" bIns="0" rtlCol="0" anchor="ctr">
            <a:noAutofit/>
          </a:bodyPr>
          <a:lstStyle/>
          <a:p>
            <a:pPr algn="l"/>
            <a:r>
              <a:rPr lang="en-US" sz="1015" dirty="0">
                <a:solidFill>
                  <a:schemeClr val="tx2"/>
                </a:solidFill>
              </a:rPr>
              <a:t>PUBLIC FINANCE</a:t>
            </a:r>
          </a:p>
        </p:txBody>
      </p:sp>
      <p:pic>
        <p:nvPicPr>
          <p:cNvPr id="20" name="Picture 19" descr="https://www.stephens.com/uploads/shared/articles/Copy-of-Untitled-Design-21.png"/>
          <p:cNvPicPr/>
          <p:nvPr/>
        </p:nvPicPr>
        <p:blipFill rotWithShape="1">
          <a:blip r:embed="rId3">
            <a:extLst>
              <a:ext uri="{28A0092B-C50C-407E-A947-70E740481C1C}">
                <a14:useLocalDpi xmlns:a14="http://schemas.microsoft.com/office/drawing/2010/main" val="0"/>
              </a:ext>
            </a:extLst>
          </a:blip>
          <a:srcRect t="6737" b="10436"/>
          <a:stretch/>
        </p:blipFill>
        <p:spPr bwMode="auto">
          <a:xfrm>
            <a:off x="0" y="812074"/>
            <a:ext cx="9144000" cy="2590329"/>
          </a:xfrm>
          <a:prstGeom prst="rect">
            <a:avLst/>
          </a:prstGeom>
          <a:noFill/>
        </p:spPr>
      </p:pic>
      <p:sp>
        <p:nvSpPr>
          <p:cNvPr id="19" name="Title 1"/>
          <p:cNvSpPr>
            <a:spLocks noGrp="1"/>
          </p:cNvSpPr>
          <p:nvPr>
            <p:ph type="ctrTitle" hasCustomPrompt="1"/>
          </p:nvPr>
        </p:nvSpPr>
        <p:spPr>
          <a:xfrm>
            <a:off x="241887" y="4441557"/>
            <a:ext cx="6042535" cy="232494"/>
          </a:xfrm>
        </p:spPr>
        <p:txBody>
          <a:bodyPr anchor="t">
            <a:noAutofit/>
          </a:bodyPr>
          <a:lstStyle>
            <a:lvl1pPr algn="l">
              <a:spcBef>
                <a:spcPts val="529"/>
              </a:spcBef>
              <a:defRPr sz="2471" b="1">
                <a:solidFill>
                  <a:schemeClr val="tx2"/>
                </a:solidFill>
                <a:latin typeface="Century Gothic" panose="020B0502020202020204" pitchFamily="34" charset="0"/>
              </a:defRPr>
            </a:lvl1pPr>
          </a:lstStyle>
          <a:p>
            <a:r>
              <a:rPr lang="en-US" dirty="0"/>
              <a:t>Issuer Name</a:t>
            </a:r>
          </a:p>
        </p:txBody>
      </p:sp>
      <p:sp>
        <p:nvSpPr>
          <p:cNvPr id="21" name="Subtitle 2"/>
          <p:cNvSpPr>
            <a:spLocks noGrp="1"/>
          </p:cNvSpPr>
          <p:nvPr>
            <p:ph type="subTitle" idx="1" hasCustomPrompt="1"/>
          </p:nvPr>
        </p:nvSpPr>
        <p:spPr>
          <a:xfrm>
            <a:off x="241887" y="4015459"/>
            <a:ext cx="6047089" cy="292013"/>
          </a:xfrm>
          <a:prstGeom prst="rect">
            <a:avLst/>
          </a:prstGeom>
        </p:spPr>
        <p:txBody>
          <a:bodyPr>
            <a:normAutofit/>
          </a:bodyPr>
          <a:lstStyle>
            <a:lvl1pPr marL="0" indent="0" algn="l">
              <a:buNone/>
              <a:defRPr sz="1412" b="0" baseline="0">
                <a:latin typeface="Century Gothic" panose="020B0502020202020204" pitchFamily="34" charset="0"/>
              </a:defRPr>
            </a:lvl1pPr>
            <a:lvl2pPr marL="443770" indent="0" algn="ctr">
              <a:buNone/>
              <a:defRPr sz="1941"/>
            </a:lvl2pPr>
            <a:lvl3pPr marL="887541" indent="0" algn="ctr">
              <a:buNone/>
              <a:defRPr sz="1747"/>
            </a:lvl3pPr>
            <a:lvl4pPr marL="1331311" indent="0" algn="ctr">
              <a:buNone/>
              <a:defRPr sz="1553"/>
            </a:lvl4pPr>
            <a:lvl5pPr marL="1775083" indent="0" algn="ctr">
              <a:buNone/>
              <a:defRPr sz="1553"/>
            </a:lvl5pPr>
            <a:lvl6pPr marL="2218853" indent="0" algn="ctr">
              <a:buNone/>
              <a:defRPr sz="1553"/>
            </a:lvl6pPr>
            <a:lvl7pPr marL="2662623" indent="0" algn="ctr">
              <a:buNone/>
              <a:defRPr sz="1553"/>
            </a:lvl7pPr>
            <a:lvl8pPr marL="3106394" indent="0" algn="ctr">
              <a:buNone/>
              <a:defRPr sz="1553"/>
            </a:lvl8pPr>
            <a:lvl9pPr marL="3550164" indent="0" algn="ctr">
              <a:buNone/>
              <a:defRPr sz="1553"/>
            </a:lvl9pPr>
          </a:lstStyle>
          <a:p>
            <a:r>
              <a:rPr lang="en-US" dirty="0"/>
              <a:t>[Name of document] Provided to:</a:t>
            </a:r>
          </a:p>
        </p:txBody>
      </p:sp>
      <p:sp>
        <p:nvSpPr>
          <p:cNvPr id="22" name="Text Placeholder 19"/>
          <p:cNvSpPr>
            <a:spLocks noGrp="1"/>
          </p:cNvSpPr>
          <p:nvPr>
            <p:ph type="body" sz="quarter" idx="14"/>
          </p:nvPr>
        </p:nvSpPr>
        <p:spPr>
          <a:xfrm>
            <a:off x="241880" y="5732188"/>
            <a:ext cx="1812257" cy="136211"/>
          </a:xfrm>
        </p:spPr>
        <p:txBody>
          <a:bodyPr/>
          <a:lstStyle>
            <a:lvl1pPr marL="0" indent="0">
              <a:lnSpc>
                <a:spcPct val="100000"/>
              </a:lnSpc>
              <a:spcBef>
                <a:spcPts val="0"/>
              </a:spcBef>
              <a:buNone/>
              <a:defRPr sz="1059" b="1" cap="all" baseline="0">
                <a:solidFill>
                  <a:srgbClr val="00274C"/>
                </a:solidFill>
              </a:defRPr>
            </a:lvl1pPr>
            <a:lvl2pPr>
              <a:defRPr sz="882" b="1">
                <a:solidFill>
                  <a:srgbClr val="008CC8"/>
                </a:solidFill>
              </a:defRPr>
            </a:lvl2pPr>
            <a:lvl3pPr>
              <a:defRPr sz="882" b="1">
                <a:solidFill>
                  <a:srgbClr val="008CC8"/>
                </a:solidFill>
              </a:defRPr>
            </a:lvl3pPr>
            <a:lvl4pPr>
              <a:defRPr sz="882" b="1">
                <a:solidFill>
                  <a:srgbClr val="008CC8"/>
                </a:solidFill>
              </a:defRPr>
            </a:lvl4pPr>
            <a:lvl5pPr>
              <a:defRPr sz="882" b="1">
                <a:solidFill>
                  <a:srgbClr val="008CC8"/>
                </a:solidFill>
              </a:defRPr>
            </a:lvl5pPr>
          </a:lstStyle>
          <a:p>
            <a:pPr lvl="0"/>
            <a:r>
              <a:rPr lang="en-US"/>
              <a:t>Edit Master text styles</a:t>
            </a:r>
          </a:p>
        </p:txBody>
      </p:sp>
      <p:sp>
        <p:nvSpPr>
          <p:cNvPr id="23" name="Text Placeholder 22"/>
          <p:cNvSpPr>
            <a:spLocks noGrp="1"/>
          </p:cNvSpPr>
          <p:nvPr>
            <p:ph type="body" sz="quarter" idx="16"/>
          </p:nvPr>
        </p:nvSpPr>
        <p:spPr>
          <a:xfrm>
            <a:off x="241880" y="5904706"/>
            <a:ext cx="1812257" cy="645739"/>
          </a:xfrm>
        </p:spPr>
        <p:txBody>
          <a:bodyPr/>
          <a:lstStyle>
            <a:lvl1pPr marL="0" indent="0">
              <a:lnSpc>
                <a:spcPct val="100000"/>
              </a:lnSpc>
              <a:spcBef>
                <a:spcPts val="0"/>
              </a:spcBef>
              <a:buNone/>
              <a:defRPr sz="882" b="0">
                <a:solidFill>
                  <a:srgbClr val="585859"/>
                </a:solidFill>
              </a:defRPr>
            </a:lvl1pPr>
          </a:lstStyle>
          <a:p>
            <a:pPr lvl="0"/>
            <a:r>
              <a:rPr lang="en-US"/>
              <a:t>Edit Master text styles</a:t>
            </a:r>
          </a:p>
        </p:txBody>
      </p:sp>
      <p:sp>
        <p:nvSpPr>
          <p:cNvPr id="25" name="Text Placeholder 10"/>
          <p:cNvSpPr>
            <a:spLocks noGrp="1"/>
          </p:cNvSpPr>
          <p:nvPr>
            <p:ph type="body" sz="quarter" idx="21" hasCustomPrompt="1"/>
          </p:nvPr>
        </p:nvSpPr>
        <p:spPr>
          <a:xfrm>
            <a:off x="6631072" y="4515971"/>
            <a:ext cx="2370054" cy="1734110"/>
          </a:xfrm>
        </p:spPr>
        <p:txBody>
          <a:bodyPr/>
          <a:lstStyle>
            <a:lvl1pPr algn="ctr">
              <a:defRPr baseline="0"/>
            </a:lvl1pPr>
          </a:lstStyle>
          <a:p>
            <a:pPr lvl="0"/>
            <a:r>
              <a:rPr lang="en-US" dirty="0"/>
              <a:t>Delete Box &amp; Add Issuer Logo Here</a:t>
            </a:r>
          </a:p>
        </p:txBody>
      </p:sp>
      <p:sp>
        <p:nvSpPr>
          <p:cNvPr id="26" name="Text Box 16"/>
          <p:cNvSpPr txBox="1"/>
          <p:nvPr/>
        </p:nvSpPr>
        <p:spPr>
          <a:xfrm>
            <a:off x="254392" y="6601596"/>
            <a:ext cx="1932132" cy="235324"/>
          </a:xfrm>
          <a:prstGeom prst="rect">
            <a:avLst/>
          </a:prstGeom>
          <a:solidFill>
            <a:schemeClr val="lt1"/>
          </a:solidFill>
          <a:ln w="6350">
            <a:noFill/>
          </a:ln>
        </p:spPr>
        <p:txBody>
          <a:bodyPr rot="0" spcFirstLastPara="0" vert="horz" wrap="square" lIns="0" tIns="40341" rIns="80682" bIns="0" numCol="1" spcCol="0" rtlCol="0" fromWordArt="0" anchor="t" anchorCtr="0" forceAA="0" compatLnSpc="1">
            <a:prstTxWarp prst="textNoShape">
              <a:avLst/>
            </a:prstTxWarp>
            <a:noAutofit/>
          </a:bodyPr>
          <a:lstStyle/>
          <a:p>
            <a:pPr marL="0" marR="0">
              <a:spcBef>
                <a:spcPts val="0"/>
              </a:spcBef>
              <a:spcAft>
                <a:spcPts val="0"/>
              </a:spcAft>
            </a:pPr>
            <a:r>
              <a:rPr lang="en-US" sz="750" dirty="0">
                <a:effectLst/>
                <a:latin typeface="Century Gothic" panose="020B0502020202020204" pitchFamily="34" charset="0"/>
                <a:ea typeface="Times New Roman" panose="02020603050405020304" pitchFamily="18" charset="0"/>
              </a:rPr>
              <a:t>Stephens Inc. Member NYSE | SIPC</a:t>
            </a:r>
            <a:endParaRPr lang="en-US" sz="1059" dirty="0">
              <a:effectLst/>
              <a:latin typeface="Times New Roman" panose="02020603050405020304" pitchFamily="18" charset="0"/>
              <a:ea typeface="Times New Roman" panose="02020603050405020304" pitchFamily="18" charset="0"/>
            </a:endParaRPr>
          </a:p>
        </p:txBody>
      </p:sp>
      <p:sp>
        <p:nvSpPr>
          <p:cNvPr id="27" name="Text Placeholder 10"/>
          <p:cNvSpPr>
            <a:spLocks noGrp="1"/>
          </p:cNvSpPr>
          <p:nvPr>
            <p:ph type="body" sz="quarter" idx="22" hasCustomPrompt="1"/>
          </p:nvPr>
        </p:nvSpPr>
        <p:spPr>
          <a:xfrm>
            <a:off x="241879" y="4832972"/>
            <a:ext cx="6042603" cy="357187"/>
          </a:xfrm>
        </p:spPr>
        <p:txBody>
          <a:bodyPr/>
          <a:lstStyle>
            <a:lvl1pPr>
              <a:defRPr sz="1412" b="0"/>
            </a:lvl1pPr>
          </a:lstStyle>
          <a:p>
            <a:pPr lvl="0"/>
            <a:r>
              <a:rPr lang="en-US" dirty="0"/>
              <a:t>Amount &amp; Issue Description</a:t>
            </a:r>
          </a:p>
        </p:txBody>
      </p:sp>
      <p:sp>
        <p:nvSpPr>
          <p:cNvPr id="28" name="Text Placeholder 25"/>
          <p:cNvSpPr>
            <a:spLocks noGrp="1"/>
          </p:cNvSpPr>
          <p:nvPr>
            <p:ph type="body" sz="quarter" idx="23" hasCustomPrompt="1"/>
          </p:nvPr>
        </p:nvSpPr>
        <p:spPr>
          <a:xfrm>
            <a:off x="6764194" y="6687042"/>
            <a:ext cx="2236932" cy="149878"/>
          </a:xfrm>
        </p:spPr>
        <p:txBody>
          <a:bodyPr/>
          <a:lstStyle>
            <a:lvl1pPr algn="r">
              <a:defRPr sz="882" b="0">
                <a:solidFill>
                  <a:srgbClr val="585859"/>
                </a:solidFill>
              </a:defRPr>
            </a:lvl1pPr>
          </a:lstStyle>
          <a:p>
            <a:pPr lvl="0"/>
            <a:r>
              <a:rPr lang="en-US" dirty="0"/>
              <a:t>Date</a:t>
            </a:r>
          </a:p>
        </p:txBody>
      </p:sp>
      <p:sp>
        <p:nvSpPr>
          <p:cNvPr id="29" name="Text Placeholder 5"/>
          <p:cNvSpPr txBox="1">
            <a:spLocks/>
          </p:cNvSpPr>
          <p:nvPr/>
        </p:nvSpPr>
        <p:spPr>
          <a:xfrm>
            <a:off x="165055" y="3492552"/>
            <a:ext cx="7937500" cy="222584"/>
          </a:xfrm>
          <a:prstGeom prst="rect">
            <a:avLst/>
          </a:prstGeom>
        </p:spPr>
        <p:txBody>
          <a:bodyPr/>
          <a:lstStyle>
            <a:lvl1pPr marL="0" indent="0" algn="l" defTabSz="1005840" rtl="0" eaLnBrk="1" latinLnBrk="0" hangingPunct="1">
              <a:lnSpc>
                <a:spcPct val="90000"/>
              </a:lnSpc>
              <a:spcBef>
                <a:spcPts val="1200"/>
              </a:spcBef>
              <a:buFont typeface="Arial" panose="020B0604020202020204" pitchFamily="34" charset="0"/>
              <a:buNone/>
              <a:tabLst/>
              <a:defRPr lang="en-US" sz="1050" b="1" kern="1200" cap="none" baseline="0">
                <a:solidFill>
                  <a:srgbClr val="008CC8"/>
                </a:solidFill>
                <a:latin typeface="+mn-lt"/>
                <a:ea typeface="+mn-ea"/>
                <a:cs typeface="+mn-cs"/>
              </a:defRPr>
            </a:lvl1pPr>
            <a:lvl2pPr marL="171450"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2pPr>
            <a:lvl3pPr marL="404812"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3pPr>
            <a:lvl4pPr marL="604837"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4pPr>
            <a:lvl5pPr marL="822325"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r>
              <a:rPr lang="en-US" sz="927" dirty="0"/>
              <a:t>Information Prepared by Stephens Public Finance</a:t>
            </a:r>
          </a:p>
        </p:txBody>
      </p:sp>
    </p:spTree>
    <p:extLst>
      <p:ext uri="{BB962C8B-B14F-4D97-AF65-F5344CB8AC3E}">
        <p14:creationId xmlns:p14="http://schemas.microsoft.com/office/powerpoint/2010/main" val="42093345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Slide - Higher Education">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A202B80-BA80-AA48-84EF-340226AD476C}"/>
              </a:ext>
            </a:extLst>
          </p:cNvPr>
          <p:cNvPicPr>
            <a:picLocks noChangeAspect="1"/>
          </p:cNvPicPr>
          <p:nvPr/>
        </p:nvPicPr>
        <p:blipFill rotWithShape="1">
          <a:blip r:embed="rId2"/>
          <a:srcRect l="2358" t="20240" r="2503"/>
          <a:stretch/>
        </p:blipFill>
        <p:spPr>
          <a:xfrm>
            <a:off x="1" y="-1263"/>
            <a:ext cx="9144000" cy="813338"/>
          </a:xfrm>
          <a:prstGeom prst="rect">
            <a:avLst/>
          </a:prstGeom>
        </p:spPr>
      </p:pic>
      <p:sp>
        <p:nvSpPr>
          <p:cNvPr id="14" name="TextBox 13">
            <a:extLst>
              <a:ext uri="{FF2B5EF4-FFF2-40B4-BE49-F238E27FC236}">
                <a16:creationId xmlns:a16="http://schemas.microsoft.com/office/drawing/2014/main" id="{9DB2F037-AE3C-7D4D-844B-04568F0F6138}"/>
              </a:ext>
            </a:extLst>
          </p:cNvPr>
          <p:cNvSpPr txBox="1"/>
          <p:nvPr/>
        </p:nvSpPr>
        <p:spPr>
          <a:xfrm>
            <a:off x="1756581" y="216510"/>
            <a:ext cx="2603166" cy="397069"/>
          </a:xfrm>
          <a:prstGeom prst="rect">
            <a:avLst/>
          </a:prstGeom>
          <a:noFill/>
        </p:spPr>
        <p:txBody>
          <a:bodyPr wrap="square" lIns="0" tIns="0" rIns="0" bIns="0" rtlCol="0" anchor="ctr">
            <a:noAutofit/>
          </a:bodyPr>
          <a:lstStyle/>
          <a:p>
            <a:pPr algn="l"/>
            <a:r>
              <a:rPr lang="en-US" sz="1015" dirty="0">
                <a:solidFill>
                  <a:schemeClr val="tx2"/>
                </a:solidFill>
              </a:rPr>
              <a:t>PUBLIC FINANCE</a:t>
            </a:r>
          </a:p>
        </p:txBody>
      </p:sp>
      <p:pic>
        <p:nvPicPr>
          <p:cNvPr id="1036" name="Picture 12" descr="Where is Duke University located?"/>
          <p:cNvPicPr>
            <a:picLocks noChangeAspect="1" noChangeArrowheads="1"/>
          </p:cNvPicPr>
          <p:nvPr/>
        </p:nvPicPr>
        <p:blipFill rotWithShape="1">
          <a:blip r:embed="rId3">
            <a:extLst>
              <a:ext uri="{28A0092B-C50C-407E-A947-70E740481C1C}">
                <a14:useLocalDpi xmlns:a14="http://schemas.microsoft.com/office/drawing/2010/main" val="0"/>
              </a:ext>
            </a:extLst>
          </a:blip>
          <a:srcRect t="38661" b="18003"/>
          <a:stretch/>
        </p:blipFill>
        <p:spPr bwMode="auto">
          <a:xfrm>
            <a:off x="1" y="812075"/>
            <a:ext cx="9144000" cy="2568092"/>
          </a:xfrm>
          <a:prstGeom prst="rect">
            <a:avLst/>
          </a:prstGeom>
          <a:noFill/>
          <a:extLst>
            <a:ext uri="{909E8E84-426E-40DD-AFC4-6F175D3DCCD1}">
              <a14:hiddenFill xmlns:a14="http://schemas.microsoft.com/office/drawing/2010/main">
                <a:solidFill>
                  <a:srgbClr val="FFFFFF"/>
                </a:solidFill>
              </a14:hiddenFill>
            </a:ext>
          </a:extLst>
        </p:spPr>
      </p:pic>
      <p:sp>
        <p:nvSpPr>
          <p:cNvPr id="19" name="Title 1"/>
          <p:cNvSpPr>
            <a:spLocks noGrp="1"/>
          </p:cNvSpPr>
          <p:nvPr>
            <p:ph type="ctrTitle" hasCustomPrompt="1"/>
          </p:nvPr>
        </p:nvSpPr>
        <p:spPr>
          <a:xfrm>
            <a:off x="241887" y="4441557"/>
            <a:ext cx="6042535" cy="232494"/>
          </a:xfrm>
        </p:spPr>
        <p:txBody>
          <a:bodyPr anchor="t">
            <a:noAutofit/>
          </a:bodyPr>
          <a:lstStyle>
            <a:lvl1pPr algn="l">
              <a:spcBef>
                <a:spcPts val="529"/>
              </a:spcBef>
              <a:defRPr sz="2471" b="1">
                <a:solidFill>
                  <a:schemeClr val="tx2"/>
                </a:solidFill>
                <a:latin typeface="Century Gothic" panose="020B0502020202020204" pitchFamily="34" charset="0"/>
              </a:defRPr>
            </a:lvl1pPr>
          </a:lstStyle>
          <a:p>
            <a:r>
              <a:rPr lang="en-US" dirty="0"/>
              <a:t>Issuer Name</a:t>
            </a:r>
          </a:p>
        </p:txBody>
      </p:sp>
      <p:sp>
        <p:nvSpPr>
          <p:cNvPr id="20" name="Subtitle 2"/>
          <p:cNvSpPr>
            <a:spLocks noGrp="1"/>
          </p:cNvSpPr>
          <p:nvPr>
            <p:ph type="subTitle" idx="1" hasCustomPrompt="1"/>
          </p:nvPr>
        </p:nvSpPr>
        <p:spPr>
          <a:xfrm>
            <a:off x="241887" y="4015459"/>
            <a:ext cx="6047089" cy="292013"/>
          </a:xfrm>
          <a:prstGeom prst="rect">
            <a:avLst/>
          </a:prstGeom>
        </p:spPr>
        <p:txBody>
          <a:bodyPr>
            <a:normAutofit/>
          </a:bodyPr>
          <a:lstStyle>
            <a:lvl1pPr marL="0" indent="0" algn="l">
              <a:buNone/>
              <a:defRPr sz="1412" b="0" baseline="0">
                <a:latin typeface="Century Gothic" panose="020B0502020202020204" pitchFamily="34" charset="0"/>
              </a:defRPr>
            </a:lvl1pPr>
            <a:lvl2pPr marL="443770" indent="0" algn="ctr">
              <a:buNone/>
              <a:defRPr sz="1941"/>
            </a:lvl2pPr>
            <a:lvl3pPr marL="887541" indent="0" algn="ctr">
              <a:buNone/>
              <a:defRPr sz="1747"/>
            </a:lvl3pPr>
            <a:lvl4pPr marL="1331311" indent="0" algn="ctr">
              <a:buNone/>
              <a:defRPr sz="1553"/>
            </a:lvl4pPr>
            <a:lvl5pPr marL="1775083" indent="0" algn="ctr">
              <a:buNone/>
              <a:defRPr sz="1553"/>
            </a:lvl5pPr>
            <a:lvl6pPr marL="2218853" indent="0" algn="ctr">
              <a:buNone/>
              <a:defRPr sz="1553"/>
            </a:lvl6pPr>
            <a:lvl7pPr marL="2662623" indent="0" algn="ctr">
              <a:buNone/>
              <a:defRPr sz="1553"/>
            </a:lvl7pPr>
            <a:lvl8pPr marL="3106394" indent="0" algn="ctr">
              <a:buNone/>
              <a:defRPr sz="1553"/>
            </a:lvl8pPr>
            <a:lvl9pPr marL="3550164" indent="0" algn="ctr">
              <a:buNone/>
              <a:defRPr sz="1553"/>
            </a:lvl9pPr>
          </a:lstStyle>
          <a:p>
            <a:r>
              <a:rPr lang="en-US" dirty="0"/>
              <a:t>[Name of document] Provided to:</a:t>
            </a:r>
          </a:p>
        </p:txBody>
      </p:sp>
      <p:sp>
        <p:nvSpPr>
          <p:cNvPr id="21" name="Text Placeholder 19"/>
          <p:cNvSpPr>
            <a:spLocks noGrp="1"/>
          </p:cNvSpPr>
          <p:nvPr>
            <p:ph type="body" sz="quarter" idx="14"/>
          </p:nvPr>
        </p:nvSpPr>
        <p:spPr>
          <a:xfrm>
            <a:off x="241880" y="5732188"/>
            <a:ext cx="1812257" cy="136211"/>
          </a:xfrm>
        </p:spPr>
        <p:txBody>
          <a:bodyPr/>
          <a:lstStyle>
            <a:lvl1pPr marL="0" indent="0">
              <a:lnSpc>
                <a:spcPct val="100000"/>
              </a:lnSpc>
              <a:spcBef>
                <a:spcPts val="0"/>
              </a:spcBef>
              <a:buNone/>
              <a:defRPr sz="1059" b="1" cap="all" baseline="0">
                <a:solidFill>
                  <a:srgbClr val="00274C"/>
                </a:solidFill>
              </a:defRPr>
            </a:lvl1pPr>
            <a:lvl2pPr>
              <a:defRPr sz="882" b="1">
                <a:solidFill>
                  <a:srgbClr val="008CC8"/>
                </a:solidFill>
              </a:defRPr>
            </a:lvl2pPr>
            <a:lvl3pPr>
              <a:defRPr sz="882" b="1">
                <a:solidFill>
                  <a:srgbClr val="008CC8"/>
                </a:solidFill>
              </a:defRPr>
            </a:lvl3pPr>
            <a:lvl4pPr>
              <a:defRPr sz="882" b="1">
                <a:solidFill>
                  <a:srgbClr val="008CC8"/>
                </a:solidFill>
              </a:defRPr>
            </a:lvl4pPr>
            <a:lvl5pPr>
              <a:defRPr sz="882" b="1">
                <a:solidFill>
                  <a:srgbClr val="008CC8"/>
                </a:solidFill>
              </a:defRPr>
            </a:lvl5pPr>
          </a:lstStyle>
          <a:p>
            <a:pPr lvl="0"/>
            <a:r>
              <a:rPr lang="en-US"/>
              <a:t>Edit Master text styles</a:t>
            </a:r>
          </a:p>
        </p:txBody>
      </p:sp>
      <p:sp>
        <p:nvSpPr>
          <p:cNvPr id="22" name="Text Placeholder 22"/>
          <p:cNvSpPr>
            <a:spLocks noGrp="1"/>
          </p:cNvSpPr>
          <p:nvPr>
            <p:ph type="body" sz="quarter" idx="16"/>
          </p:nvPr>
        </p:nvSpPr>
        <p:spPr>
          <a:xfrm>
            <a:off x="241880" y="5904706"/>
            <a:ext cx="1812257" cy="645739"/>
          </a:xfrm>
        </p:spPr>
        <p:txBody>
          <a:bodyPr/>
          <a:lstStyle>
            <a:lvl1pPr marL="0" indent="0">
              <a:lnSpc>
                <a:spcPct val="100000"/>
              </a:lnSpc>
              <a:spcBef>
                <a:spcPts val="0"/>
              </a:spcBef>
              <a:buNone/>
              <a:defRPr sz="882" b="0">
                <a:solidFill>
                  <a:srgbClr val="585859"/>
                </a:solidFill>
              </a:defRPr>
            </a:lvl1pPr>
          </a:lstStyle>
          <a:p>
            <a:pPr lvl="0"/>
            <a:r>
              <a:rPr lang="en-US"/>
              <a:t>Edit Master text styles</a:t>
            </a:r>
          </a:p>
        </p:txBody>
      </p:sp>
      <p:sp>
        <p:nvSpPr>
          <p:cNvPr id="24" name="Text Placeholder 10"/>
          <p:cNvSpPr>
            <a:spLocks noGrp="1"/>
          </p:cNvSpPr>
          <p:nvPr>
            <p:ph type="body" sz="quarter" idx="21" hasCustomPrompt="1"/>
          </p:nvPr>
        </p:nvSpPr>
        <p:spPr>
          <a:xfrm>
            <a:off x="6631072" y="4515971"/>
            <a:ext cx="2370054" cy="1734110"/>
          </a:xfrm>
        </p:spPr>
        <p:txBody>
          <a:bodyPr/>
          <a:lstStyle>
            <a:lvl1pPr algn="ctr">
              <a:defRPr baseline="0"/>
            </a:lvl1pPr>
          </a:lstStyle>
          <a:p>
            <a:pPr lvl="0"/>
            <a:r>
              <a:rPr lang="en-US" dirty="0"/>
              <a:t>Delete Box &amp; Add Issuer Logo Here</a:t>
            </a:r>
          </a:p>
        </p:txBody>
      </p:sp>
      <p:sp>
        <p:nvSpPr>
          <p:cNvPr id="25" name="Text Box 16"/>
          <p:cNvSpPr txBox="1"/>
          <p:nvPr/>
        </p:nvSpPr>
        <p:spPr>
          <a:xfrm>
            <a:off x="254392" y="6601596"/>
            <a:ext cx="1932132" cy="235324"/>
          </a:xfrm>
          <a:prstGeom prst="rect">
            <a:avLst/>
          </a:prstGeom>
          <a:solidFill>
            <a:schemeClr val="lt1"/>
          </a:solidFill>
          <a:ln w="6350">
            <a:noFill/>
          </a:ln>
        </p:spPr>
        <p:txBody>
          <a:bodyPr rot="0" spcFirstLastPara="0" vert="horz" wrap="square" lIns="0" tIns="40341" rIns="80682" bIns="0" numCol="1" spcCol="0" rtlCol="0" fromWordArt="0" anchor="t" anchorCtr="0" forceAA="0" compatLnSpc="1">
            <a:prstTxWarp prst="textNoShape">
              <a:avLst/>
            </a:prstTxWarp>
            <a:noAutofit/>
          </a:bodyPr>
          <a:lstStyle/>
          <a:p>
            <a:pPr marL="0" marR="0">
              <a:spcBef>
                <a:spcPts val="0"/>
              </a:spcBef>
              <a:spcAft>
                <a:spcPts val="0"/>
              </a:spcAft>
            </a:pPr>
            <a:r>
              <a:rPr lang="en-US" sz="750" dirty="0">
                <a:effectLst/>
                <a:latin typeface="Century Gothic" panose="020B0502020202020204" pitchFamily="34" charset="0"/>
                <a:ea typeface="Times New Roman" panose="02020603050405020304" pitchFamily="18" charset="0"/>
              </a:rPr>
              <a:t>Stephens Inc. Member NYSE | SIPC</a:t>
            </a:r>
            <a:endParaRPr lang="en-US" sz="1059" dirty="0">
              <a:effectLst/>
              <a:latin typeface="Times New Roman" panose="02020603050405020304" pitchFamily="18" charset="0"/>
              <a:ea typeface="Times New Roman" panose="02020603050405020304" pitchFamily="18" charset="0"/>
            </a:endParaRPr>
          </a:p>
        </p:txBody>
      </p:sp>
      <p:sp>
        <p:nvSpPr>
          <p:cNvPr id="26" name="Text Placeholder 10"/>
          <p:cNvSpPr>
            <a:spLocks noGrp="1"/>
          </p:cNvSpPr>
          <p:nvPr>
            <p:ph type="body" sz="quarter" idx="22" hasCustomPrompt="1"/>
          </p:nvPr>
        </p:nvSpPr>
        <p:spPr>
          <a:xfrm>
            <a:off x="241879" y="4832972"/>
            <a:ext cx="6042603" cy="357187"/>
          </a:xfrm>
        </p:spPr>
        <p:txBody>
          <a:bodyPr/>
          <a:lstStyle>
            <a:lvl1pPr>
              <a:defRPr sz="1412" b="0"/>
            </a:lvl1pPr>
          </a:lstStyle>
          <a:p>
            <a:pPr lvl="0"/>
            <a:r>
              <a:rPr lang="en-US" dirty="0"/>
              <a:t>Amount &amp; Issue Description</a:t>
            </a:r>
          </a:p>
        </p:txBody>
      </p:sp>
      <p:sp>
        <p:nvSpPr>
          <p:cNvPr id="27" name="Text Placeholder 25"/>
          <p:cNvSpPr>
            <a:spLocks noGrp="1"/>
          </p:cNvSpPr>
          <p:nvPr>
            <p:ph type="body" sz="quarter" idx="23" hasCustomPrompt="1"/>
          </p:nvPr>
        </p:nvSpPr>
        <p:spPr>
          <a:xfrm>
            <a:off x="6764194" y="6687042"/>
            <a:ext cx="2236932" cy="149878"/>
          </a:xfrm>
        </p:spPr>
        <p:txBody>
          <a:bodyPr/>
          <a:lstStyle>
            <a:lvl1pPr algn="r">
              <a:defRPr sz="882" b="0">
                <a:solidFill>
                  <a:srgbClr val="585859"/>
                </a:solidFill>
              </a:defRPr>
            </a:lvl1pPr>
          </a:lstStyle>
          <a:p>
            <a:pPr lvl="0"/>
            <a:r>
              <a:rPr lang="en-US" dirty="0"/>
              <a:t>Date</a:t>
            </a:r>
          </a:p>
        </p:txBody>
      </p:sp>
      <p:sp>
        <p:nvSpPr>
          <p:cNvPr id="28" name="Text Placeholder 5"/>
          <p:cNvSpPr txBox="1">
            <a:spLocks/>
          </p:cNvSpPr>
          <p:nvPr/>
        </p:nvSpPr>
        <p:spPr>
          <a:xfrm>
            <a:off x="165055" y="3492552"/>
            <a:ext cx="7937500" cy="222584"/>
          </a:xfrm>
          <a:prstGeom prst="rect">
            <a:avLst/>
          </a:prstGeom>
        </p:spPr>
        <p:txBody>
          <a:bodyPr/>
          <a:lstStyle>
            <a:lvl1pPr marL="0" indent="0" algn="l" defTabSz="1005840" rtl="0" eaLnBrk="1" latinLnBrk="0" hangingPunct="1">
              <a:lnSpc>
                <a:spcPct val="90000"/>
              </a:lnSpc>
              <a:spcBef>
                <a:spcPts val="1200"/>
              </a:spcBef>
              <a:buFont typeface="Arial" panose="020B0604020202020204" pitchFamily="34" charset="0"/>
              <a:buNone/>
              <a:tabLst/>
              <a:defRPr lang="en-US" sz="1050" b="1" kern="1200" cap="none" baseline="0">
                <a:solidFill>
                  <a:srgbClr val="008CC8"/>
                </a:solidFill>
                <a:latin typeface="+mn-lt"/>
                <a:ea typeface="+mn-ea"/>
                <a:cs typeface="+mn-cs"/>
              </a:defRPr>
            </a:lvl1pPr>
            <a:lvl2pPr marL="171450"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2pPr>
            <a:lvl3pPr marL="404812"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3pPr>
            <a:lvl4pPr marL="604837"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4pPr>
            <a:lvl5pPr marL="822325"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r>
              <a:rPr lang="en-US" sz="927" dirty="0"/>
              <a:t>Information Prepared by Stephens Public Finance</a:t>
            </a:r>
          </a:p>
        </p:txBody>
      </p:sp>
    </p:spTree>
    <p:extLst>
      <p:ext uri="{BB962C8B-B14F-4D97-AF65-F5344CB8AC3E}">
        <p14:creationId xmlns:p14="http://schemas.microsoft.com/office/powerpoint/2010/main" val="20475611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Slide - Higher Education 2">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A202B80-BA80-AA48-84EF-340226AD476C}"/>
              </a:ext>
            </a:extLst>
          </p:cNvPr>
          <p:cNvPicPr>
            <a:picLocks noChangeAspect="1"/>
          </p:cNvPicPr>
          <p:nvPr/>
        </p:nvPicPr>
        <p:blipFill rotWithShape="1">
          <a:blip r:embed="rId2"/>
          <a:srcRect l="2358" t="20240" r="2503"/>
          <a:stretch/>
        </p:blipFill>
        <p:spPr>
          <a:xfrm>
            <a:off x="1" y="-1263"/>
            <a:ext cx="9144000" cy="813338"/>
          </a:xfrm>
          <a:prstGeom prst="rect">
            <a:avLst/>
          </a:prstGeom>
        </p:spPr>
      </p:pic>
      <p:sp>
        <p:nvSpPr>
          <p:cNvPr id="14" name="TextBox 13">
            <a:extLst>
              <a:ext uri="{FF2B5EF4-FFF2-40B4-BE49-F238E27FC236}">
                <a16:creationId xmlns:a16="http://schemas.microsoft.com/office/drawing/2014/main" id="{9DB2F037-AE3C-7D4D-844B-04568F0F6138}"/>
              </a:ext>
            </a:extLst>
          </p:cNvPr>
          <p:cNvSpPr txBox="1"/>
          <p:nvPr/>
        </p:nvSpPr>
        <p:spPr>
          <a:xfrm>
            <a:off x="1756581" y="216510"/>
            <a:ext cx="2603166" cy="397069"/>
          </a:xfrm>
          <a:prstGeom prst="rect">
            <a:avLst/>
          </a:prstGeom>
          <a:noFill/>
        </p:spPr>
        <p:txBody>
          <a:bodyPr wrap="square" lIns="0" tIns="0" rIns="0" bIns="0" rtlCol="0" anchor="ctr">
            <a:noAutofit/>
          </a:bodyPr>
          <a:lstStyle/>
          <a:p>
            <a:pPr algn="l"/>
            <a:r>
              <a:rPr lang="en-US" sz="1015" dirty="0">
                <a:solidFill>
                  <a:schemeClr val="tx2"/>
                </a:solidFill>
              </a:rPr>
              <a:t>PUBLIC FINANCE</a:t>
            </a:r>
          </a:p>
        </p:txBody>
      </p:sp>
      <p:pic>
        <p:nvPicPr>
          <p:cNvPr id="1034" name="Picture 10" descr="Where is Duke University located?"/>
          <p:cNvPicPr>
            <a:picLocks noChangeAspect="1" noChangeArrowheads="1"/>
          </p:cNvPicPr>
          <p:nvPr/>
        </p:nvPicPr>
        <p:blipFill rotWithShape="1">
          <a:blip r:embed="rId3">
            <a:duotone>
              <a:prstClr val="black"/>
              <a:schemeClr val="tx2">
                <a:tint val="45000"/>
                <a:satMod val="400000"/>
              </a:schemeClr>
            </a:duotone>
            <a:extLst>
              <a:ext uri="{BEBA8EAE-BF5A-486C-A8C5-ECC9F3942E4B}">
                <a14:imgProps xmlns:a14="http://schemas.microsoft.com/office/drawing/2010/main">
                  <a14:imgLayer r:embed="rId4">
                    <a14:imgEffect>
                      <a14:sharpenSoften amount="5000"/>
                    </a14:imgEffect>
                    <a14:imgEffect>
                      <a14:colorTemperature colorTemp="4787"/>
                    </a14:imgEffect>
                    <a14:imgEffect>
                      <a14:saturation sat="0"/>
                    </a14:imgEffect>
                    <a14:imgEffect>
                      <a14:brightnessContrast bright="52000" contrast="33000"/>
                    </a14:imgEffect>
                  </a14:imgLayer>
                </a14:imgProps>
              </a:ext>
              <a:ext uri="{28A0092B-C50C-407E-A947-70E740481C1C}">
                <a14:useLocalDpi xmlns:a14="http://schemas.microsoft.com/office/drawing/2010/main" val="0"/>
              </a:ext>
            </a:extLst>
          </a:blip>
          <a:srcRect t="39156" r="794" b="17820"/>
          <a:stretch/>
        </p:blipFill>
        <p:spPr bwMode="auto">
          <a:xfrm>
            <a:off x="0" y="812074"/>
            <a:ext cx="9135250" cy="2564850"/>
          </a:xfrm>
          <a:prstGeom prst="rect">
            <a:avLst/>
          </a:prstGeom>
          <a:noFill/>
          <a:extLst>
            <a:ext uri="{909E8E84-426E-40DD-AFC4-6F175D3DCCD1}">
              <a14:hiddenFill xmlns:a14="http://schemas.microsoft.com/office/drawing/2010/main">
                <a:solidFill>
                  <a:srgbClr val="FFFFFF"/>
                </a:solidFill>
              </a14:hiddenFill>
            </a:ext>
          </a:extLst>
        </p:spPr>
      </p:pic>
      <p:sp>
        <p:nvSpPr>
          <p:cNvPr id="19" name="Title 1"/>
          <p:cNvSpPr>
            <a:spLocks noGrp="1"/>
          </p:cNvSpPr>
          <p:nvPr>
            <p:ph type="ctrTitle" hasCustomPrompt="1"/>
          </p:nvPr>
        </p:nvSpPr>
        <p:spPr>
          <a:xfrm>
            <a:off x="241887" y="4441557"/>
            <a:ext cx="6042535" cy="232494"/>
          </a:xfrm>
        </p:spPr>
        <p:txBody>
          <a:bodyPr anchor="t">
            <a:noAutofit/>
          </a:bodyPr>
          <a:lstStyle>
            <a:lvl1pPr algn="l">
              <a:spcBef>
                <a:spcPts val="529"/>
              </a:spcBef>
              <a:defRPr sz="2471" b="1">
                <a:solidFill>
                  <a:schemeClr val="tx2"/>
                </a:solidFill>
                <a:latin typeface="Century Gothic" panose="020B0502020202020204" pitchFamily="34" charset="0"/>
              </a:defRPr>
            </a:lvl1pPr>
          </a:lstStyle>
          <a:p>
            <a:r>
              <a:rPr lang="en-US" dirty="0"/>
              <a:t>Issuer Name</a:t>
            </a:r>
          </a:p>
        </p:txBody>
      </p:sp>
      <p:sp>
        <p:nvSpPr>
          <p:cNvPr id="20" name="Subtitle 2"/>
          <p:cNvSpPr>
            <a:spLocks noGrp="1"/>
          </p:cNvSpPr>
          <p:nvPr>
            <p:ph type="subTitle" idx="1" hasCustomPrompt="1"/>
          </p:nvPr>
        </p:nvSpPr>
        <p:spPr>
          <a:xfrm>
            <a:off x="241887" y="4015459"/>
            <a:ext cx="6047089" cy="292013"/>
          </a:xfrm>
          <a:prstGeom prst="rect">
            <a:avLst/>
          </a:prstGeom>
        </p:spPr>
        <p:txBody>
          <a:bodyPr>
            <a:normAutofit/>
          </a:bodyPr>
          <a:lstStyle>
            <a:lvl1pPr marL="0" indent="0" algn="l">
              <a:buNone/>
              <a:defRPr sz="1412" b="0" baseline="0">
                <a:latin typeface="Century Gothic" panose="020B0502020202020204" pitchFamily="34" charset="0"/>
              </a:defRPr>
            </a:lvl1pPr>
            <a:lvl2pPr marL="443770" indent="0" algn="ctr">
              <a:buNone/>
              <a:defRPr sz="1941"/>
            </a:lvl2pPr>
            <a:lvl3pPr marL="887541" indent="0" algn="ctr">
              <a:buNone/>
              <a:defRPr sz="1747"/>
            </a:lvl3pPr>
            <a:lvl4pPr marL="1331311" indent="0" algn="ctr">
              <a:buNone/>
              <a:defRPr sz="1553"/>
            </a:lvl4pPr>
            <a:lvl5pPr marL="1775083" indent="0" algn="ctr">
              <a:buNone/>
              <a:defRPr sz="1553"/>
            </a:lvl5pPr>
            <a:lvl6pPr marL="2218853" indent="0" algn="ctr">
              <a:buNone/>
              <a:defRPr sz="1553"/>
            </a:lvl6pPr>
            <a:lvl7pPr marL="2662623" indent="0" algn="ctr">
              <a:buNone/>
              <a:defRPr sz="1553"/>
            </a:lvl7pPr>
            <a:lvl8pPr marL="3106394" indent="0" algn="ctr">
              <a:buNone/>
              <a:defRPr sz="1553"/>
            </a:lvl8pPr>
            <a:lvl9pPr marL="3550164" indent="0" algn="ctr">
              <a:buNone/>
              <a:defRPr sz="1553"/>
            </a:lvl9pPr>
          </a:lstStyle>
          <a:p>
            <a:r>
              <a:rPr lang="en-US" dirty="0"/>
              <a:t>[Name of document] Provided to:</a:t>
            </a:r>
          </a:p>
        </p:txBody>
      </p:sp>
      <p:sp>
        <p:nvSpPr>
          <p:cNvPr id="21" name="Text Placeholder 19"/>
          <p:cNvSpPr>
            <a:spLocks noGrp="1"/>
          </p:cNvSpPr>
          <p:nvPr>
            <p:ph type="body" sz="quarter" idx="14"/>
          </p:nvPr>
        </p:nvSpPr>
        <p:spPr>
          <a:xfrm>
            <a:off x="241880" y="5732188"/>
            <a:ext cx="1812257" cy="136211"/>
          </a:xfrm>
        </p:spPr>
        <p:txBody>
          <a:bodyPr/>
          <a:lstStyle>
            <a:lvl1pPr marL="0" indent="0">
              <a:lnSpc>
                <a:spcPct val="100000"/>
              </a:lnSpc>
              <a:spcBef>
                <a:spcPts val="0"/>
              </a:spcBef>
              <a:buNone/>
              <a:defRPr sz="1059" b="1" cap="all" baseline="0">
                <a:solidFill>
                  <a:srgbClr val="00274C"/>
                </a:solidFill>
              </a:defRPr>
            </a:lvl1pPr>
            <a:lvl2pPr>
              <a:defRPr sz="882" b="1">
                <a:solidFill>
                  <a:srgbClr val="008CC8"/>
                </a:solidFill>
              </a:defRPr>
            </a:lvl2pPr>
            <a:lvl3pPr>
              <a:defRPr sz="882" b="1">
                <a:solidFill>
                  <a:srgbClr val="008CC8"/>
                </a:solidFill>
              </a:defRPr>
            </a:lvl3pPr>
            <a:lvl4pPr>
              <a:defRPr sz="882" b="1">
                <a:solidFill>
                  <a:srgbClr val="008CC8"/>
                </a:solidFill>
              </a:defRPr>
            </a:lvl4pPr>
            <a:lvl5pPr>
              <a:defRPr sz="882" b="1">
                <a:solidFill>
                  <a:srgbClr val="008CC8"/>
                </a:solidFill>
              </a:defRPr>
            </a:lvl5pPr>
          </a:lstStyle>
          <a:p>
            <a:pPr lvl="0"/>
            <a:r>
              <a:rPr lang="en-US"/>
              <a:t>Edit Master text styles</a:t>
            </a:r>
          </a:p>
        </p:txBody>
      </p:sp>
      <p:sp>
        <p:nvSpPr>
          <p:cNvPr id="22" name="Text Placeholder 22"/>
          <p:cNvSpPr>
            <a:spLocks noGrp="1"/>
          </p:cNvSpPr>
          <p:nvPr>
            <p:ph type="body" sz="quarter" idx="16"/>
          </p:nvPr>
        </p:nvSpPr>
        <p:spPr>
          <a:xfrm>
            <a:off x="241880" y="5904706"/>
            <a:ext cx="1812257" cy="645739"/>
          </a:xfrm>
        </p:spPr>
        <p:txBody>
          <a:bodyPr/>
          <a:lstStyle>
            <a:lvl1pPr marL="0" indent="0">
              <a:lnSpc>
                <a:spcPct val="100000"/>
              </a:lnSpc>
              <a:spcBef>
                <a:spcPts val="0"/>
              </a:spcBef>
              <a:buNone/>
              <a:defRPr sz="882" b="0">
                <a:solidFill>
                  <a:srgbClr val="585859"/>
                </a:solidFill>
              </a:defRPr>
            </a:lvl1pPr>
          </a:lstStyle>
          <a:p>
            <a:pPr lvl="0"/>
            <a:r>
              <a:rPr lang="en-US"/>
              <a:t>Edit Master text styles</a:t>
            </a:r>
          </a:p>
        </p:txBody>
      </p:sp>
      <p:sp>
        <p:nvSpPr>
          <p:cNvPr id="24" name="Text Placeholder 10"/>
          <p:cNvSpPr>
            <a:spLocks noGrp="1"/>
          </p:cNvSpPr>
          <p:nvPr>
            <p:ph type="body" sz="quarter" idx="21" hasCustomPrompt="1"/>
          </p:nvPr>
        </p:nvSpPr>
        <p:spPr>
          <a:xfrm>
            <a:off x="6631072" y="4515971"/>
            <a:ext cx="2370054" cy="1734110"/>
          </a:xfrm>
        </p:spPr>
        <p:txBody>
          <a:bodyPr/>
          <a:lstStyle>
            <a:lvl1pPr algn="ctr">
              <a:defRPr baseline="0"/>
            </a:lvl1pPr>
          </a:lstStyle>
          <a:p>
            <a:pPr lvl="0"/>
            <a:r>
              <a:rPr lang="en-US" dirty="0"/>
              <a:t>Delete Box &amp; Add Issuer Logo Here</a:t>
            </a:r>
          </a:p>
        </p:txBody>
      </p:sp>
      <p:sp>
        <p:nvSpPr>
          <p:cNvPr id="25" name="Text Box 16"/>
          <p:cNvSpPr txBox="1"/>
          <p:nvPr/>
        </p:nvSpPr>
        <p:spPr>
          <a:xfrm>
            <a:off x="254392" y="6601596"/>
            <a:ext cx="1932132" cy="235324"/>
          </a:xfrm>
          <a:prstGeom prst="rect">
            <a:avLst/>
          </a:prstGeom>
          <a:solidFill>
            <a:schemeClr val="lt1"/>
          </a:solidFill>
          <a:ln w="6350">
            <a:noFill/>
          </a:ln>
        </p:spPr>
        <p:txBody>
          <a:bodyPr rot="0" spcFirstLastPara="0" vert="horz" wrap="square" lIns="0" tIns="40341" rIns="80682" bIns="0" numCol="1" spcCol="0" rtlCol="0" fromWordArt="0" anchor="t" anchorCtr="0" forceAA="0" compatLnSpc="1">
            <a:prstTxWarp prst="textNoShape">
              <a:avLst/>
            </a:prstTxWarp>
            <a:noAutofit/>
          </a:bodyPr>
          <a:lstStyle/>
          <a:p>
            <a:pPr marL="0" marR="0">
              <a:spcBef>
                <a:spcPts val="0"/>
              </a:spcBef>
              <a:spcAft>
                <a:spcPts val="0"/>
              </a:spcAft>
            </a:pPr>
            <a:r>
              <a:rPr lang="en-US" sz="750" dirty="0">
                <a:effectLst/>
                <a:latin typeface="Century Gothic" panose="020B0502020202020204" pitchFamily="34" charset="0"/>
                <a:ea typeface="Times New Roman" panose="02020603050405020304" pitchFamily="18" charset="0"/>
              </a:rPr>
              <a:t>Stephens Inc. Member NYSE | SIPC</a:t>
            </a:r>
            <a:endParaRPr lang="en-US" sz="1059" dirty="0">
              <a:effectLst/>
              <a:latin typeface="Times New Roman" panose="02020603050405020304" pitchFamily="18" charset="0"/>
              <a:ea typeface="Times New Roman" panose="02020603050405020304" pitchFamily="18" charset="0"/>
            </a:endParaRPr>
          </a:p>
        </p:txBody>
      </p:sp>
      <p:sp>
        <p:nvSpPr>
          <p:cNvPr id="26" name="Text Placeholder 10"/>
          <p:cNvSpPr>
            <a:spLocks noGrp="1"/>
          </p:cNvSpPr>
          <p:nvPr>
            <p:ph type="body" sz="quarter" idx="22" hasCustomPrompt="1"/>
          </p:nvPr>
        </p:nvSpPr>
        <p:spPr>
          <a:xfrm>
            <a:off x="241879" y="4832972"/>
            <a:ext cx="6042603" cy="357187"/>
          </a:xfrm>
        </p:spPr>
        <p:txBody>
          <a:bodyPr/>
          <a:lstStyle>
            <a:lvl1pPr>
              <a:defRPr sz="1412" b="0"/>
            </a:lvl1pPr>
          </a:lstStyle>
          <a:p>
            <a:pPr lvl="0"/>
            <a:r>
              <a:rPr lang="en-US" dirty="0"/>
              <a:t>Amount &amp; Issue Description</a:t>
            </a:r>
          </a:p>
        </p:txBody>
      </p:sp>
      <p:sp>
        <p:nvSpPr>
          <p:cNvPr id="27" name="Text Placeholder 25"/>
          <p:cNvSpPr>
            <a:spLocks noGrp="1"/>
          </p:cNvSpPr>
          <p:nvPr>
            <p:ph type="body" sz="quarter" idx="23" hasCustomPrompt="1"/>
          </p:nvPr>
        </p:nvSpPr>
        <p:spPr>
          <a:xfrm>
            <a:off x="6764194" y="6687042"/>
            <a:ext cx="2236932" cy="149878"/>
          </a:xfrm>
        </p:spPr>
        <p:txBody>
          <a:bodyPr/>
          <a:lstStyle>
            <a:lvl1pPr algn="r">
              <a:defRPr sz="882" b="0">
                <a:solidFill>
                  <a:srgbClr val="585859"/>
                </a:solidFill>
              </a:defRPr>
            </a:lvl1pPr>
          </a:lstStyle>
          <a:p>
            <a:pPr lvl="0"/>
            <a:r>
              <a:rPr lang="en-US" dirty="0"/>
              <a:t>Date</a:t>
            </a:r>
          </a:p>
        </p:txBody>
      </p:sp>
      <p:sp>
        <p:nvSpPr>
          <p:cNvPr id="28" name="Text Placeholder 5"/>
          <p:cNvSpPr txBox="1">
            <a:spLocks/>
          </p:cNvSpPr>
          <p:nvPr/>
        </p:nvSpPr>
        <p:spPr>
          <a:xfrm>
            <a:off x="165055" y="3492552"/>
            <a:ext cx="7937500" cy="222584"/>
          </a:xfrm>
          <a:prstGeom prst="rect">
            <a:avLst/>
          </a:prstGeom>
        </p:spPr>
        <p:txBody>
          <a:bodyPr/>
          <a:lstStyle>
            <a:lvl1pPr marL="0" indent="0" algn="l" defTabSz="1005840" rtl="0" eaLnBrk="1" latinLnBrk="0" hangingPunct="1">
              <a:lnSpc>
                <a:spcPct val="90000"/>
              </a:lnSpc>
              <a:spcBef>
                <a:spcPts val="1200"/>
              </a:spcBef>
              <a:buFont typeface="Arial" panose="020B0604020202020204" pitchFamily="34" charset="0"/>
              <a:buNone/>
              <a:tabLst/>
              <a:defRPr lang="en-US" sz="1050" b="1" kern="1200" cap="none" baseline="0">
                <a:solidFill>
                  <a:srgbClr val="008CC8"/>
                </a:solidFill>
                <a:latin typeface="+mn-lt"/>
                <a:ea typeface="+mn-ea"/>
                <a:cs typeface="+mn-cs"/>
              </a:defRPr>
            </a:lvl1pPr>
            <a:lvl2pPr marL="171450"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2pPr>
            <a:lvl3pPr marL="404812"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3pPr>
            <a:lvl4pPr marL="604837" indent="-171450" algn="l" defTabSz="1005840" rtl="0" eaLnBrk="1" latinLnBrk="0" hangingPunct="1">
              <a:lnSpc>
                <a:spcPct val="110000"/>
              </a:lnSpc>
              <a:spcBef>
                <a:spcPts val="600"/>
              </a:spcBef>
              <a:buClr>
                <a:schemeClr val="tx1"/>
              </a:buClr>
              <a:buFont typeface="Arial" panose="020B0604020202020204" pitchFamily="34" charset="0"/>
              <a:buChar char="•"/>
              <a:defRPr lang="en-US" sz="1200" kern="1200" dirty="0">
                <a:solidFill>
                  <a:srgbClr val="656569"/>
                </a:solidFill>
                <a:latin typeface="Century Gothic" panose="020B0502020202020204" pitchFamily="34" charset="0"/>
                <a:ea typeface="+mn-ea"/>
                <a:cs typeface="+mn-cs"/>
              </a:defRPr>
            </a:lvl4pPr>
            <a:lvl5pPr marL="822325" indent="-171450" algn="l" defTabSz="1005840" rtl="0" eaLnBrk="1" latinLnBrk="0" hangingPunct="1">
              <a:lnSpc>
                <a:spcPct val="110000"/>
              </a:lnSpc>
              <a:spcBef>
                <a:spcPts val="600"/>
              </a:spcBef>
              <a:buClr>
                <a:schemeClr val="tx1"/>
              </a:buClr>
              <a:buFont typeface="Georgia" panose="02040502050405020303" pitchFamily="18" charset="0"/>
              <a:buChar char="»"/>
              <a:defRPr lang="en-US" sz="1200" kern="1200" dirty="0">
                <a:solidFill>
                  <a:srgbClr val="656569"/>
                </a:solidFill>
                <a:latin typeface="Century Gothic" panose="020B0502020202020204" pitchFamily="34" charset="0"/>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a:lstStyle>
          <a:p>
            <a:r>
              <a:rPr lang="en-US" sz="927" dirty="0"/>
              <a:t>Information Prepared by Stephens Public Finance</a:t>
            </a:r>
          </a:p>
        </p:txBody>
      </p:sp>
    </p:spTree>
    <p:extLst>
      <p:ext uri="{BB962C8B-B14F-4D97-AF65-F5344CB8AC3E}">
        <p14:creationId xmlns:p14="http://schemas.microsoft.com/office/powerpoint/2010/main" val="10433347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6" name="Title 5"/>
          <p:cNvSpPr>
            <a:spLocks noGrp="1"/>
          </p:cNvSpPr>
          <p:nvPr>
            <p:ph type="title" hasCustomPrompt="1"/>
          </p:nvPr>
        </p:nvSpPr>
        <p:spPr>
          <a:xfrm>
            <a:off x="459100" y="785400"/>
            <a:ext cx="8234627" cy="451037"/>
          </a:xfrm>
        </p:spPr>
        <p:txBody>
          <a:bodyPr/>
          <a:lstStyle>
            <a:lvl1pPr>
              <a:defRPr/>
            </a:lvl1pPr>
          </a:lstStyle>
          <a:p>
            <a:r>
              <a:rPr lang="en-US" dirty="0"/>
              <a:t>Table of Contents</a:t>
            </a:r>
          </a:p>
        </p:txBody>
      </p:sp>
    </p:spTree>
    <p:extLst>
      <p:ext uri="{BB962C8B-B14F-4D97-AF65-F5344CB8AC3E}">
        <p14:creationId xmlns:p14="http://schemas.microsoft.com/office/powerpoint/2010/main" val="25303753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Title 3"/>
          <p:cNvSpPr>
            <a:spLocks noGrp="1"/>
          </p:cNvSpPr>
          <p:nvPr>
            <p:ph type="title"/>
          </p:nvPr>
        </p:nvSpPr>
        <p:spPr>
          <a:xfrm>
            <a:off x="459100" y="785400"/>
            <a:ext cx="8234627" cy="451037"/>
          </a:xfrm>
        </p:spPr>
        <p:txBody>
          <a:bodyPr/>
          <a:lstStyle/>
          <a:p>
            <a:r>
              <a:rPr lang="en-US"/>
              <a:t>Click to edit Master title style</a:t>
            </a:r>
            <a:endParaRPr lang="en-US" dirty="0"/>
          </a:p>
        </p:txBody>
      </p:sp>
      <p:sp>
        <p:nvSpPr>
          <p:cNvPr id="2" name="Footer Placeholder 1"/>
          <p:cNvSpPr>
            <a:spLocks noGrp="1"/>
          </p:cNvSpPr>
          <p:nvPr>
            <p:ph type="ftr" sz="quarter" idx="12"/>
          </p:nvPr>
        </p:nvSpPr>
        <p:spPr/>
        <p:txBody>
          <a:bodyPr/>
          <a:lstStyle/>
          <a:p>
            <a:r>
              <a:rPr lang="en-US" dirty="0">
                <a:solidFill>
                  <a:srgbClr val="00274C"/>
                </a:solidFill>
              </a:rPr>
              <a:t>   </a:t>
            </a:r>
          </a:p>
        </p:txBody>
      </p:sp>
      <p:sp>
        <p:nvSpPr>
          <p:cNvPr id="9" name="Slide Number Placeholder 8"/>
          <p:cNvSpPr>
            <a:spLocks noGrp="1"/>
          </p:cNvSpPr>
          <p:nvPr>
            <p:ph type="sldNum" sz="quarter" idx="13"/>
          </p:nvPr>
        </p:nvSpPr>
        <p:spPr>
          <a:xfrm>
            <a:off x="6742194" y="6390508"/>
            <a:ext cx="2056534" cy="365592"/>
          </a:xfrm>
        </p:spPr>
        <p:txBody>
          <a:bodyPr/>
          <a:lstStyle>
            <a:lvl1pPr>
              <a:defRPr sz="882"/>
            </a:lvl1pPr>
          </a:lstStyle>
          <a:p>
            <a:fld id="{612DC607-6A03-FC4D-8F08-E2A898818239}" type="slidenum">
              <a:rPr lang="en-US" smtClean="0">
                <a:solidFill>
                  <a:srgbClr val="00274C"/>
                </a:solidFill>
              </a:rPr>
              <a:pPr/>
              <a:t>‹#›</a:t>
            </a:fld>
            <a:endParaRPr lang="en-US" dirty="0">
              <a:solidFill>
                <a:srgbClr val="00274C"/>
              </a:solidFill>
            </a:endParaRPr>
          </a:p>
        </p:txBody>
      </p:sp>
    </p:spTree>
    <p:extLst>
      <p:ext uri="{BB962C8B-B14F-4D97-AF65-F5344CB8AC3E}">
        <p14:creationId xmlns:p14="http://schemas.microsoft.com/office/powerpoint/2010/main" val="3818642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Title Slide - Utility">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1893" y="4441556"/>
            <a:ext cx="6042535" cy="506010"/>
          </a:xfrm>
        </p:spPr>
        <p:txBody>
          <a:bodyPr anchor="t">
            <a:normAutofit/>
          </a:bodyPr>
          <a:lstStyle>
            <a:lvl1pPr algn="l">
              <a:spcBef>
                <a:spcPts val="529"/>
              </a:spcBef>
              <a:defRPr sz="2294" b="1">
                <a:solidFill>
                  <a:schemeClr val="tx2"/>
                </a:solidFill>
                <a:latin typeface="Century Gothic" panose="020B0502020202020204" pitchFamily="34" charset="0"/>
              </a:defRPr>
            </a:lvl1pPr>
          </a:lstStyle>
          <a:p>
            <a:r>
              <a:rPr lang="en-US" dirty="0"/>
              <a:t>Issuer Name</a:t>
            </a:r>
          </a:p>
        </p:txBody>
      </p:sp>
      <p:sp>
        <p:nvSpPr>
          <p:cNvPr id="3" name="Subtitle 2"/>
          <p:cNvSpPr>
            <a:spLocks noGrp="1"/>
          </p:cNvSpPr>
          <p:nvPr>
            <p:ph type="subTitle" idx="1" hasCustomPrompt="1"/>
          </p:nvPr>
        </p:nvSpPr>
        <p:spPr>
          <a:xfrm>
            <a:off x="451893" y="4015459"/>
            <a:ext cx="6047089" cy="292013"/>
          </a:xfrm>
          <a:prstGeom prst="rect">
            <a:avLst/>
          </a:prstGeom>
        </p:spPr>
        <p:txBody>
          <a:bodyPr>
            <a:normAutofit/>
          </a:bodyPr>
          <a:lstStyle>
            <a:lvl1pPr marL="0" indent="0" algn="l">
              <a:buNone/>
              <a:defRPr sz="1412" b="0">
                <a:latin typeface="Georgia" panose="02040502050405020303" pitchFamily="18" charset="0"/>
              </a:defRPr>
            </a:lvl1pPr>
            <a:lvl2pPr marL="443770" indent="0" algn="ctr">
              <a:buNone/>
              <a:defRPr sz="1941"/>
            </a:lvl2pPr>
            <a:lvl3pPr marL="887541" indent="0" algn="ctr">
              <a:buNone/>
              <a:defRPr sz="1747"/>
            </a:lvl3pPr>
            <a:lvl4pPr marL="1331311" indent="0" algn="ctr">
              <a:buNone/>
              <a:defRPr sz="1553"/>
            </a:lvl4pPr>
            <a:lvl5pPr marL="1775083" indent="0" algn="ctr">
              <a:buNone/>
              <a:defRPr sz="1553"/>
            </a:lvl5pPr>
            <a:lvl6pPr marL="2218853" indent="0" algn="ctr">
              <a:buNone/>
              <a:defRPr sz="1553"/>
            </a:lvl6pPr>
            <a:lvl7pPr marL="2662623" indent="0" algn="ctr">
              <a:buNone/>
              <a:defRPr sz="1553"/>
            </a:lvl7pPr>
            <a:lvl8pPr marL="3106394" indent="0" algn="ctr">
              <a:buNone/>
              <a:defRPr sz="1553"/>
            </a:lvl8pPr>
            <a:lvl9pPr marL="3550164" indent="0" algn="ctr">
              <a:buNone/>
              <a:defRPr sz="1553"/>
            </a:lvl9pPr>
          </a:lstStyle>
          <a:p>
            <a:r>
              <a:rPr lang="en-US" dirty="0"/>
              <a:t>Provided to:</a:t>
            </a:r>
          </a:p>
        </p:txBody>
      </p:sp>
      <p:sp>
        <p:nvSpPr>
          <p:cNvPr id="4" name="Date Placeholder 3"/>
          <p:cNvSpPr>
            <a:spLocks noGrp="1"/>
          </p:cNvSpPr>
          <p:nvPr>
            <p:ph type="dt" sz="half" idx="10"/>
          </p:nvPr>
        </p:nvSpPr>
        <p:spPr>
          <a:xfrm>
            <a:off x="6494428" y="6392125"/>
            <a:ext cx="2237925" cy="226261"/>
          </a:xfrm>
          <a:prstGeom prst="rect">
            <a:avLst/>
          </a:prstGeom>
        </p:spPr>
        <p:txBody>
          <a:bodyPr/>
          <a:lstStyle>
            <a:lvl1pPr algn="r">
              <a:defRPr sz="706" b="1"/>
            </a:lvl1pPr>
          </a:lstStyle>
          <a:p>
            <a:endParaRPr lang="en-US" dirty="0"/>
          </a:p>
        </p:txBody>
      </p:sp>
      <p:pic>
        <p:nvPicPr>
          <p:cNvPr id="12" name="Picture 11">
            <a:extLst>
              <a:ext uri="{FF2B5EF4-FFF2-40B4-BE49-F238E27FC236}">
                <a16:creationId xmlns:a16="http://schemas.microsoft.com/office/drawing/2014/main" id="{3A202B80-BA80-AA48-84EF-340226AD476C}"/>
              </a:ext>
            </a:extLst>
          </p:cNvPr>
          <p:cNvPicPr>
            <a:picLocks noChangeAspect="1"/>
          </p:cNvPicPr>
          <p:nvPr userDrawn="1"/>
        </p:nvPicPr>
        <p:blipFill rotWithShape="1">
          <a:blip r:embed="rId2"/>
          <a:srcRect l="2358" t="20240" r="2503"/>
          <a:stretch/>
        </p:blipFill>
        <p:spPr>
          <a:xfrm>
            <a:off x="1" y="-1263"/>
            <a:ext cx="9144000" cy="813338"/>
          </a:xfrm>
          <a:prstGeom prst="rect">
            <a:avLst/>
          </a:prstGeom>
        </p:spPr>
      </p:pic>
      <p:sp>
        <p:nvSpPr>
          <p:cNvPr id="10" name="Text Placeholder 19"/>
          <p:cNvSpPr>
            <a:spLocks noGrp="1"/>
          </p:cNvSpPr>
          <p:nvPr>
            <p:ph type="body" sz="quarter" idx="14"/>
          </p:nvPr>
        </p:nvSpPr>
        <p:spPr>
          <a:xfrm>
            <a:off x="451885" y="5732188"/>
            <a:ext cx="1812257" cy="136211"/>
          </a:xfrm>
        </p:spPr>
        <p:txBody>
          <a:bodyPr/>
          <a:lstStyle>
            <a:lvl1pPr marL="0" indent="0">
              <a:lnSpc>
                <a:spcPct val="100000"/>
              </a:lnSpc>
              <a:spcBef>
                <a:spcPts val="0"/>
              </a:spcBef>
              <a:buNone/>
              <a:defRPr sz="1059" b="1">
                <a:solidFill>
                  <a:srgbClr val="008CC8"/>
                </a:solidFill>
              </a:defRPr>
            </a:lvl1pPr>
            <a:lvl2pPr>
              <a:defRPr sz="882" b="1">
                <a:solidFill>
                  <a:srgbClr val="008CC8"/>
                </a:solidFill>
              </a:defRPr>
            </a:lvl2pPr>
            <a:lvl3pPr>
              <a:defRPr sz="882" b="1">
                <a:solidFill>
                  <a:srgbClr val="008CC8"/>
                </a:solidFill>
              </a:defRPr>
            </a:lvl3pPr>
            <a:lvl4pPr>
              <a:defRPr sz="882" b="1">
                <a:solidFill>
                  <a:srgbClr val="008CC8"/>
                </a:solidFill>
              </a:defRPr>
            </a:lvl4pPr>
            <a:lvl5pPr>
              <a:defRPr sz="882" b="1">
                <a:solidFill>
                  <a:srgbClr val="008CC8"/>
                </a:solidFill>
              </a:defRPr>
            </a:lvl5pPr>
          </a:lstStyle>
          <a:p>
            <a:pPr lvl="0"/>
            <a:r>
              <a:rPr lang="en-US"/>
              <a:t>Edit Master text styles</a:t>
            </a:r>
          </a:p>
        </p:txBody>
      </p:sp>
      <p:sp>
        <p:nvSpPr>
          <p:cNvPr id="13" name="Text Placeholder 19"/>
          <p:cNvSpPr>
            <a:spLocks noGrp="1"/>
          </p:cNvSpPr>
          <p:nvPr>
            <p:ph type="body" sz="quarter" idx="15"/>
          </p:nvPr>
        </p:nvSpPr>
        <p:spPr>
          <a:xfrm>
            <a:off x="2341450" y="5732188"/>
            <a:ext cx="1812257" cy="136211"/>
          </a:xfrm>
        </p:spPr>
        <p:txBody>
          <a:bodyPr/>
          <a:lstStyle>
            <a:lvl1pPr marL="0" indent="0">
              <a:lnSpc>
                <a:spcPct val="100000"/>
              </a:lnSpc>
              <a:spcBef>
                <a:spcPts val="0"/>
              </a:spcBef>
              <a:buNone/>
              <a:defRPr sz="1059" b="1">
                <a:solidFill>
                  <a:srgbClr val="008CC8"/>
                </a:solidFill>
              </a:defRPr>
            </a:lvl1pPr>
            <a:lvl2pPr>
              <a:defRPr sz="882" b="1">
                <a:solidFill>
                  <a:srgbClr val="008CC8"/>
                </a:solidFill>
              </a:defRPr>
            </a:lvl2pPr>
            <a:lvl3pPr>
              <a:defRPr sz="882" b="1">
                <a:solidFill>
                  <a:srgbClr val="008CC8"/>
                </a:solidFill>
              </a:defRPr>
            </a:lvl3pPr>
            <a:lvl4pPr>
              <a:defRPr sz="882" b="1">
                <a:solidFill>
                  <a:srgbClr val="008CC8"/>
                </a:solidFill>
              </a:defRPr>
            </a:lvl4pPr>
            <a:lvl5pPr>
              <a:defRPr sz="882" b="1">
                <a:solidFill>
                  <a:srgbClr val="008CC8"/>
                </a:solidFill>
              </a:defRPr>
            </a:lvl5pPr>
          </a:lstStyle>
          <a:p>
            <a:pPr lvl="0"/>
            <a:r>
              <a:rPr lang="en-US"/>
              <a:t>Edit Master text styles</a:t>
            </a:r>
          </a:p>
        </p:txBody>
      </p:sp>
      <p:sp>
        <p:nvSpPr>
          <p:cNvPr id="15" name="Text Placeholder 22"/>
          <p:cNvSpPr>
            <a:spLocks noGrp="1"/>
          </p:cNvSpPr>
          <p:nvPr>
            <p:ph type="body" sz="quarter" idx="16"/>
          </p:nvPr>
        </p:nvSpPr>
        <p:spPr>
          <a:xfrm>
            <a:off x="451885" y="5904706"/>
            <a:ext cx="1812257" cy="645739"/>
          </a:xfrm>
        </p:spPr>
        <p:txBody>
          <a:bodyPr/>
          <a:lstStyle>
            <a:lvl1pPr marL="0" indent="0">
              <a:lnSpc>
                <a:spcPct val="100000"/>
              </a:lnSpc>
              <a:spcBef>
                <a:spcPts val="0"/>
              </a:spcBef>
              <a:buNone/>
              <a:defRPr sz="882" b="0">
                <a:solidFill>
                  <a:srgbClr val="585859"/>
                </a:solidFill>
              </a:defRPr>
            </a:lvl1pPr>
          </a:lstStyle>
          <a:p>
            <a:pPr lvl="0"/>
            <a:r>
              <a:rPr lang="en-US"/>
              <a:t>Edit Master text styles</a:t>
            </a:r>
          </a:p>
        </p:txBody>
      </p:sp>
      <p:sp>
        <p:nvSpPr>
          <p:cNvPr id="17" name="Text Placeholder 22"/>
          <p:cNvSpPr>
            <a:spLocks noGrp="1"/>
          </p:cNvSpPr>
          <p:nvPr>
            <p:ph type="body" sz="quarter" idx="17"/>
          </p:nvPr>
        </p:nvSpPr>
        <p:spPr>
          <a:xfrm>
            <a:off x="2341450" y="5904706"/>
            <a:ext cx="1812257" cy="645739"/>
          </a:xfrm>
        </p:spPr>
        <p:txBody>
          <a:bodyPr/>
          <a:lstStyle>
            <a:lvl1pPr marL="0" indent="0">
              <a:lnSpc>
                <a:spcPct val="100000"/>
              </a:lnSpc>
              <a:spcBef>
                <a:spcPts val="0"/>
              </a:spcBef>
              <a:buNone/>
              <a:defRPr sz="882" b="0">
                <a:solidFill>
                  <a:srgbClr val="585859"/>
                </a:solidFill>
              </a:defRPr>
            </a:lvl1pPr>
          </a:lstStyle>
          <a:p>
            <a:pPr lvl="0"/>
            <a:r>
              <a:rPr lang="en-US"/>
              <a:t>Edit Master text styles</a:t>
            </a:r>
          </a:p>
        </p:txBody>
      </p:sp>
      <p:sp>
        <p:nvSpPr>
          <p:cNvPr id="6" name="Text Placeholder 5"/>
          <p:cNvSpPr>
            <a:spLocks noGrp="1"/>
          </p:cNvSpPr>
          <p:nvPr>
            <p:ph type="body" sz="quarter" idx="18" hasCustomPrompt="1"/>
          </p:nvPr>
        </p:nvSpPr>
        <p:spPr>
          <a:xfrm>
            <a:off x="451893" y="3577478"/>
            <a:ext cx="7937500" cy="222584"/>
          </a:xfrm>
        </p:spPr>
        <p:txBody>
          <a:bodyPr/>
          <a:lstStyle>
            <a:lvl1pPr>
              <a:defRPr sz="1147" cap="all" baseline="0">
                <a:solidFill>
                  <a:srgbClr val="008CC8"/>
                </a:solidFill>
              </a:defRPr>
            </a:lvl1pPr>
          </a:lstStyle>
          <a:p>
            <a:pPr lvl="0"/>
            <a:r>
              <a:rPr lang="en-US" dirty="0"/>
              <a:t>Click to add text</a:t>
            </a:r>
          </a:p>
        </p:txBody>
      </p:sp>
      <p:sp>
        <p:nvSpPr>
          <p:cNvPr id="8" name="Text Placeholder 7"/>
          <p:cNvSpPr>
            <a:spLocks noGrp="1"/>
          </p:cNvSpPr>
          <p:nvPr>
            <p:ph type="body" sz="quarter" idx="19" hasCustomPrompt="1"/>
          </p:nvPr>
        </p:nvSpPr>
        <p:spPr>
          <a:xfrm>
            <a:off x="451884" y="5431887"/>
            <a:ext cx="3724853" cy="231090"/>
          </a:xfrm>
        </p:spPr>
        <p:txBody>
          <a:bodyPr/>
          <a:lstStyle>
            <a:lvl1pPr>
              <a:defRPr sz="1059" b="0">
                <a:solidFill>
                  <a:schemeClr val="tx2"/>
                </a:solidFill>
              </a:defRPr>
            </a:lvl1pPr>
          </a:lstStyle>
          <a:p>
            <a:pPr lvl="0"/>
            <a:r>
              <a:rPr lang="en-US" dirty="0"/>
              <a:t>Contact Information:</a:t>
            </a:r>
          </a:p>
        </p:txBody>
      </p:sp>
      <p:sp>
        <p:nvSpPr>
          <p:cNvPr id="11" name="Text Placeholder 10"/>
          <p:cNvSpPr>
            <a:spLocks noGrp="1"/>
          </p:cNvSpPr>
          <p:nvPr>
            <p:ph type="body" sz="quarter" idx="20" hasCustomPrompt="1"/>
          </p:nvPr>
        </p:nvSpPr>
        <p:spPr>
          <a:xfrm>
            <a:off x="6631072" y="4515971"/>
            <a:ext cx="2370054" cy="1734110"/>
          </a:xfrm>
        </p:spPr>
        <p:txBody>
          <a:bodyPr/>
          <a:lstStyle>
            <a:lvl1pPr algn="ctr">
              <a:defRPr baseline="0"/>
            </a:lvl1pPr>
          </a:lstStyle>
          <a:p>
            <a:pPr lvl="0"/>
            <a:r>
              <a:rPr lang="en-US" dirty="0"/>
              <a:t>Add Issuer Logo Here</a:t>
            </a:r>
          </a:p>
        </p:txBody>
      </p:sp>
    </p:spTree>
    <p:extLst>
      <p:ext uri="{BB962C8B-B14F-4D97-AF65-F5344CB8AC3E}">
        <p14:creationId xmlns:p14="http://schemas.microsoft.com/office/powerpoint/2010/main" val="27036002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Click To Add Title</a:t>
            </a:r>
          </a:p>
        </p:txBody>
      </p:sp>
      <p:sp>
        <p:nvSpPr>
          <p:cNvPr id="3" name="Content Placeholder 2"/>
          <p:cNvSpPr>
            <a:spLocks noGrp="1"/>
          </p:cNvSpPr>
          <p:nvPr>
            <p:ph idx="1"/>
          </p:nvPr>
        </p:nvSpPr>
        <p:spPr>
          <a:xfrm>
            <a:off x="417099" y="1176621"/>
            <a:ext cx="8306936" cy="4572416"/>
          </a:xfrm>
        </p:spPr>
        <p:txBody>
          <a:bodyPr>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Footer Placeholder 8"/>
          <p:cNvSpPr>
            <a:spLocks noGrp="1"/>
          </p:cNvSpPr>
          <p:nvPr>
            <p:ph type="ftr" sz="quarter" idx="11"/>
          </p:nvPr>
        </p:nvSpPr>
        <p:spPr/>
        <p:txBody>
          <a:bodyPr/>
          <a:lstStyle>
            <a:lvl1pPr>
              <a:defRPr>
                <a:solidFill>
                  <a:schemeClr val="tx1"/>
                </a:solidFill>
              </a:defRPr>
            </a:lvl1pPr>
          </a:lstStyle>
          <a:p>
            <a:r>
              <a:rPr lang="en-US" dirty="0">
                <a:solidFill>
                  <a:srgbClr val="00274C"/>
                </a:solidFill>
              </a:rPr>
              <a:t>   </a:t>
            </a:r>
          </a:p>
        </p:txBody>
      </p:sp>
      <p:sp>
        <p:nvSpPr>
          <p:cNvPr id="10" name="Slide Number Placeholder 9"/>
          <p:cNvSpPr>
            <a:spLocks noGrp="1"/>
          </p:cNvSpPr>
          <p:nvPr>
            <p:ph type="sldNum" sz="quarter" idx="12"/>
          </p:nvPr>
        </p:nvSpPr>
        <p:spPr/>
        <p:txBody>
          <a:bodyPr/>
          <a:lstStyle>
            <a:lvl1pPr>
              <a:defRPr>
                <a:solidFill>
                  <a:schemeClr val="tx1"/>
                </a:solidFill>
              </a:defRPr>
            </a:lvl1pPr>
          </a:lstStyle>
          <a:p>
            <a:fld id="{612DC607-6A03-FC4D-8F08-E2A898818239}" type="slidenum">
              <a:rPr lang="en-US" smtClean="0">
                <a:solidFill>
                  <a:srgbClr val="00274C"/>
                </a:solidFill>
              </a:rPr>
              <a:pPr/>
              <a:t>‹#›</a:t>
            </a:fld>
            <a:endParaRPr lang="en-US" dirty="0">
              <a:solidFill>
                <a:srgbClr val="00274C"/>
              </a:solidFill>
            </a:endParaRPr>
          </a:p>
        </p:txBody>
      </p:sp>
      <p:sp>
        <p:nvSpPr>
          <p:cNvPr id="11" name="Rectangle 10" hidden="1"/>
          <p:cNvSpPr/>
          <p:nvPr userDrawn="1">
            <p:custDataLst>
              <p:tags r:id="rId1"/>
            </p:custDataLst>
          </p:nvPr>
        </p:nvSpPr>
        <p:spPr>
          <a:xfrm>
            <a:off x="417099" y="208714"/>
            <a:ext cx="8309838"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
        <p:nvSpPr>
          <p:cNvPr id="12" name="Rectangle 11" hidden="1"/>
          <p:cNvSpPr/>
          <p:nvPr userDrawn="1">
            <p:custDataLst>
              <p:tags r:id="rId2"/>
            </p:custDataLst>
          </p:nvPr>
        </p:nvSpPr>
        <p:spPr>
          <a:xfrm>
            <a:off x="0" y="6239967"/>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
        <p:nvSpPr>
          <p:cNvPr id="13" name="Text Placeholder 92"/>
          <p:cNvSpPr>
            <a:spLocks noGrp="1"/>
          </p:cNvSpPr>
          <p:nvPr>
            <p:ph type="body" sz="quarter" idx="109" hasCustomPrompt="1"/>
          </p:nvPr>
        </p:nvSpPr>
        <p:spPr>
          <a:xfrm>
            <a:off x="415636" y="5749038"/>
            <a:ext cx="8314171" cy="331975"/>
          </a:xfrm>
        </p:spPr>
        <p:txBody>
          <a:bodyPr anchor="b">
            <a:normAutofit/>
          </a:bodyPr>
          <a:lstStyle>
            <a:lvl1pPr marL="8458" indent="0">
              <a:spcBef>
                <a:spcPts val="0"/>
              </a:spcBef>
              <a:spcAft>
                <a:spcPts val="0"/>
              </a:spcAft>
              <a:buNone/>
              <a:defRPr sz="600">
                <a:solidFill>
                  <a:schemeClr val="tx1"/>
                </a:solidFill>
              </a:defRPr>
            </a:lvl1pPr>
          </a:lstStyle>
          <a:p>
            <a:pPr lvl="0"/>
            <a:r>
              <a:rPr lang="en-US" dirty="0"/>
              <a:t>Click to add source</a:t>
            </a:r>
          </a:p>
        </p:txBody>
      </p:sp>
    </p:spTree>
    <p:extLst>
      <p:ext uri="{BB962C8B-B14F-4D97-AF65-F5344CB8AC3E}">
        <p14:creationId xmlns:p14="http://schemas.microsoft.com/office/powerpoint/2010/main" val="37402812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Click To Add Title</a:t>
            </a:r>
          </a:p>
        </p:txBody>
      </p:sp>
      <p:sp>
        <p:nvSpPr>
          <p:cNvPr id="3" name="Text Placeholder 2"/>
          <p:cNvSpPr>
            <a:spLocks noGrp="1"/>
          </p:cNvSpPr>
          <p:nvPr>
            <p:ph type="body" idx="1"/>
          </p:nvPr>
        </p:nvSpPr>
        <p:spPr>
          <a:xfrm>
            <a:off x="417081" y="963180"/>
            <a:ext cx="4080308" cy="415238"/>
          </a:xfrm>
        </p:spPr>
        <p:txBody>
          <a:bodyPr anchor="b">
            <a:normAutofit/>
          </a:bodyPr>
          <a:lstStyle>
            <a:lvl1pPr marL="0" indent="0">
              <a:buNone/>
              <a:defRPr sz="1300" b="1" i="0">
                <a:solidFill>
                  <a:schemeClr val="accent1"/>
                </a:solidFill>
                <a:latin typeface="Century Gothic"/>
                <a:cs typeface="Century Gothic"/>
              </a:defRPr>
            </a:lvl1pPr>
            <a:lvl2pPr marL="452011" indent="0">
              <a:buNone/>
              <a:defRPr sz="2000" b="1"/>
            </a:lvl2pPr>
            <a:lvl3pPr marL="904016" indent="0">
              <a:buNone/>
              <a:defRPr sz="1800" b="1"/>
            </a:lvl3pPr>
            <a:lvl4pPr marL="1356007" indent="0">
              <a:buNone/>
              <a:defRPr sz="1600" b="1"/>
            </a:lvl4pPr>
            <a:lvl5pPr marL="1808006" indent="0">
              <a:buNone/>
              <a:defRPr sz="1600" b="1"/>
            </a:lvl5pPr>
            <a:lvl6pPr marL="2260000" indent="0">
              <a:buNone/>
              <a:defRPr sz="1600" b="1"/>
            </a:lvl6pPr>
            <a:lvl7pPr marL="2712000" indent="0">
              <a:buNone/>
              <a:defRPr sz="1600" b="1"/>
            </a:lvl7pPr>
            <a:lvl8pPr marL="3164002" indent="0">
              <a:buNone/>
              <a:defRPr sz="1600" b="1"/>
            </a:lvl8pPr>
            <a:lvl9pPr marL="3616005"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17081" y="1471026"/>
            <a:ext cx="4080308" cy="4278009"/>
          </a:xfrm>
        </p:spPr>
        <p:txBody>
          <a:bodyPr>
            <a:noAutofit/>
          </a:bodyPr>
          <a:lstStyle>
            <a:lvl1pPr>
              <a:defRPr sz="1300">
                <a:solidFill>
                  <a:schemeClr val="tx1"/>
                </a:solidFill>
              </a:defRPr>
            </a:lvl1pPr>
            <a:lvl2pPr>
              <a:defRPr sz="1100">
                <a:solidFill>
                  <a:schemeClr val="tx1"/>
                </a:solidFill>
              </a:defRPr>
            </a:lvl2pPr>
            <a:lvl3pPr>
              <a:defRPr sz="1000">
                <a:solidFill>
                  <a:schemeClr val="tx1"/>
                </a:solidFill>
              </a:defRPr>
            </a:lvl3pPr>
            <a:lvl4pPr>
              <a:defRPr sz="900">
                <a:solidFill>
                  <a:schemeClr val="tx1"/>
                </a:solidFill>
              </a:defRPr>
            </a:lvl4pPr>
            <a:lvl5pPr>
              <a:defRPr sz="900">
                <a:solidFill>
                  <a:schemeClr val="tx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6" y="963180"/>
            <a:ext cx="4079009" cy="415238"/>
          </a:xfrm>
        </p:spPr>
        <p:txBody>
          <a:bodyPr anchor="b">
            <a:normAutofit/>
          </a:bodyPr>
          <a:lstStyle>
            <a:lvl1pPr marL="0" indent="0">
              <a:buNone/>
              <a:defRPr sz="1300" b="1" i="0">
                <a:solidFill>
                  <a:schemeClr val="accent1"/>
                </a:solidFill>
                <a:latin typeface="Century Gothic"/>
                <a:cs typeface="Century Gothic"/>
              </a:defRPr>
            </a:lvl1pPr>
            <a:lvl2pPr marL="452011" indent="0">
              <a:buNone/>
              <a:defRPr sz="2000" b="1"/>
            </a:lvl2pPr>
            <a:lvl3pPr marL="904016" indent="0">
              <a:buNone/>
              <a:defRPr sz="1800" b="1"/>
            </a:lvl3pPr>
            <a:lvl4pPr marL="1356007" indent="0">
              <a:buNone/>
              <a:defRPr sz="1600" b="1"/>
            </a:lvl4pPr>
            <a:lvl5pPr marL="1808006" indent="0">
              <a:buNone/>
              <a:defRPr sz="1600" b="1"/>
            </a:lvl5pPr>
            <a:lvl6pPr marL="2260000" indent="0">
              <a:buNone/>
              <a:defRPr sz="1600" b="1"/>
            </a:lvl6pPr>
            <a:lvl7pPr marL="2712000" indent="0">
              <a:buNone/>
              <a:defRPr sz="1600" b="1"/>
            </a:lvl7pPr>
            <a:lvl8pPr marL="3164002" indent="0">
              <a:buNone/>
              <a:defRPr sz="1600" b="1"/>
            </a:lvl8pPr>
            <a:lvl9pPr marL="361600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471026"/>
            <a:ext cx="4079009" cy="4278009"/>
          </a:xfrm>
        </p:spPr>
        <p:txBody>
          <a:bodyPr>
            <a:noAutofit/>
          </a:bodyPr>
          <a:lstStyle>
            <a:lvl1pPr>
              <a:defRPr sz="1300">
                <a:solidFill>
                  <a:schemeClr val="tx1"/>
                </a:solidFill>
              </a:defRPr>
            </a:lvl1pPr>
            <a:lvl2pPr>
              <a:defRPr sz="1100">
                <a:solidFill>
                  <a:schemeClr val="tx1"/>
                </a:solidFill>
              </a:defRPr>
            </a:lvl2pPr>
            <a:lvl3pPr>
              <a:defRPr sz="1000">
                <a:solidFill>
                  <a:schemeClr val="tx1"/>
                </a:solidFill>
              </a:defRPr>
            </a:lvl3pPr>
            <a:lvl4pPr>
              <a:defRPr sz="900">
                <a:solidFill>
                  <a:schemeClr val="tx1"/>
                </a:solidFill>
              </a:defRPr>
            </a:lvl4pPr>
            <a:lvl5pPr>
              <a:defRPr sz="900">
                <a:solidFill>
                  <a:schemeClr val="tx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Footer Placeholder 11"/>
          <p:cNvSpPr>
            <a:spLocks noGrp="1"/>
          </p:cNvSpPr>
          <p:nvPr>
            <p:ph type="ftr" sz="quarter" idx="11"/>
          </p:nvPr>
        </p:nvSpPr>
        <p:spPr/>
        <p:txBody>
          <a:bodyPr/>
          <a:lstStyle>
            <a:lvl1pPr>
              <a:defRPr>
                <a:solidFill>
                  <a:schemeClr val="tx1"/>
                </a:solidFill>
              </a:defRPr>
            </a:lvl1pPr>
          </a:lstStyle>
          <a:p>
            <a:r>
              <a:rPr lang="en-US" dirty="0">
                <a:solidFill>
                  <a:srgbClr val="00274C"/>
                </a:solidFill>
              </a:rPr>
              <a:t>   </a:t>
            </a:r>
          </a:p>
        </p:txBody>
      </p:sp>
      <p:sp>
        <p:nvSpPr>
          <p:cNvPr id="13" name="Slide Number Placeholder 12"/>
          <p:cNvSpPr>
            <a:spLocks noGrp="1"/>
          </p:cNvSpPr>
          <p:nvPr>
            <p:ph type="sldNum" sz="quarter" idx="12"/>
          </p:nvPr>
        </p:nvSpPr>
        <p:spPr/>
        <p:txBody>
          <a:bodyPr/>
          <a:lstStyle>
            <a:lvl1pPr>
              <a:defRPr>
                <a:solidFill>
                  <a:schemeClr val="tx1"/>
                </a:solidFill>
              </a:defRPr>
            </a:lvl1pPr>
          </a:lstStyle>
          <a:p>
            <a:fld id="{612DC607-6A03-FC4D-8F08-E2A898818239}" type="slidenum">
              <a:rPr lang="en-US" smtClean="0">
                <a:solidFill>
                  <a:srgbClr val="00274C"/>
                </a:solidFill>
              </a:rPr>
              <a:pPr/>
              <a:t>‹#›</a:t>
            </a:fld>
            <a:endParaRPr lang="en-US" dirty="0">
              <a:solidFill>
                <a:srgbClr val="00274C"/>
              </a:solidFill>
            </a:endParaRPr>
          </a:p>
        </p:txBody>
      </p:sp>
      <p:sp>
        <p:nvSpPr>
          <p:cNvPr id="14" name="Rectangle 13" hidden="1"/>
          <p:cNvSpPr/>
          <p:nvPr userDrawn="1">
            <p:custDataLst>
              <p:tags r:id="rId1"/>
            </p:custDataLst>
          </p:nvPr>
        </p:nvSpPr>
        <p:spPr>
          <a:xfrm>
            <a:off x="417099" y="208714"/>
            <a:ext cx="8309838"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
        <p:nvSpPr>
          <p:cNvPr id="15" name="Rectangle 14" hidden="1"/>
          <p:cNvSpPr/>
          <p:nvPr userDrawn="1">
            <p:custDataLst>
              <p:tags r:id="rId2"/>
            </p:custDataLst>
          </p:nvPr>
        </p:nvSpPr>
        <p:spPr>
          <a:xfrm>
            <a:off x="0" y="6239967"/>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
        <p:nvSpPr>
          <p:cNvPr id="16" name="Text Placeholder 92"/>
          <p:cNvSpPr>
            <a:spLocks noGrp="1"/>
          </p:cNvSpPr>
          <p:nvPr>
            <p:ph type="body" sz="quarter" idx="109" hasCustomPrompt="1"/>
          </p:nvPr>
        </p:nvSpPr>
        <p:spPr>
          <a:xfrm>
            <a:off x="415636" y="5749038"/>
            <a:ext cx="8314171" cy="331975"/>
          </a:xfrm>
        </p:spPr>
        <p:txBody>
          <a:bodyPr anchor="b">
            <a:normAutofit/>
          </a:bodyPr>
          <a:lstStyle>
            <a:lvl1pPr marL="8458" indent="0">
              <a:spcBef>
                <a:spcPts val="0"/>
              </a:spcBef>
              <a:spcAft>
                <a:spcPts val="0"/>
              </a:spcAft>
              <a:buNone/>
              <a:defRPr sz="600">
                <a:solidFill>
                  <a:schemeClr val="tx1"/>
                </a:solidFill>
              </a:defRPr>
            </a:lvl1pPr>
          </a:lstStyle>
          <a:p>
            <a:pPr lvl="0"/>
            <a:r>
              <a:rPr lang="en-US" dirty="0"/>
              <a:t>Click to add source</a:t>
            </a:r>
          </a:p>
        </p:txBody>
      </p:sp>
    </p:spTree>
    <p:extLst>
      <p:ext uri="{BB962C8B-B14F-4D97-AF65-F5344CB8AC3E}">
        <p14:creationId xmlns:p14="http://schemas.microsoft.com/office/powerpoint/2010/main" val="30636079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Content Horizonta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Click To Add Title</a:t>
            </a:r>
          </a:p>
        </p:txBody>
      </p:sp>
      <p:sp>
        <p:nvSpPr>
          <p:cNvPr id="3" name="Content Placeholder 2"/>
          <p:cNvSpPr>
            <a:spLocks noGrp="1"/>
          </p:cNvSpPr>
          <p:nvPr>
            <p:ph sz="half" idx="1"/>
          </p:nvPr>
        </p:nvSpPr>
        <p:spPr>
          <a:xfrm>
            <a:off x="417087" y="1044263"/>
            <a:ext cx="8312720" cy="284692"/>
          </a:xfrm>
        </p:spPr>
        <p:txBody>
          <a:bodyPr anchor="b">
            <a:normAutofit/>
          </a:bodyPr>
          <a:lstStyle>
            <a:lvl1pPr marL="1424" indent="0">
              <a:spcBef>
                <a:spcPts val="359"/>
              </a:spcBef>
              <a:spcAft>
                <a:spcPts val="359"/>
              </a:spcAft>
              <a:buNone/>
              <a:defRPr sz="900" b="1">
                <a:solidFill>
                  <a:schemeClr val="tx2"/>
                </a:solidFill>
                <a:latin typeface="Century Gothic"/>
                <a:cs typeface="Century Gothic"/>
              </a:defRPr>
            </a:lvl1pPr>
            <a:lvl2pPr marL="102829" indent="-102829">
              <a:buClr>
                <a:schemeClr val="accent1"/>
              </a:buClr>
              <a:buFont typeface="Arial"/>
              <a:buChar char="•"/>
              <a:defRPr sz="1200"/>
            </a:lvl2pPr>
            <a:lvl3pPr marL="108449" indent="-108449">
              <a:spcBef>
                <a:spcPts val="269"/>
              </a:spcBef>
              <a:spcAft>
                <a:spcPts val="269"/>
              </a:spcAft>
              <a:defRPr sz="900">
                <a:latin typeface="Century Gothic"/>
                <a:cs typeface="Century Gothic"/>
              </a:defRPr>
            </a:lvl3pPr>
            <a:lvl4pPr marL="502863" indent="-225395">
              <a:defRPr sz="900"/>
            </a:lvl4pPr>
            <a:lvl5pPr marL="502863" indent="-225395">
              <a:defRPr sz="900"/>
            </a:lvl5pPr>
            <a:lvl6pPr>
              <a:defRPr sz="1800"/>
            </a:lvl6pPr>
            <a:lvl7pPr>
              <a:defRPr sz="1800"/>
            </a:lvl7pPr>
            <a:lvl8pPr>
              <a:defRPr sz="1800"/>
            </a:lvl8pPr>
            <a:lvl9pPr>
              <a:defRPr sz="1800"/>
            </a:lvl9pPr>
          </a:lstStyle>
          <a:p>
            <a:pPr lvl="0"/>
            <a:r>
              <a:rPr lang="en-US" dirty="0"/>
              <a:t>Click to edit Master text styles</a:t>
            </a:r>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612DC607-6A03-FC4D-8F08-E2A898818239}" type="slidenum">
              <a:rPr lang="en-US" smtClean="0">
                <a:solidFill>
                  <a:srgbClr val="00274C"/>
                </a:solidFill>
              </a:rPr>
              <a:pPr/>
              <a:t>‹#›</a:t>
            </a:fld>
            <a:endParaRPr lang="en-US" dirty="0">
              <a:solidFill>
                <a:srgbClr val="00274C"/>
              </a:solidFill>
            </a:endParaRPr>
          </a:p>
        </p:txBody>
      </p:sp>
      <p:sp>
        <p:nvSpPr>
          <p:cNvPr id="14" name="Content Placeholder 13"/>
          <p:cNvSpPr>
            <a:spLocks noGrp="1"/>
          </p:cNvSpPr>
          <p:nvPr>
            <p:ph sz="quarter" idx="18"/>
          </p:nvPr>
        </p:nvSpPr>
        <p:spPr>
          <a:xfrm>
            <a:off x="417081" y="1428132"/>
            <a:ext cx="8306957" cy="2052937"/>
          </a:xfrm>
        </p:spPr>
        <p:txBody>
          <a:bodyPr>
            <a:normAutofit/>
          </a:bodyPr>
          <a:lstStyle>
            <a:lvl1pPr>
              <a:defRPr sz="900">
                <a:solidFill>
                  <a:schemeClr val="tx1"/>
                </a:solidFill>
              </a:defRPr>
            </a:lvl1pPr>
          </a:lstStyle>
          <a:p>
            <a:pPr lvl="0"/>
            <a:endParaRPr lang="en-US" dirty="0"/>
          </a:p>
        </p:txBody>
      </p:sp>
      <p:sp>
        <p:nvSpPr>
          <p:cNvPr id="21" name="Text Placeholder 5"/>
          <p:cNvSpPr>
            <a:spLocks noGrp="1"/>
          </p:cNvSpPr>
          <p:nvPr>
            <p:ph type="body" sz="quarter" idx="23" hasCustomPrompt="1"/>
          </p:nvPr>
        </p:nvSpPr>
        <p:spPr>
          <a:xfrm>
            <a:off x="415171" y="3667457"/>
            <a:ext cx="8312727" cy="258184"/>
          </a:xfrm>
          <a:solidFill>
            <a:schemeClr val="accent1"/>
          </a:solidFill>
        </p:spPr>
        <p:txBody>
          <a:bodyPr anchor="ctr">
            <a:normAutofit/>
          </a:bodyPr>
          <a:lstStyle>
            <a:lvl1pPr marL="81347" indent="0">
              <a:buNone/>
              <a:defRPr sz="1100" b="1">
                <a:solidFill>
                  <a:schemeClr val="bg1"/>
                </a:solidFill>
              </a:defRPr>
            </a:lvl1pPr>
          </a:lstStyle>
          <a:p>
            <a:pPr lvl="0"/>
            <a:r>
              <a:rPr lang="en-US" dirty="0"/>
              <a:t>Click to add title</a:t>
            </a:r>
          </a:p>
        </p:txBody>
      </p:sp>
      <p:sp>
        <p:nvSpPr>
          <p:cNvPr id="37" name="Content Placeholder 13"/>
          <p:cNvSpPr>
            <a:spLocks noGrp="1"/>
          </p:cNvSpPr>
          <p:nvPr>
            <p:ph sz="quarter" idx="110"/>
          </p:nvPr>
        </p:nvSpPr>
        <p:spPr>
          <a:xfrm>
            <a:off x="417080" y="4079302"/>
            <a:ext cx="8312730" cy="1669734"/>
          </a:xfrm>
        </p:spPr>
        <p:txBody>
          <a:bodyPr>
            <a:normAutofit/>
          </a:bodyPr>
          <a:lstStyle>
            <a:lvl1pPr>
              <a:defRPr sz="900">
                <a:solidFill>
                  <a:schemeClr val="tx1"/>
                </a:solidFill>
              </a:defRPr>
            </a:lvl1pPr>
          </a:lstStyle>
          <a:p>
            <a:pPr lvl="0"/>
            <a:endParaRPr lang="en-US" dirty="0"/>
          </a:p>
        </p:txBody>
      </p:sp>
      <p:sp>
        <p:nvSpPr>
          <p:cNvPr id="16" name="Rectangle 15" hidden="1"/>
          <p:cNvSpPr/>
          <p:nvPr userDrawn="1">
            <p:custDataLst>
              <p:tags r:id="rId1"/>
            </p:custDataLst>
          </p:nvPr>
        </p:nvSpPr>
        <p:spPr>
          <a:xfrm>
            <a:off x="417099" y="208714"/>
            <a:ext cx="8309838"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
        <p:nvSpPr>
          <p:cNvPr id="17" name="Rectangle 16" hidden="1"/>
          <p:cNvSpPr/>
          <p:nvPr userDrawn="1">
            <p:custDataLst>
              <p:tags r:id="rId2"/>
            </p:custDataLst>
          </p:nvPr>
        </p:nvSpPr>
        <p:spPr>
          <a:xfrm>
            <a:off x="0" y="6239967"/>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
        <p:nvSpPr>
          <p:cNvPr id="12" name="Text Placeholder 92"/>
          <p:cNvSpPr>
            <a:spLocks noGrp="1"/>
          </p:cNvSpPr>
          <p:nvPr>
            <p:ph type="body" sz="quarter" idx="109" hasCustomPrompt="1"/>
          </p:nvPr>
        </p:nvSpPr>
        <p:spPr>
          <a:xfrm>
            <a:off x="415636" y="5749038"/>
            <a:ext cx="8314171" cy="331975"/>
          </a:xfrm>
        </p:spPr>
        <p:txBody>
          <a:bodyPr anchor="b">
            <a:normAutofit/>
          </a:bodyPr>
          <a:lstStyle>
            <a:lvl1pPr marL="8458" indent="0">
              <a:spcBef>
                <a:spcPts val="0"/>
              </a:spcBef>
              <a:spcAft>
                <a:spcPts val="0"/>
              </a:spcAft>
              <a:buNone/>
              <a:defRPr sz="600">
                <a:solidFill>
                  <a:schemeClr val="tx1"/>
                </a:solidFill>
              </a:defRPr>
            </a:lvl1pPr>
          </a:lstStyle>
          <a:p>
            <a:pPr lvl="0"/>
            <a:r>
              <a:rPr lang="en-US" dirty="0"/>
              <a:t>Click to add source</a:t>
            </a:r>
          </a:p>
        </p:txBody>
      </p:sp>
      <p:sp>
        <p:nvSpPr>
          <p:cNvPr id="15" name="Footer Placeholder 4"/>
          <p:cNvSpPr>
            <a:spLocks noGrp="1"/>
          </p:cNvSpPr>
          <p:nvPr>
            <p:ph type="ftr" sz="quarter" idx="3"/>
          </p:nvPr>
        </p:nvSpPr>
        <p:spPr>
          <a:xfrm>
            <a:off x="4829299" y="6356537"/>
            <a:ext cx="3640462" cy="365592"/>
          </a:xfrm>
          <a:prstGeom prst="rect">
            <a:avLst/>
          </a:prstGeom>
        </p:spPr>
        <p:txBody>
          <a:bodyPr vert="horz" lIns="81347" tIns="40670" rIns="81347" bIns="40670" rtlCol="0" anchor="ctr"/>
          <a:lstStyle>
            <a:lvl1pPr algn="r">
              <a:defRPr sz="600" cap="all" baseline="0">
                <a:solidFill>
                  <a:schemeClr val="tx1"/>
                </a:solidFill>
              </a:defRPr>
            </a:lvl1pPr>
          </a:lstStyle>
          <a:p>
            <a:r>
              <a:rPr lang="en-US" dirty="0">
                <a:solidFill>
                  <a:srgbClr val="00274C"/>
                </a:solidFill>
              </a:rPr>
              <a:t>   </a:t>
            </a:r>
          </a:p>
        </p:txBody>
      </p:sp>
    </p:spTree>
    <p:extLst>
      <p:ext uri="{BB962C8B-B14F-4D97-AF65-F5344CB8AC3E}">
        <p14:creationId xmlns:p14="http://schemas.microsoft.com/office/powerpoint/2010/main" val="30234201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Click To Add Title</a:t>
            </a:r>
          </a:p>
        </p:txBody>
      </p:sp>
      <p:sp>
        <p:nvSpPr>
          <p:cNvPr id="3" name="Content Placeholder 2"/>
          <p:cNvSpPr>
            <a:spLocks noGrp="1"/>
          </p:cNvSpPr>
          <p:nvPr>
            <p:ph sz="half" idx="1"/>
          </p:nvPr>
        </p:nvSpPr>
        <p:spPr>
          <a:xfrm>
            <a:off x="417087" y="1044263"/>
            <a:ext cx="3853525" cy="284692"/>
          </a:xfrm>
        </p:spPr>
        <p:txBody>
          <a:bodyPr anchor="b">
            <a:normAutofit/>
          </a:bodyPr>
          <a:lstStyle>
            <a:lvl1pPr marL="1424" indent="0">
              <a:spcBef>
                <a:spcPts val="359"/>
              </a:spcBef>
              <a:spcAft>
                <a:spcPts val="359"/>
              </a:spcAft>
              <a:buNone/>
              <a:defRPr sz="900" b="1">
                <a:solidFill>
                  <a:schemeClr val="accent1"/>
                </a:solidFill>
                <a:latin typeface="Century Gothic"/>
                <a:cs typeface="Century Gothic"/>
              </a:defRPr>
            </a:lvl1pPr>
            <a:lvl2pPr marL="102829" indent="-102829">
              <a:buClr>
                <a:schemeClr val="accent1"/>
              </a:buClr>
              <a:buFont typeface="Arial"/>
              <a:buChar char="•"/>
              <a:defRPr sz="1200"/>
            </a:lvl2pPr>
            <a:lvl3pPr marL="108449" indent="-108449">
              <a:spcBef>
                <a:spcPts val="269"/>
              </a:spcBef>
              <a:spcAft>
                <a:spcPts val="269"/>
              </a:spcAft>
              <a:defRPr sz="900">
                <a:latin typeface="Century Gothic"/>
                <a:cs typeface="Century Gothic"/>
              </a:defRPr>
            </a:lvl3pPr>
            <a:lvl4pPr marL="502863" indent="-225395">
              <a:defRPr sz="900"/>
            </a:lvl4pPr>
            <a:lvl5pPr marL="502863" indent="-225395">
              <a:defRPr sz="900"/>
            </a:lvl5pPr>
            <a:lvl6pPr>
              <a:defRPr sz="1800"/>
            </a:lvl6pPr>
            <a:lvl7pPr>
              <a:defRPr sz="1800"/>
            </a:lvl7pPr>
            <a:lvl8pPr>
              <a:defRPr sz="1800"/>
            </a:lvl8pPr>
            <a:lvl9pPr>
              <a:defRPr sz="1800"/>
            </a:lvl9pPr>
          </a:lstStyle>
          <a:p>
            <a:pPr lvl="0"/>
            <a:r>
              <a:rPr lang="en-US" dirty="0"/>
              <a:t>Click to edit Master text styles</a:t>
            </a:r>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612DC607-6A03-FC4D-8F08-E2A898818239}" type="slidenum">
              <a:rPr lang="en-US" smtClean="0">
                <a:solidFill>
                  <a:srgbClr val="00274C"/>
                </a:solidFill>
              </a:rPr>
              <a:pPr/>
              <a:t>‹#›</a:t>
            </a:fld>
            <a:endParaRPr lang="en-US" dirty="0">
              <a:solidFill>
                <a:srgbClr val="00274C"/>
              </a:solidFill>
            </a:endParaRPr>
          </a:p>
        </p:txBody>
      </p:sp>
      <p:sp>
        <p:nvSpPr>
          <p:cNvPr id="10" name="Content Placeholder 2"/>
          <p:cNvSpPr>
            <a:spLocks noGrp="1"/>
          </p:cNvSpPr>
          <p:nvPr>
            <p:ph sz="half" idx="13"/>
          </p:nvPr>
        </p:nvSpPr>
        <p:spPr>
          <a:xfrm>
            <a:off x="4884244" y="1044263"/>
            <a:ext cx="3816813" cy="284692"/>
          </a:xfrm>
        </p:spPr>
        <p:txBody>
          <a:bodyPr anchor="b">
            <a:normAutofit/>
          </a:bodyPr>
          <a:lstStyle>
            <a:lvl1pPr marL="1424" indent="0">
              <a:spcBef>
                <a:spcPts val="359"/>
              </a:spcBef>
              <a:spcAft>
                <a:spcPts val="359"/>
              </a:spcAft>
              <a:buNone/>
              <a:defRPr sz="900" b="1">
                <a:solidFill>
                  <a:schemeClr val="accent1"/>
                </a:solidFill>
                <a:latin typeface="Century Gothic"/>
                <a:cs typeface="Century Gothic"/>
              </a:defRPr>
            </a:lvl1pPr>
            <a:lvl2pPr marL="102829" indent="-102829">
              <a:buClr>
                <a:schemeClr val="accent1"/>
              </a:buClr>
              <a:buFont typeface="Arial"/>
              <a:buChar char="•"/>
              <a:defRPr sz="1200"/>
            </a:lvl2pPr>
            <a:lvl3pPr marL="108449" indent="-108449">
              <a:spcBef>
                <a:spcPts val="269"/>
              </a:spcBef>
              <a:spcAft>
                <a:spcPts val="269"/>
              </a:spcAft>
              <a:defRPr sz="900">
                <a:latin typeface="Century Gothic"/>
                <a:cs typeface="Century Gothic"/>
              </a:defRPr>
            </a:lvl3pPr>
            <a:lvl4pPr marL="502863" indent="-225395">
              <a:defRPr sz="900"/>
            </a:lvl4pPr>
            <a:lvl5pPr marL="502863" indent="-225395">
              <a:defRPr sz="900"/>
            </a:lvl5pPr>
            <a:lvl6pPr>
              <a:defRPr sz="1800"/>
            </a:lvl6pPr>
            <a:lvl7pPr>
              <a:defRPr sz="1800"/>
            </a:lvl7pPr>
            <a:lvl8pPr>
              <a:defRPr sz="1800"/>
            </a:lvl8pPr>
            <a:lvl9pPr>
              <a:defRPr sz="1800"/>
            </a:lvl9pPr>
          </a:lstStyle>
          <a:p>
            <a:pPr lvl="0"/>
            <a:r>
              <a:rPr lang="en-US" dirty="0"/>
              <a:t>Click to edit Master text styles</a:t>
            </a:r>
          </a:p>
        </p:txBody>
      </p:sp>
      <p:sp>
        <p:nvSpPr>
          <p:cNvPr id="14" name="Content Placeholder 13"/>
          <p:cNvSpPr>
            <a:spLocks noGrp="1"/>
          </p:cNvSpPr>
          <p:nvPr>
            <p:ph sz="quarter" idx="18"/>
          </p:nvPr>
        </p:nvSpPr>
        <p:spPr>
          <a:xfrm>
            <a:off x="417078" y="1428132"/>
            <a:ext cx="3853527" cy="2052937"/>
          </a:xfrm>
        </p:spPr>
        <p:txBody>
          <a:bodyPr>
            <a:normAutofit/>
          </a:bodyPr>
          <a:lstStyle>
            <a:lvl1pPr>
              <a:defRPr sz="900">
                <a:solidFill>
                  <a:schemeClr val="tx1"/>
                </a:solidFill>
              </a:defRPr>
            </a:lvl1pPr>
          </a:lstStyle>
          <a:p>
            <a:pPr lvl="0"/>
            <a:endParaRPr lang="en-US" dirty="0"/>
          </a:p>
        </p:txBody>
      </p:sp>
      <p:sp>
        <p:nvSpPr>
          <p:cNvPr id="15" name="Content Placeholder 13"/>
          <p:cNvSpPr>
            <a:spLocks noGrp="1"/>
          </p:cNvSpPr>
          <p:nvPr>
            <p:ph sz="quarter" idx="19"/>
          </p:nvPr>
        </p:nvSpPr>
        <p:spPr>
          <a:xfrm>
            <a:off x="4883613" y="1428132"/>
            <a:ext cx="3835484" cy="2052937"/>
          </a:xfrm>
        </p:spPr>
        <p:txBody>
          <a:bodyPr>
            <a:normAutofit/>
          </a:bodyPr>
          <a:lstStyle>
            <a:lvl1pPr>
              <a:defRPr sz="900">
                <a:solidFill>
                  <a:schemeClr val="tx1"/>
                </a:solidFill>
              </a:defRPr>
            </a:lvl1pPr>
          </a:lstStyle>
          <a:p>
            <a:pPr lvl="0"/>
            <a:endParaRPr lang="en-US" dirty="0"/>
          </a:p>
        </p:txBody>
      </p:sp>
      <p:sp>
        <p:nvSpPr>
          <p:cNvPr id="21" name="Text Placeholder 5"/>
          <p:cNvSpPr>
            <a:spLocks noGrp="1"/>
          </p:cNvSpPr>
          <p:nvPr>
            <p:ph type="body" sz="quarter" idx="23" hasCustomPrompt="1"/>
          </p:nvPr>
        </p:nvSpPr>
        <p:spPr>
          <a:xfrm>
            <a:off x="415171" y="3667457"/>
            <a:ext cx="8312727" cy="258184"/>
          </a:xfrm>
          <a:solidFill>
            <a:schemeClr val="accent1"/>
          </a:solidFill>
        </p:spPr>
        <p:txBody>
          <a:bodyPr anchor="ctr">
            <a:normAutofit/>
          </a:bodyPr>
          <a:lstStyle>
            <a:lvl1pPr marL="81347" indent="0">
              <a:buNone/>
              <a:defRPr sz="1100" b="1">
                <a:solidFill>
                  <a:schemeClr val="bg1"/>
                </a:solidFill>
              </a:defRPr>
            </a:lvl1pPr>
          </a:lstStyle>
          <a:p>
            <a:pPr lvl="0"/>
            <a:r>
              <a:rPr lang="en-US" dirty="0"/>
              <a:t>Click to add title</a:t>
            </a:r>
          </a:p>
        </p:txBody>
      </p:sp>
      <p:sp>
        <p:nvSpPr>
          <p:cNvPr id="37" name="Content Placeholder 13"/>
          <p:cNvSpPr>
            <a:spLocks noGrp="1"/>
          </p:cNvSpPr>
          <p:nvPr>
            <p:ph sz="quarter" idx="110"/>
          </p:nvPr>
        </p:nvSpPr>
        <p:spPr>
          <a:xfrm>
            <a:off x="417080" y="4079302"/>
            <a:ext cx="8312730" cy="1669734"/>
          </a:xfrm>
        </p:spPr>
        <p:txBody>
          <a:bodyPr>
            <a:normAutofit/>
          </a:bodyPr>
          <a:lstStyle>
            <a:lvl1pPr>
              <a:defRPr sz="900">
                <a:solidFill>
                  <a:schemeClr val="tx1"/>
                </a:solidFill>
              </a:defRPr>
            </a:lvl1pPr>
          </a:lstStyle>
          <a:p>
            <a:pPr lvl="0"/>
            <a:endParaRPr lang="en-US" dirty="0"/>
          </a:p>
        </p:txBody>
      </p:sp>
      <p:sp>
        <p:nvSpPr>
          <p:cNvPr id="16" name="Rectangle 15" hidden="1"/>
          <p:cNvSpPr/>
          <p:nvPr userDrawn="1">
            <p:custDataLst>
              <p:tags r:id="rId1"/>
            </p:custDataLst>
          </p:nvPr>
        </p:nvSpPr>
        <p:spPr>
          <a:xfrm>
            <a:off x="417099" y="208714"/>
            <a:ext cx="8309838"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
        <p:nvSpPr>
          <p:cNvPr id="17" name="Rectangle 16" hidden="1"/>
          <p:cNvSpPr/>
          <p:nvPr userDrawn="1">
            <p:custDataLst>
              <p:tags r:id="rId2"/>
            </p:custDataLst>
          </p:nvPr>
        </p:nvSpPr>
        <p:spPr>
          <a:xfrm>
            <a:off x="0" y="6239967"/>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
        <p:nvSpPr>
          <p:cNvPr id="18" name="Text Placeholder 92"/>
          <p:cNvSpPr>
            <a:spLocks noGrp="1"/>
          </p:cNvSpPr>
          <p:nvPr>
            <p:ph type="body" sz="quarter" idx="109" hasCustomPrompt="1"/>
          </p:nvPr>
        </p:nvSpPr>
        <p:spPr>
          <a:xfrm>
            <a:off x="415636" y="5749038"/>
            <a:ext cx="8314171" cy="331975"/>
          </a:xfrm>
        </p:spPr>
        <p:txBody>
          <a:bodyPr anchor="b">
            <a:normAutofit/>
          </a:bodyPr>
          <a:lstStyle>
            <a:lvl1pPr marL="8458" indent="0">
              <a:spcBef>
                <a:spcPts val="0"/>
              </a:spcBef>
              <a:spcAft>
                <a:spcPts val="0"/>
              </a:spcAft>
              <a:buNone/>
              <a:defRPr sz="600">
                <a:solidFill>
                  <a:schemeClr val="tx1"/>
                </a:solidFill>
              </a:defRPr>
            </a:lvl1pPr>
          </a:lstStyle>
          <a:p>
            <a:pPr lvl="0"/>
            <a:r>
              <a:rPr lang="en-US" dirty="0"/>
              <a:t>Click to add source</a:t>
            </a:r>
          </a:p>
        </p:txBody>
      </p:sp>
      <p:sp>
        <p:nvSpPr>
          <p:cNvPr id="19" name="Footer Placeholder 4"/>
          <p:cNvSpPr>
            <a:spLocks noGrp="1"/>
          </p:cNvSpPr>
          <p:nvPr>
            <p:ph type="ftr" sz="quarter" idx="3"/>
          </p:nvPr>
        </p:nvSpPr>
        <p:spPr>
          <a:xfrm>
            <a:off x="4829299" y="6356537"/>
            <a:ext cx="3640462" cy="365592"/>
          </a:xfrm>
          <a:prstGeom prst="rect">
            <a:avLst/>
          </a:prstGeom>
        </p:spPr>
        <p:txBody>
          <a:bodyPr vert="horz" lIns="81347" tIns="40670" rIns="81347" bIns="40670" rtlCol="0" anchor="ctr"/>
          <a:lstStyle>
            <a:lvl1pPr algn="r">
              <a:defRPr sz="600" cap="all" baseline="0">
                <a:solidFill>
                  <a:schemeClr val="tx1"/>
                </a:solidFill>
              </a:defRPr>
            </a:lvl1pPr>
          </a:lstStyle>
          <a:p>
            <a:r>
              <a:rPr lang="en-US" dirty="0">
                <a:solidFill>
                  <a:srgbClr val="00274C"/>
                </a:solidFill>
              </a:rPr>
              <a:t>   </a:t>
            </a:r>
          </a:p>
        </p:txBody>
      </p:sp>
    </p:spTree>
    <p:extLst>
      <p:ext uri="{BB962C8B-B14F-4D97-AF65-F5344CB8AC3E}">
        <p14:creationId xmlns:p14="http://schemas.microsoft.com/office/powerpoint/2010/main" val="38125849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0CDF5DF6-223D-4139-81E4-A4AEEF28C5F7}" type="slidenum">
              <a:rPr lang="en-US" smtClean="0"/>
              <a:t>‹#›</a:t>
            </a:fld>
            <a:endParaRPr lang="en-US" dirty="0"/>
          </a:p>
        </p:txBody>
      </p:sp>
    </p:spTree>
    <p:extLst>
      <p:ext uri="{BB962C8B-B14F-4D97-AF65-F5344CB8AC3E}">
        <p14:creationId xmlns:p14="http://schemas.microsoft.com/office/powerpoint/2010/main" val="36830672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Click To Add Title</a:t>
            </a:r>
          </a:p>
        </p:txBody>
      </p:sp>
      <p:sp>
        <p:nvSpPr>
          <p:cNvPr id="3" name="Content Placeholder 2"/>
          <p:cNvSpPr>
            <a:spLocks noGrp="1"/>
          </p:cNvSpPr>
          <p:nvPr>
            <p:ph sz="half" idx="1"/>
          </p:nvPr>
        </p:nvSpPr>
        <p:spPr>
          <a:xfrm>
            <a:off x="417087" y="1044263"/>
            <a:ext cx="3853525" cy="284692"/>
          </a:xfrm>
        </p:spPr>
        <p:txBody>
          <a:bodyPr anchor="b">
            <a:normAutofit/>
          </a:bodyPr>
          <a:lstStyle>
            <a:lvl1pPr marL="1424" indent="0">
              <a:spcBef>
                <a:spcPts val="359"/>
              </a:spcBef>
              <a:spcAft>
                <a:spcPts val="359"/>
              </a:spcAft>
              <a:buNone/>
              <a:defRPr sz="900" b="1">
                <a:solidFill>
                  <a:schemeClr val="accent1"/>
                </a:solidFill>
                <a:latin typeface="Century Gothic"/>
                <a:cs typeface="Century Gothic"/>
              </a:defRPr>
            </a:lvl1pPr>
            <a:lvl2pPr marL="102829" indent="-102829">
              <a:buClr>
                <a:schemeClr val="accent1"/>
              </a:buClr>
              <a:buFont typeface="Arial"/>
              <a:buChar char="•"/>
              <a:defRPr sz="1200"/>
            </a:lvl2pPr>
            <a:lvl3pPr marL="108449" indent="-108449">
              <a:spcBef>
                <a:spcPts val="269"/>
              </a:spcBef>
              <a:spcAft>
                <a:spcPts val="269"/>
              </a:spcAft>
              <a:defRPr sz="900">
                <a:latin typeface="Century Gothic"/>
                <a:cs typeface="Century Gothic"/>
              </a:defRPr>
            </a:lvl3pPr>
            <a:lvl4pPr marL="502863" indent="-225395">
              <a:defRPr sz="900"/>
            </a:lvl4pPr>
            <a:lvl5pPr marL="502863" indent="-225395">
              <a:defRPr sz="900"/>
            </a:lvl5pPr>
            <a:lvl6pPr>
              <a:defRPr sz="1800"/>
            </a:lvl6pPr>
            <a:lvl7pPr>
              <a:defRPr sz="1800"/>
            </a:lvl7pPr>
            <a:lvl8pPr>
              <a:defRPr sz="1800"/>
            </a:lvl8pPr>
            <a:lvl9pPr>
              <a:defRPr sz="1800"/>
            </a:lvl9pPr>
          </a:lstStyle>
          <a:p>
            <a:pPr lvl="0"/>
            <a:r>
              <a:rPr lang="en-US" dirty="0"/>
              <a:t>Click to edit Master text styles</a:t>
            </a:r>
          </a:p>
        </p:txBody>
      </p:sp>
      <p:sp>
        <p:nvSpPr>
          <p:cNvPr id="10" name="Content Placeholder 2"/>
          <p:cNvSpPr>
            <a:spLocks noGrp="1"/>
          </p:cNvSpPr>
          <p:nvPr>
            <p:ph sz="half" idx="13"/>
          </p:nvPr>
        </p:nvSpPr>
        <p:spPr>
          <a:xfrm>
            <a:off x="4884244" y="1044263"/>
            <a:ext cx="3842693" cy="284692"/>
          </a:xfrm>
        </p:spPr>
        <p:txBody>
          <a:bodyPr anchor="b">
            <a:normAutofit/>
          </a:bodyPr>
          <a:lstStyle>
            <a:lvl1pPr marL="1424" indent="0">
              <a:spcBef>
                <a:spcPts val="359"/>
              </a:spcBef>
              <a:spcAft>
                <a:spcPts val="359"/>
              </a:spcAft>
              <a:buNone/>
              <a:defRPr sz="900" b="1">
                <a:solidFill>
                  <a:schemeClr val="accent1"/>
                </a:solidFill>
                <a:latin typeface="Century Gothic"/>
                <a:cs typeface="Century Gothic"/>
              </a:defRPr>
            </a:lvl1pPr>
            <a:lvl2pPr marL="102829" indent="-102829">
              <a:buClr>
                <a:schemeClr val="accent1"/>
              </a:buClr>
              <a:buFont typeface="Arial"/>
              <a:buChar char="•"/>
              <a:defRPr sz="1200"/>
            </a:lvl2pPr>
            <a:lvl3pPr marL="108449" indent="-108449">
              <a:spcBef>
                <a:spcPts val="269"/>
              </a:spcBef>
              <a:spcAft>
                <a:spcPts val="269"/>
              </a:spcAft>
              <a:defRPr sz="900">
                <a:latin typeface="Century Gothic"/>
                <a:cs typeface="Century Gothic"/>
              </a:defRPr>
            </a:lvl3pPr>
            <a:lvl4pPr marL="502863" indent="-225395">
              <a:defRPr sz="900"/>
            </a:lvl4pPr>
            <a:lvl5pPr marL="502863" indent="-225395">
              <a:defRPr sz="900"/>
            </a:lvl5pPr>
            <a:lvl6pPr>
              <a:defRPr sz="1800"/>
            </a:lvl6pPr>
            <a:lvl7pPr>
              <a:defRPr sz="1800"/>
            </a:lvl7pPr>
            <a:lvl8pPr>
              <a:defRPr sz="1800"/>
            </a:lvl8pPr>
            <a:lvl9pPr>
              <a:defRPr sz="1800"/>
            </a:lvl9pPr>
          </a:lstStyle>
          <a:p>
            <a:pPr lvl="0"/>
            <a:r>
              <a:rPr lang="en-US" dirty="0"/>
              <a:t>Click to edit Master text styles</a:t>
            </a:r>
          </a:p>
        </p:txBody>
      </p:sp>
      <p:sp>
        <p:nvSpPr>
          <p:cNvPr id="11" name="Content Placeholder 2"/>
          <p:cNvSpPr>
            <a:spLocks noGrp="1"/>
          </p:cNvSpPr>
          <p:nvPr>
            <p:ph sz="half" idx="15"/>
          </p:nvPr>
        </p:nvSpPr>
        <p:spPr>
          <a:xfrm>
            <a:off x="417087" y="3513345"/>
            <a:ext cx="3853525" cy="284692"/>
          </a:xfrm>
        </p:spPr>
        <p:txBody>
          <a:bodyPr anchor="b">
            <a:normAutofit/>
          </a:bodyPr>
          <a:lstStyle>
            <a:lvl1pPr marL="1424" indent="0">
              <a:spcBef>
                <a:spcPts val="359"/>
              </a:spcBef>
              <a:spcAft>
                <a:spcPts val="359"/>
              </a:spcAft>
              <a:buNone/>
              <a:defRPr sz="900" b="1">
                <a:solidFill>
                  <a:schemeClr val="accent1"/>
                </a:solidFill>
                <a:latin typeface="Century Gothic"/>
                <a:cs typeface="Century Gothic"/>
              </a:defRPr>
            </a:lvl1pPr>
            <a:lvl2pPr marL="102829" indent="-102829">
              <a:buClr>
                <a:schemeClr val="accent1"/>
              </a:buClr>
              <a:buFont typeface="Arial"/>
              <a:buChar char="•"/>
              <a:defRPr sz="1200"/>
            </a:lvl2pPr>
            <a:lvl3pPr marL="108449" indent="-108449">
              <a:spcBef>
                <a:spcPts val="269"/>
              </a:spcBef>
              <a:spcAft>
                <a:spcPts val="269"/>
              </a:spcAft>
              <a:defRPr sz="900">
                <a:latin typeface="Century Gothic"/>
                <a:cs typeface="Century Gothic"/>
              </a:defRPr>
            </a:lvl3pPr>
            <a:lvl4pPr marL="502863" indent="-225395">
              <a:defRPr sz="900"/>
            </a:lvl4pPr>
            <a:lvl5pPr marL="502863" indent="-225395">
              <a:defRPr sz="900"/>
            </a:lvl5pPr>
            <a:lvl6pPr>
              <a:defRPr sz="1800"/>
            </a:lvl6pPr>
            <a:lvl7pPr>
              <a:defRPr sz="1800"/>
            </a:lvl7pPr>
            <a:lvl8pPr>
              <a:defRPr sz="1800"/>
            </a:lvl8pPr>
            <a:lvl9pPr>
              <a:defRPr sz="1800"/>
            </a:lvl9pPr>
          </a:lstStyle>
          <a:p>
            <a:pPr lvl="0"/>
            <a:r>
              <a:rPr lang="en-US" dirty="0"/>
              <a:t>Click to edit Master text styles</a:t>
            </a:r>
          </a:p>
        </p:txBody>
      </p:sp>
      <p:sp>
        <p:nvSpPr>
          <p:cNvPr id="12" name="Content Placeholder 2"/>
          <p:cNvSpPr>
            <a:spLocks noGrp="1"/>
          </p:cNvSpPr>
          <p:nvPr>
            <p:ph sz="half" idx="16"/>
          </p:nvPr>
        </p:nvSpPr>
        <p:spPr>
          <a:xfrm>
            <a:off x="4884244" y="3513345"/>
            <a:ext cx="3816813" cy="284692"/>
          </a:xfrm>
        </p:spPr>
        <p:txBody>
          <a:bodyPr anchor="b">
            <a:normAutofit/>
          </a:bodyPr>
          <a:lstStyle>
            <a:lvl1pPr marL="1424" indent="0">
              <a:spcBef>
                <a:spcPts val="359"/>
              </a:spcBef>
              <a:spcAft>
                <a:spcPts val="359"/>
              </a:spcAft>
              <a:buNone/>
              <a:defRPr sz="900" b="1">
                <a:solidFill>
                  <a:schemeClr val="accent1"/>
                </a:solidFill>
                <a:latin typeface="Century Gothic"/>
                <a:cs typeface="Century Gothic"/>
              </a:defRPr>
            </a:lvl1pPr>
            <a:lvl2pPr marL="102829" indent="-102829">
              <a:buClr>
                <a:schemeClr val="accent1"/>
              </a:buClr>
              <a:buFont typeface="Arial"/>
              <a:buChar char="•"/>
              <a:defRPr sz="1200"/>
            </a:lvl2pPr>
            <a:lvl3pPr marL="108449" indent="-108449">
              <a:spcBef>
                <a:spcPts val="269"/>
              </a:spcBef>
              <a:spcAft>
                <a:spcPts val="269"/>
              </a:spcAft>
              <a:defRPr sz="900">
                <a:latin typeface="Century Gothic"/>
                <a:cs typeface="Century Gothic"/>
              </a:defRPr>
            </a:lvl3pPr>
            <a:lvl4pPr marL="502863" indent="-225395">
              <a:defRPr sz="900"/>
            </a:lvl4pPr>
            <a:lvl5pPr marL="502863" indent="-225395">
              <a:defRPr sz="900"/>
            </a:lvl5pPr>
            <a:lvl6pPr>
              <a:defRPr sz="1800"/>
            </a:lvl6pPr>
            <a:lvl7pPr>
              <a:defRPr sz="1800"/>
            </a:lvl7pPr>
            <a:lvl8pPr>
              <a:defRPr sz="1800"/>
            </a:lvl8pPr>
            <a:lvl9pPr>
              <a:defRPr sz="1800"/>
            </a:lvl9pPr>
          </a:lstStyle>
          <a:p>
            <a:pPr lvl="0"/>
            <a:r>
              <a:rPr lang="en-US" dirty="0"/>
              <a:t>Click to edit Master text styles</a:t>
            </a:r>
          </a:p>
        </p:txBody>
      </p:sp>
      <p:sp>
        <p:nvSpPr>
          <p:cNvPr id="14" name="Content Placeholder 13"/>
          <p:cNvSpPr>
            <a:spLocks noGrp="1"/>
          </p:cNvSpPr>
          <p:nvPr>
            <p:ph sz="quarter" idx="18"/>
          </p:nvPr>
        </p:nvSpPr>
        <p:spPr>
          <a:xfrm>
            <a:off x="417078" y="1428132"/>
            <a:ext cx="3853527" cy="2052937"/>
          </a:xfrm>
        </p:spPr>
        <p:txBody>
          <a:bodyPr>
            <a:noAutofit/>
          </a:bodyPr>
          <a:lstStyle>
            <a:lvl1pPr>
              <a:defRPr sz="900">
                <a:solidFill>
                  <a:schemeClr val="tx1"/>
                </a:solidFill>
              </a:defRPr>
            </a:lvl1pPr>
          </a:lstStyle>
          <a:p>
            <a:pPr lvl="0"/>
            <a:endParaRPr lang="en-US" dirty="0"/>
          </a:p>
        </p:txBody>
      </p:sp>
      <p:sp>
        <p:nvSpPr>
          <p:cNvPr id="15" name="Content Placeholder 13"/>
          <p:cNvSpPr>
            <a:spLocks noGrp="1"/>
          </p:cNvSpPr>
          <p:nvPr>
            <p:ph sz="quarter" idx="19"/>
          </p:nvPr>
        </p:nvSpPr>
        <p:spPr>
          <a:xfrm>
            <a:off x="4883613" y="1428132"/>
            <a:ext cx="3835484" cy="2052937"/>
          </a:xfrm>
        </p:spPr>
        <p:txBody>
          <a:bodyPr>
            <a:noAutofit/>
          </a:bodyPr>
          <a:lstStyle>
            <a:lvl1pPr>
              <a:defRPr sz="900">
                <a:solidFill>
                  <a:schemeClr val="tx1"/>
                </a:solidFill>
              </a:defRPr>
            </a:lvl1pPr>
          </a:lstStyle>
          <a:p>
            <a:pPr lvl="0"/>
            <a:endParaRPr lang="en-US" dirty="0"/>
          </a:p>
        </p:txBody>
      </p:sp>
      <p:sp>
        <p:nvSpPr>
          <p:cNvPr id="17" name="Content Placeholder 13"/>
          <p:cNvSpPr>
            <a:spLocks noGrp="1"/>
          </p:cNvSpPr>
          <p:nvPr>
            <p:ph sz="quarter" idx="21"/>
          </p:nvPr>
        </p:nvSpPr>
        <p:spPr>
          <a:xfrm>
            <a:off x="417080" y="3897214"/>
            <a:ext cx="3853527" cy="2052937"/>
          </a:xfrm>
        </p:spPr>
        <p:txBody>
          <a:bodyPr>
            <a:noAutofit/>
          </a:bodyPr>
          <a:lstStyle>
            <a:lvl1pPr>
              <a:defRPr sz="900">
                <a:solidFill>
                  <a:schemeClr val="tx1"/>
                </a:solidFill>
              </a:defRPr>
            </a:lvl1pPr>
          </a:lstStyle>
          <a:p>
            <a:pPr lvl="0"/>
            <a:endParaRPr lang="en-US" dirty="0"/>
          </a:p>
        </p:txBody>
      </p:sp>
      <p:sp>
        <p:nvSpPr>
          <p:cNvPr id="18" name="Content Placeholder 13"/>
          <p:cNvSpPr>
            <a:spLocks noGrp="1"/>
          </p:cNvSpPr>
          <p:nvPr>
            <p:ph sz="quarter" idx="22"/>
          </p:nvPr>
        </p:nvSpPr>
        <p:spPr>
          <a:xfrm>
            <a:off x="4883614" y="3897214"/>
            <a:ext cx="3835484" cy="2052937"/>
          </a:xfrm>
        </p:spPr>
        <p:txBody>
          <a:bodyPr>
            <a:noAutofit/>
          </a:bodyPr>
          <a:lstStyle>
            <a:lvl1pPr>
              <a:defRPr sz="900">
                <a:solidFill>
                  <a:schemeClr val="tx1"/>
                </a:solidFill>
              </a:defRPr>
            </a:lvl1pPr>
          </a:lstStyle>
          <a:p>
            <a:pPr lvl="0"/>
            <a:endParaRPr lang="en-US" dirty="0"/>
          </a:p>
        </p:txBody>
      </p:sp>
      <p:sp>
        <p:nvSpPr>
          <p:cNvPr id="13" name="Slide Number Placeholder 12"/>
          <p:cNvSpPr>
            <a:spLocks noGrp="1"/>
          </p:cNvSpPr>
          <p:nvPr>
            <p:ph type="sldNum" sz="quarter" idx="25"/>
          </p:nvPr>
        </p:nvSpPr>
        <p:spPr/>
        <p:txBody>
          <a:bodyPr/>
          <a:lstStyle>
            <a:lvl1pPr>
              <a:defRPr>
                <a:solidFill>
                  <a:schemeClr val="tx1"/>
                </a:solidFill>
              </a:defRPr>
            </a:lvl1pPr>
          </a:lstStyle>
          <a:p>
            <a:fld id="{612DC607-6A03-FC4D-8F08-E2A898818239}" type="slidenum">
              <a:rPr lang="en-US" smtClean="0">
                <a:solidFill>
                  <a:srgbClr val="00274C"/>
                </a:solidFill>
              </a:rPr>
              <a:pPr/>
              <a:t>‹#›</a:t>
            </a:fld>
            <a:endParaRPr lang="en-US" dirty="0">
              <a:solidFill>
                <a:srgbClr val="00274C"/>
              </a:solidFill>
            </a:endParaRPr>
          </a:p>
        </p:txBody>
      </p:sp>
      <p:sp>
        <p:nvSpPr>
          <p:cNvPr id="21" name="Rectangle 20" hidden="1"/>
          <p:cNvSpPr/>
          <p:nvPr userDrawn="1">
            <p:custDataLst>
              <p:tags r:id="rId1"/>
            </p:custDataLst>
          </p:nvPr>
        </p:nvSpPr>
        <p:spPr>
          <a:xfrm>
            <a:off x="0" y="6079191"/>
            <a:ext cx="1413164" cy="778809"/>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
        <p:nvSpPr>
          <p:cNvPr id="22" name="Rectangle 21" hidden="1"/>
          <p:cNvSpPr/>
          <p:nvPr userDrawn="1">
            <p:custDataLst>
              <p:tags r:id="rId2"/>
            </p:custDataLst>
          </p:nvPr>
        </p:nvSpPr>
        <p:spPr>
          <a:xfrm>
            <a:off x="417099" y="208710"/>
            <a:ext cx="8309838" cy="5870481"/>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
        <p:nvSpPr>
          <p:cNvPr id="16" name="Rectangle 15" hidden="1"/>
          <p:cNvSpPr/>
          <p:nvPr userDrawn="1">
            <p:custDataLst>
              <p:tags r:id="rId3"/>
            </p:custDataLst>
          </p:nvPr>
        </p:nvSpPr>
        <p:spPr>
          <a:xfrm>
            <a:off x="417099" y="208714"/>
            <a:ext cx="8309838"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
        <p:nvSpPr>
          <p:cNvPr id="19" name="Rectangle 18" hidden="1"/>
          <p:cNvSpPr/>
          <p:nvPr userDrawn="1">
            <p:custDataLst>
              <p:tags r:id="rId4"/>
            </p:custDataLst>
          </p:nvPr>
        </p:nvSpPr>
        <p:spPr>
          <a:xfrm>
            <a:off x="0" y="6239967"/>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
        <p:nvSpPr>
          <p:cNvPr id="20" name="Footer Placeholder 4"/>
          <p:cNvSpPr>
            <a:spLocks noGrp="1"/>
          </p:cNvSpPr>
          <p:nvPr>
            <p:ph type="ftr" sz="quarter" idx="3"/>
          </p:nvPr>
        </p:nvSpPr>
        <p:spPr>
          <a:xfrm>
            <a:off x="4829299" y="6356537"/>
            <a:ext cx="3640462" cy="365592"/>
          </a:xfrm>
          <a:prstGeom prst="rect">
            <a:avLst/>
          </a:prstGeom>
        </p:spPr>
        <p:txBody>
          <a:bodyPr vert="horz" lIns="81347" tIns="40670" rIns="81347" bIns="40670" rtlCol="0" anchor="ctr"/>
          <a:lstStyle>
            <a:lvl1pPr algn="r">
              <a:defRPr sz="600" cap="all" baseline="0">
                <a:solidFill>
                  <a:schemeClr val="tx1"/>
                </a:solidFill>
              </a:defRPr>
            </a:lvl1pPr>
          </a:lstStyle>
          <a:p>
            <a:r>
              <a:rPr lang="en-US" dirty="0">
                <a:solidFill>
                  <a:srgbClr val="00274C"/>
                </a:solidFill>
              </a:rPr>
              <a:t>   </a:t>
            </a:r>
          </a:p>
        </p:txBody>
      </p:sp>
    </p:spTree>
    <p:extLst>
      <p:ext uri="{BB962C8B-B14F-4D97-AF65-F5344CB8AC3E}">
        <p14:creationId xmlns:p14="http://schemas.microsoft.com/office/powerpoint/2010/main" val="39392812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ix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Click To Add Title</a:t>
            </a:r>
          </a:p>
        </p:txBody>
      </p:sp>
      <p:sp>
        <p:nvSpPr>
          <p:cNvPr id="3" name="Content Placeholder 2"/>
          <p:cNvSpPr>
            <a:spLocks noGrp="1"/>
          </p:cNvSpPr>
          <p:nvPr>
            <p:ph sz="half" idx="1"/>
          </p:nvPr>
        </p:nvSpPr>
        <p:spPr>
          <a:xfrm>
            <a:off x="417088" y="1044263"/>
            <a:ext cx="2668443" cy="284692"/>
          </a:xfrm>
        </p:spPr>
        <p:txBody>
          <a:bodyPr anchor="b">
            <a:normAutofit/>
          </a:bodyPr>
          <a:lstStyle>
            <a:lvl1pPr marL="1424" indent="0">
              <a:spcBef>
                <a:spcPts val="359"/>
              </a:spcBef>
              <a:spcAft>
                <a:spcPts val="359"/>
              </a:spcAft>
              <a:buNone/>
              <a:defRPr sz="900" b="1">
                <a:solidFill>
                  <a:schemeClr val="accent1"/>
                </a:solidFill>
                <a:latin typeface="Century Gothic"/>
                <a:cs typeface="Century Gothic"/>
              </a:defRPr>
            </a:lvl1pPr>
            <a:lvl2pPr marL="102829" indent="-102829">
              <a:buClr>
                <a:schemeClr val="accent1"/>
              </a:buClr>
              <a:buFont typeface="Arial"/>
              <a:buChar char="•"/>
              <a:defRPr sz="1200"/>
            </a:lvl2pPr>
            <a:lvl3pPr marL="108449" indent="-108449">
              <a:spcBef>
                <a:spcPts val="269"/>
              </a:spcBef>
              <a:spcAft>
                <a:spcPts val="269"/>
              </a:spcAft>
              <a:defRPr sz="900">
                <a:latin typeface="Century Gothic"/>
                <a:cs typeface="Century Gothic"/>
              </a:defRPr>
            </a:lvl3pPr>
            <a:lvl4pPr marL="502863" indent="-225395">
              <a:defRPr sz="900"/>
            </a:lvl4pPr>
            <a:lvl5pPr marL="502863" indent="-225395">
              <a:defRPr sz="900"/>
            </a:lvl5pPr>
            <a:lvl6pPr>
              <a:defRPr sz="1800"/>
            </a:lvl6pPr>
            <a:lvl7pPr>
              <a:defRPr sz="1800"/>
            </a:lvl7pPr>
            <a:lvl8pPr>
              <a:defRPr sz="1800"/>
            </a:lvl8pPr>
            <a:lvl9pPr>
              <a:defRPr sz="1800"/>
            </a:lvl9pPr>
          </a:lstStyle>
          <a:p>
            <a:pPr lvl="0"/>
            <a:r>
              <a:rPr lang="en-US" dirty="0"/>
              <a:t>Click to edit Master text styles</a:t>
            </a:r>
          </a:p>
        </p:txBody>
      </p:sp>
      <p:sp>
        <p:nvSpPr>
          <p:cNvPr id="10" name="Content Placeholder 2"/>
          <p:cNvSpPr>
            <a:spLocks noGrp="1"/>
          </p:cNvSpPr>
          <p:nvPr>
            <p:ph sz="half" idx="13"/>
          </p:nvPr>
        </p:nvSpPr>
        <p:spPr>
          <a:xfrm>
            <a:off x="3251492" y="1044263"/>
            <a:ext cx="2655455" cy="284692"/>
          </a:xfrm>
        </p:spPr>
        <p:txBody>
          <a:bodyPr anchor="b">
            <a:normAutofit/>
          </a:bodyPr>
          <a:lstStyle>
            <a:lvl1pPr marL="1424" indent="0">
              <a:spcBef>
                <a:spcPts val="359"/>
              </a:spcBef>
              <a:spcAft>
                <a:spcPts val="359"/>
              </a:spcAft>
              <a:buNone/>
              <a:defRPr sz="900" b="1">
                <a:solidFill>
                  <a:schemeClr val="accent1"/>
                </a:solidFill>
                <a:latin typeface="Century Gothic"/>
                <a:cs typeface="Century Gothic"/>
              </a:defRPr>
            </a:lvl1pPr>
            <a:lvl2pPr marL="102829" indent="-102829">
              <a:buClr>
                <a:schemeClr val="accent1"/>
              </a:buClr>
              <a:buFont typeface="Arial"/>
              <a:buChar char="•"/>
              <a:defRPr sz="1200"/>
            </a:lvl2pPr>
            <a:lvl3pPr marL="108449" indent="-108449">
              <a:spcBef>
                <a:spcPts val="269"/>
              </a:spcBef>
              <a:spcAft>
                <a:spcPts val="269"/>
              </a:spcAft>
              <a:defRPr sz="900">
                <a:latin typeface="Century Gothic"/>
                <a:cs typeface="Century Gothic"/>
              </a:defRPr>
            </a:lvl3pPr>
            <a:lvl4pPr marL="502863" indent="-225395">
              <a:defRPr sz="900"/>
            </a:lvl4pPr>
            <a:lvl5pPr marL="502863" indent="-225395">
              <a:defRPr sz="900"/>
            </a:lvl5pPr>
            <a:lvl6pPr>
              <a:defRPr sz="1800"/>
            </a:lvl6pPr>
            <a:lvl7pPr>
              <a:defRPr sz="1800"/>
            </a:lvl7pPr>
            <a:lvl8pPr>
              <a:defRPr sz="1800"/>
            </a:lvl8pPr>
            <a:lvl9pPr>
              <a:defRPr sz="1800"/>
            </a:lvl9pPr>
          </a:lstStyle>
          <a:p>
            <a:pPr lvl="0"/>
            <a:r>
              <a:rPr lang="en-US" dirty="0"/>
              <a:t>Click to edit Master text styles</a:t>
            </a:r>
          </a:p>
        </p:txBody>
      </p:sp>
      <p:sp>
        <p:nvSpPr>
          <p:cNvPr id="9" name="Content Placeholder 2"/>
          <p:cNvSpPr>
            <a:spLocks noGrp="1"/>
          </p:cNvSpPr>
          <p:nvPr>
            <p:ph sz="half" idx="14"/>
          </p:nvPr>
        </p:nvSpPr>
        <p:spPr>
          <a:xfrm>
            <a:off x="6069354" y="1044263"/>
            <a:ext cx="2658340" cy="284692"/>
          </a:xfrm>
        </p:spPr>
        <p:txBody>
          <a:bodyPr anchor="b">
            <a:normAutofit/>
          </a:bodyPr>
          <a:lstStyle>
            <a:lvl1pPr marL="1424" indent="0">
              <a:spcBef>
                <a:spcPts val="359"/>
              </a:spcBef>
              <a:spcAft>
                <a:spcPts val="359"/>
              </a:spcAft>
              <a:buNone/>
              <a:defRPr sz="900" b="1">
                <a:solidFill>
                  <a:schemeClr val="accent1"/>
                </a:solidFill>
                <a:latin typeface="Century Gothic"/>
                <a:cs typeface="Century Gothic"/>
              </a:defRPr>
            </a:lvl1pPr>
            <a:lvl2pPr marL="102829" indent="-102829">
              <a:buClr>
                <a:schemeClr val="accent1"/>
              </a:buClr>
              <a:buFont typeface="Arial"/>
              <a:buChar char="•"/>
              <a:defRPr sz="1200"/>
            </a:lvl2pPr>
            <a:lvl3pPr marL="108449" indent="-108449">
              <a:spcBef>
                <a:spcPts val="269"/>
              </a:spcBef>
              <a:spcAft>
                <a:spcPts val="269"/>
              </a:spcAft>
              <a:defRPr sz="900">
                <a:latin typeface="Century Gothic"/>
                <a:cs typeface="Century Gothic"/>
              </a:defRPr>
            </a:lvl3pPr>
            <a:lvl4pPr marL="502863" indent="-225395">
              <a:defRPr sz="900"/>
            </a:lvl4pPr>
            <a:lvl5pPr marL="502863" indent="-225395">
              <a:defRPr sz="900"/>
            </a:lvl5pPr>
            <a:lvl6pPr>
              <a:defRPr sz="1800"/>
            </a:lvl6pPr>
            <a:lvl7pPr>
              <a:defRPr sz="1800"/>
            </a:lvl7pPr>
            <a:lvl8pPr>
              <a:defRPr sz="1800"/>
            </a:lvl8pPr>
            <a:lvl9pPr>
              <a:defRPr sz="1800"/>
            </a:lvl9pPr>
          </a:lstStyle>
          <a:p>
            <a:pPr lvl="0"/>
            <a:r>
              <a:rPr lang="en-US" dirty="0"/>
              <a:t>Click to edit Master text styles</a:t>
            </a:r>
          </a:p>
        </p:txBody>
      </p:sp>
      <p:sp>
        <p:nvSpPr>
          <p:cNvPr id="11" name="Content Placeholder 2"/>
          <p:cNvSpPr>
            <a:spLocks noGrp="1"/>
          </p:cNvSpPr>
          <p:nvPr>
            <p:ph sz="half" idx="15"/>
          </p:nvPr>
        </p:nvSpPr>
        <p:spPr>
          <a:xfrm>
            <a:off x="417088" y="3513345"/>
            <a:ext cx="2668443" cy="284692"/>
          </a:xfrm>
        </p:spPr>
        <p:txBody>
          <a:bodyPr anchor="b">
            <a:normAutofit/>
          </a:bodyPr>
          <a:lstStyle>
            <a:lvl1pPr marL="1424" indent="0">
              <a:spcBef>
                <a:spcPts val="359"/>
              </a:spcBef>
              <a:spcAft>
                <a:spcPts val="359"/>
              </a:spcAft>
              <a:buNone/>
              <a:defRPr sz="900" b="1">
                <a:solidFill>
                  <a:schemeClr val="accent1"/>
                </a:solidFill>
                <a:latin typeface="Century Gothic"/>
                <a:cs typeface="Century Gothic"/>
              </a:defRPr>
            </a:lvl1pPr>
            <a:lvl2pPr marL="102829" indent="-102829">
              <a:buClr>
                <a:schemeClr val="accent1"/>
              </a:buClr>
              <a:buFont typeface="Arial"/>
              <a:buChar char="•"/>
              <a:defRPr sz="1200"/>
            </a:lvl2pPr>
            <a:lvl3pPr marL="108449" indent="-108449">
              <a:spcBef>
                <a:spcPts val="269"/>
              </a:spcBef>
              <a:spcAft>
                <a:spcPts val="269"/>
              </a:spcAft>
              <a:defRPr sz="900">
                <a:latin typeface="Century Gothic"/>
                <a:cs typeface="Century Gothic"/>
              </a:defRPr>
            </a:lvl3pPr>
            <a:lvl4pPr marL="502863" indent="-225395">
              <a:defRPr sz="900"/>
            </a:lvl4pPr>
            <a:lvl5pPr marL="502863" indent="-225395">
              <a:defRPr sz="900"/>
            </a:lvl5pPr>
            <a:lvl6pPr>
              <a:defRPr sz="1800"/>
            </a:lvl6pPr>
            <a:lvl7pPr>
              <a:defRPr sz="1800"/>
            </a:lvl7pPr>
            <a:lvl8pPr>
              <a:defRPr sz="1800"/>
            </a:lvl8pPr>
            <a:lvl9pPr>
              <a:defRPr sz="1800"/>
            </a:lvl9pPr>
          </a:lstStyle>
          <a:p>
            <a:pPr lvl="0"/>
            <a:r>
              <a:rPr lang="en-US" dirty="0"/>
              <a:t>Click to edit Master text styles</a:t>
            </a:r>
          </a:p>
        </p:txBody>
      </p:sp>
      <p:sp>
        <p:nvSpPr>
          <p:cNvPr id="12" name="Content Placeholder 2"/>
          <p:cNvSpPr>
            <a:spLocks noGrp="1"/>
          </p:cNvSpPr>
          <p:nvPr>
            <p:ph sz="half" idx="16"/>
          </p:nvPr>
        </p:nvSpPr>
        <p:spPr>
          <a:xfrm>
            <a:off x="3251492" y="3513345"/>
            <a:ext cx="2655455" cy="284692"/>
          </a:xfrm>
        </p:spPr>
        <p:txBody>
          <a:bodyPr anchor="b">
            <a:normAutofit/>
          </a:bodyPr>
          <a:lstStyle>
            <a:lvl1pPr marL="1424" indent="0">
              <a:spcBef>
                <a:spcPts val="359"/>
              </a:spcBef>
              <a:spcAft>
                <a:spcPts val="359"/>
              </a:spcAft>
              <a:buNone/>
              <a:defRPr sz="900" b="1">
                <a:solidFill>
                  <a:schemeClr val="accent1"/>
                </a:solidFill>
                <a:latin typeface="Century Gothic"/>
                <a:cs typeface="Century Gothic"/>
              </a:defRPr>
            </a:lvl1pPr>
            <a:lvl2pPr marL="102829" indent="-102829">
              <a:buClr>
                <a:schemeClr val="accent1"/>
              </a:buClr>
              <a:buFont typeface="Arial"/>
              <a:buChar char="•"/>
              <a:defRPr sz="1200"/>
            </a:lvl2pPr>
            <a:lvl3pPr marL="108449" indent="-108449">
              <a:spcBef>
                <a:spcPts val="269"/>
              </a:spcBef>
              <a:spcAft>
                <a:spcPts val="269"/>
              </a:spcAft>
              <a:defRPr sz="900">
                <a:latin typeface="Century Gothic"/>
                <a:cs typeface="Century Gothic"/>
              </a:defRPr>
            </a:lvl3pPr>
            <a:lvl4pPr marL="502863" indent="-225395">
              <a:defRPr sz="900"/>
            </a:lvl4pPr>
            <a:lvl5pPr marL="502863" indent="-225395">
              <a:defRPr sz="900"/>
            </a:lvl5pPr>
            <a:lvl6pPr>
              <a:defRPr sz="1800"/>
            </a:lvl6pPr>
            <a:lvl7pPr>
              <a:defRPr sz="1800"/>
            </a:lvl7pPr>
            <a:lvl8pPr>
              <a:defRPr sz="1800"/>
            </a:lvl8pPr>
            <a:lvl9pPr>
              <a:defRPr sz="1800"/>
            </a:lvl9pPr>
          </a:lstStyle>
          <a:p>
            <a:pPr lvl="0"/>
            <a:r>
              <a:rPr lang="en-US" dirty="0"/>
              <a:t>Click to edit Master text styles</a:t>
            </a:r>
          </a:p>
        </p:txBody>
      </p:sp>
      <p:sp>
        <p:nvSpPr>
          <p:cNvPr id="13" name="Content Placeholder 2"/>
          <p:cNvSpPr>
            <a:spLocks noGrp="1"/>
          </p:cNvSpPr>
          <p:nvPr>
            <p:ph sz="half" idx="17"/>
          </p:nvPr>
        </p:nvSpPr>
        <p:spPr>
          <a:xfrm>
            <a:off x="6069354" y="3513345"/>
            <a:ext cx="2658340" cy="284692"/>
          </a:xfrm>
        </p:spPr>
        <p:txBody>
          <a:bodyPr anchor="b">
            <a:normAutofit/>
          </a:bodyPr>
          <a:lstStyle>
            <a:lvl1pPr marL="1424" indent="0">
              <a:spcBef>
                <a:spcPts val="359"/>
              </a:spcBef>
              <a:spcAft>
                <a:spcPts val="359"/>
              </a:spcAft>
              <a:buNone/>
              <a:defRPr sz="900" b="1">
                <a:solidFill>
                  <a:schemeClr val="accent1"/>
                </a:solidFill>
                <a:latin typeface="Century Gothic"/>
                <a:cs typeface="Century Gothic"/>
              </a:defRPr>
            </a:lvl1pPr>
            <a:lvl2pPr marL="102829" indent="-102829">
              <a:buClr>
                <a:schemeClr val="accent1"/>
              </a:buClr>
              <a:buFont typeface="Arial"/>
              <a:buChar char="•"/>
              <a:defRPr sz="1200"/>
            </a:lvl2pPr>
            <a:lvl3pPr marL="108449" indent="-108449">
              <a:spcBef>
                <a:spcPts val="269"/>
              </a:spcBef>
              <a:spcAft>
                <a:spcPts val="269"/>
              </a:spcAft>
              <a:defRPr sz="900">
                <a:latin typeface="Century Gothic"/>
                <a:cs typeface="Century Gothic"/>
              </a:defRPr>
            </a:lvl3pPr>
            <a:lvl4pPr marL="502863" indent="-225395">
              <a:defRPr sz="900"/>
            </a:lvl4pPr>
            <a:lvl5pPr marL="502863" indent="-225395">
              <a:defRPr sz="900"/>
            </a:lvl5pPr>
            <a:lvl6pPr>
              <a:defRPr sz="1800"/>
            </a:lvl6pPr>
            <a:lvl7pPr>
              <a:defRPr sz="1800"/>
            </a:lvl7pPr>
            <a:lvl8pPr>
              <a:defRPr sz="1800"/>
            </a:lvl8pPr>
            <a:lvl9pPr>
              <a:defRPr sz="1800"/>
            </a:lvl9pPr>
          </a:lstStyle>
          <a:p>
            <a:pPr lvl="0"/>
            <a:r>
              <a:rPr lang="en-US" dirty="0"/>
              <a:t>Click to edit Master text styles</a:t>
            </a:r>
          </a:p>
        </p:txBody>
      </p:sp>
      <p:sp>
        <p:nvSpPr>
          <p:cNvPr id="14" name="Content Placeholder 13"/>
          <p:cNvSpPr>
            <a:spLocks noGrp="1"/>
          </p:cNvSpPr>
          <p:nvPr>
            <p:ph sz="quarter" idx="18"/>
          </p:nvPr>
        </p:nvSpPr>
        <p:spPr>
          <a:xfrm>
            <a:off x="417081" y="1428132"/>
            <a:ext cx="2668445" cy="2052937"/>
          </a:xfrm>
        </p:spPr>
        <p:txBody>
          <a:bodyPr>
            <a:noAutofit/>
          </a:bodyPr>
          <a:lstStyle>
            <a:lvl1pPr>
              <a:defRPr sz="900">
                <a:solidFill>
                  <a:schemeClr val="tx1"/>
                </a:solidFill>
              </a:defRPr>
            </a:lvl1pPr>
          </a:lstStyle>
          <a:p>
            <a:pPr lvl="0"/>
            <a:endParaRPr lang="en-US" dirty="0"/>
          </a:p>
        </p:txBody>
      </p:sp>
      <p:sp>
        <p:nvSpPr>
          <p:cNvPr id="15" name="Content Placeholder 13"/>
          <p:cNvSpPr>
            <a:spLocks noGrp="1"/>
          </p:cNvSpPr>
          <p:nvPr>
            <p:ph sz="quarter" idx="19"/>
          </p:nvPr>
        </p:nvSpPr>
        <p:spPr>
          <a:xfrm>
            <a:off x="3251498" y="1428132"/>
            <a:ext cx="2668445" cy="2052937"/>
          </a:xfrm>
        </p:spPr>
        <p:txBody>
          <a:bodyPr>
            <a:noAutofit/>
          </a:bodyPr>
          <a:lstStyle>
            <a:lvl1pPr>
              <a:defRPr sz="900">
                <a:solidFill>
                  <a:schemeClr val="tx1"/>
                </a:solidFill>
              </a:defRPr>
            </a:lvl1pPr>
          </a:lstStyle>
          <a:p>
            <a:pPr lvl="0"/>
            <a:endParaRPr lang="en-US" dirty="0"/>
          </a:p>
        </p:txBody>
      </p:sp>
      <p:sp>
        <p:nvSpPr>
          <p:cNvPr id="16" name="Content Placeholder 13"/>
          <p:cNvSpPr>
            <a:spLocks noGrp="1"/>
          </p:cNvSpPr>
          <p:nvPr>
            <p:ph sz="quarter" idx="20"/>
          </p:nvPr>
        </p:nvSpPr>
        <p:spPr>
          <a:xfrm>
            <a:off x="6059248" y="1428132"/>
            <a:ext cx="2668445" cy="2052937"/>
          </a:xfrm>
        </p:spPr>
        <p:txBody>
          <a:bodyPr>
            <a:noAutofit/>
          </a:bodyPr>
          <a:lstStyle>
            <a:lvl1pPr>
              <a:defRPr sz="900">
                <a:solidFill>
                  <a:schemeClr val="tx1"/>
                </a:solidFill>
              </a:defRPr>
            </a:lvl1pPr>
          </a:lstStyle>
          <a:p>
            <a:pPr lvl="0"/>
            <a:endParaRPr lang="en-US" dirty="0"/>
          </a:p>
        </p:txBody>
      </p:sp>
      <p:sp>
        <p:nvSpPr>
          <p:cNvPr id="17" name="Content Placeholder 13"/>
          <p:cNvSpPr>
            <a:spLocks noGrp="1"/>
          </p:cNvSpPr>
          <p:nvPr>
            <p:ph sz="quarter" idx="21"/>
          </p:nvPr>
        </p:nvSpPr>
        <p:spPr>
          <a:xfrm>
            <a:off x="417087" y="3897214"/>
            <a:ext cx="2668445" cy="2052937"/>
          </a:xfrm>
        </p:spPr>
        <p:txBody>
          <a:bodyPr>
            <a:noAutofit/>
          </a:bodyPr>
          <a:lstStyle>
            <a:lvl1pPr>
              <a:defRPr sz="900">
                <a:solidFill>
                  <a:schemeClr val="tx1"/>
                </a:solidFill>
              </a:defRPr>
            </a:lvl1pPr>
          </a:lstStyle>
          <a:p>
            <a:pPr lvl="0"/>
            <a:endParaRPr lang="en-US" dirty="0"/>
          </a:p>
        </p:txBody>
      </p:sp>
      <p:sp>
        <p:nvSpPr>
          <p:cNvPr id="18" name="Content Placeholder 13"/>
          <p:cNvSpPr>
            <a:spLocks noGrp="1"/>
          </p:cNvSpPr>
          <p:nvPr>
            <p:ph sz="quarter" idx="22"/>
          </p:nvPr>
        </p:nvSpPr>
        <p:spPr>
          <a:xfrm>
            <a:off x="3251498" y="3897214"/>
            <a:ext cx="2668445" cy="2052937"/>
          </a:xfrm>
        </p:spPr>
        <p:txBody>
          <a:bodyPr>
            <a:noAutofit/>
          </a:bodyPr>
          <a:lstStyle>
            <a:lvl1pPr>
              <a:defRPr sz="900">
                <a:solidFill>
                  <a:schemeClr val="tx1"/>
                </a:solidFill>
              </a:defRPr>
            </a:lvl1pPr>
          </a:lstStyle>
          <a:p>
            <a:pPr lvl="0"/>
            <a:endParaRPr lang="en-US" dirty="0"/>
          </a:p>
        </p:txBody>
      </p:sp>
      <p:sp>
        <p:nvSpPr>
          <p:cNvPr id="19" name="Content Placeholder 13"/>
          <p:cNvSpPr>
            <a:spLocks noGrp="1"/>
          </p:cNvSpPr>
          <p:nvPr>
            <p:ph sz="quarter" idx="23"/>
          </p:nvPr>
        </p:nvSpPr>
        <p:spPr>
          <a:xfrm>
            <a:off x="6059248" y="3897214"/>
            <a:ext cx="2668445" cy="2052937"/>
          </a:xfrm>
        </p:spPr>
        <p:txBody>
          <a:bodyPr>
            <a:noAutofit/>
          </a:bodyPr>
          <a:lstStyle>
            <a:lvl1pPr>
              <a:defRPr sz="900">
                <a:solidFill>
                  <a:schemeClr val="tx1"/>
                </a:solidFill>
              </a:defRPr>
            </a:lvl1pPr>
          </a:lstStyle>
          <a:p>
            <a:pPr lvl="0"/>
            <a:endParaRPr lang="en-US" dirty="0"/>
          </a:p>
        </p:txBody>
      </p:sp>
      <p:sp>
        <p:nvSpPr>
          <p:cNvPr id="21" name="Slide Number Placeholder 20"/>
          <p:cNvSpPr>
            <a:spLocks noGrp="1"/>
          </p:cNvSpPr>
          <p:nvPr>
            <p:ph type="sldNum" sz="quarter" idx="26"/>
          </p:nvPr>
        </p:nvSpPr>
        <p:spPr/>
        <p:txBody>
          <a:bodyPr/>
          <a:lstStyle>
            <a:lvl1pPr>
              <a:defRPr>
                <a:solidFill>
                  <a:schemeClr val="tx1"/>
                </a:solidFill>
              </a:defRPr>
            </a:lvl1pPr>
          </a:lstStyle>
          <a:p>
            <a:fld id="{612DC607-6A03-FC4D-8F08-E2A898818239}" type="slidenum">
              <a:rPr lang="en-US" smtClean="0">
                <a:solidFill>
                  <a:srgbClr val="00274C"/>
                </a:solidFill>
              </a:rPr>
              <a:pPr/>
              <a:t>‹#›</a:t>
            </a:fld>
            <a:endParaRPr lang="en-US" dirty="0">
              <a:solidFill>
                <a:srgbClr val="00274C"/>
              </a:solidFill>
            </a:endParaRPr>
          </a:p>
        </p:txBody>
      </p:sp>
      <p:sp>
        <p:nvSpPr>
          <p:cNvPr id="22" name="Rectangle 21" hidden="1"/>
          <p:cNvSpPr/>
          <p:nvPr userDrawn="1">
            <p:custDataLst>
              <p:tags r:id="rId1"/>
            </p:custDataLst>
          </p:nvPr>
        </p:nvSpPr>
        <p:spPr>
          <a:xfrm>
            <a:off x="417099" y="208714"/>
            <a:ext cx="8309838"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
        <p:nvSpPr>
          <p:cNvPr id="23" name="Rectangle 22" hidden="1"/>
          <p:cNvSpPr/>
          <p:nvPr userDrawn="1">
            <p:custDataLst>
              <p:tags r:id="rId2"/>
            </p:custDataLst>
          </p:nvPr>
        </p:nvSpPr>
        <p:spPr>
          <a:xfrm>
            <a:off x="0" y="6239967"/>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
        <p:nvSpPr>
          <p:cNvPr id="24" name="Footer Placeholder 4"/>
          <p:cNvSpPr>
            <a:spLocks noGrp="1"/>
          </p:cNvSpPr>
          <p:nvPr>
            <p:ph type="ftr" sz="quarter" idx="3"/>
          </p:nvPr>
        </p:nvSpPr>
        <p:spPr>
          <a:xfrm>
            <a:off x="4829299" y="6356537"/>
            <a:ext cx="3640462" cy="365592"/>
          </a:xfrm>
          <a:prstGeom prst="rect">
            <a:avLst/>
          </a:prstGeom>
        </p:spPr>
        <p:txBody>
          <a:bodyPr vert="horz" lIns="81347" tIns="40670" rIns="81347" bIns="40670" rtlCol="0" anchor="ctr"/>
          <a:lstStyle>
            <a:lvl1pPr algn="r">
              <a:defRPr sz="600" cap="all" baseline="0">
                <a:solidFill>
                  <a:schemeClr val="tx1"/>
                </a:solidFill>
              </a:defRPr>
            </a:lvl1pPr>
          </a:lstStyle>
          <a:p>
            <a:r>
              <a:rPr lang="en-US" dirty="0">
                <a:solidFill>
                  <a:srgbClr val="00274C"/>
                </a:solidFill>
              </a:rPr>
              <a:t>   </a:t>
            </a:r>
          </a:p>
        </p:txBody>
      </p:sp>
    </p:spTree>
    <p:extLst>
      <p:ext uri="{BB962C8B-B14F-4D97-AF65-F5344CB8AC3E}">
        <p14:creationId xmlns:p14="http://schemas.microsoft.com/office/powerpoint/2010/main" val="25194846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ombstones Single Logo">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Click To Add Title</a:t>
            </a:r>
          </a:p>
        </p:txBody>
      </p:sp>
      <p:sp>
        <p:nvSpPr>
          <p:cNvPr id="4" name="Slide Number Placeholder 3"/>
          <p:cNvSpPr>
            <a:spLocks noGrp="1"/>
          </p:cNvSpPr>
          <p:nvPr>
            <p:ph type="sldNum" sz="quarter" idx="11"/>
          </p:nvPr>
        </p:nvSpPr>
        <p:spPr/>
        <p:txBody>
          <a:bodyPr/>
          <a:lstStyle>
            <a:lvl1pPr>
              <a:defRPr>
                <a:solidFill>
                  <a:schemeClr val="tx1"/>
                </a:solidFill>
              </a:defRPr>
            </a:lvl1pPr>
          </a:lstStyle>
          <a:p>
            <a:fld id="{612DC607-6A03-FC4D-8F08-E2A898818239}" type="slidenum">
              <a:rPr lang="en-US" smtClean="0">
                <a:solidFill>
                  <a:srgbClr val="00274C"/>
                </a:solidFill>
              </a:rPr>
              <a:pPr/>
              <a:t>‹#›</a:t>
            </a:fld>
            <a:endParaRPr lang="en-US" dirty="0">
              <a:solidFill>
                <a:srgbClr val="00274C"/>
              </a:solidFill>
            </a:endParaRPr>
          </a:p>
        </p:txBody>
      </p:sp>
      <p:sp>
        <p:nvSpPr>
          <p:cNvPr id="5" name="Footer Placeholder 4"/>
          <p:cNvSpPr>
            <a:spLocks noGrp="1"/>
          </p:cNvSpPr>
          <p:nvPr>
            <p:ph type="ftr" sz="quarter" idx="12"/>
          </p:nvPr>
        </p:nvSpPr>
        <p:spPr/>
        <p:txBody>
          <a:bodyPr/>
          <a:lstStyle>
            <a:lvl1pPr>
              <a:defRPr>
                <a:solidFill>
                  <a:schemeClr val="tx1"/>
                </a:solidFill>
              </a:defRPr>
            </a:lvl1pPr>
          </a:lstStyle>
          <a:p>
            <a:r>
              <a:rPr lang="en-US" dirty="0">
                <a:solidFill>
                  <a:srgbClr val="00274C"/>
                </a:solidFill>
              </a:rPr>
              <a:t>   </a:t>
            </a:r>
          </a:p>
        </p:txBody>
      </p:sp>
      <p:sp>
        <p:nvSpPr>
          <p:cNvPr id="8" name="Text Placeholder 7"/>
          <p:cNvSpPr>
            <a:spLocks noGrp="1"/>
          </p:cNvSpPr>
          <p:nvPr>
            <p:ph type="body" sz="quarter" idx="13" hasCustomPrompt="1"/>
          </p:nvPr>
        </p:nvSpPr>
        <p:spPr>
          <a:xfrm>
            <a:off x="416224" y="1179990"/>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9" name="Text Placeholder 7"/>
          <p:cNvSpPr>
            <a:spLocks noGrp="1"/>
          </p:cNvSpPr>
          <p:nvPr>
            <p:ph type="body" sz="quarter" idx="14" hasCustomPrompt="1"/>
          </p:nvPr>
        </p:nvSpPr>
        <p:spPr>
          <a:xfrm>
            <a:off x="416224" y="2352405"/>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11" name="Text Placeholder 7"/>
          <p:cNvSpPr>
            <a:spLocks noGrp="1"/>
          </p:cNvSpPr>
          <p:nvPr>
            <p:ph type="body" sz="quarter" idx="15" hasCustomPrompt="1"/>
          </p:nvPr>
        </p:nvSpPr>
        <p:spPr>
          <a:xfrm>
            <a:off x="1852557" y="1179990"/>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12" name="Text Placeholder 7"/>
          <p:cNvSpPr>
            <a:spLocks noGrp="1"/>
          </p:cNvSpPr>
          <p:nvPr>
            <p:ph type="body" sz="quarter" idx="16" hasCustomPrompt="1"/>
          </p:nvPr>
        </p:nvSpPr>
        <p:spPr>
          <a:xfrm>
            <a:off x="1852557" y="2346102"/>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2" name="Text Placeholder 7"/>
          <p:cNvSpPr>
            <a:spLocks noGrp="1"/>
          </p:cNvSpPr>
          <p:nvPr>
            <p:ph type="body" sz="quarter" idx="17" hasCustomPrompt="1"/>
          </p:nvPr>
        </p:nvSpPr>
        <p:spPr>
          <a:xfrm>
            <a:off x="3264566" y="1179990"/>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3" name="Text Placeholder 7"/>
          <p:cNvSpPr>
            <a:spLocks noGrp="1"/>
          </p:cNvSpPr>
          <p:nvPr>
            <p:ph type="body" sz="quarter" idx="18" hasCustomPrompt="1"/>
          </p:nvPr>
        </p:nvSpPr>
        <p:spPr>
          <a:xfrm>
            <a:off x="3264566" y="2346102"/>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5" name="Text Placeholder 7"/>
          <p:cNvSpPr>
            <a:spLocks noGrp="1"/>
          </p:cNvSpPr>
          <p:nvPr>
            <p:ph type="body" sz="quarter" idx="19" hasCustomPrompt="1"/>
          </p:nvPr>
        </p:nvSpPr>
        <p:spPr>
          <a:xfrm>
            <a:off x="4690414" y="1179990"/>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6" name="Text Placeholder 7"/>
          <p:cNvSpPr>
            <a:spLocks noGrp="1"/>
          </p:cNvSpPr>
          <p:nvPr>
            <p:ph type="body" sz="quarter" idx="20" hasCustomPrompt="1"/>
          </p:nvPr>
        </p:nvSpPr>
        <p:spPr>
          <a:xfrm>
            <a:off x="4690414" y="2346102"/>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8" name="Text Placeholder 7"/>
          <p:cNvSpPr>
            <a:spLocks noGrp="1"/>
          </p:cNvSpPr>
          <p:nvPr>
            <p:ph type="body" sz="quarter" idx="21" hasCustomPrompt="1"/>
          </p:nvPr>
        </p:nvSpPr>
        <p:spPr>
          <a:xfrm>
            <a:off x="6134102" y="1179990"/>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9" name="Text Placeholder 7"/>
          <p:cNvSpPr>
            <a:spLocks noGrp="1"/>
          </p:cNvSpPr>
          <p:nvPr>
            <p:ph type="body" sz="quarter" idx="22" hasCustomPrompt="1"/>
          </p:nvPr>
        </p:nvSpPr>
        <p:spPr>
          <a:xfrm>
            <a:off x="6134102" y="2346102"/>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31" name="Text Placeholder 7"/>
          <p:cNvSpPr>
            <a:spLocks noGrp="1"/>
          </p:cNvSpPr>
          <p:nvPr>
            <p:ph type="body" sz="quarter" idx="23" hasCustomPrompt="1"/>
          </p:nvPr>
        </p:nvSpPr>
        <p:spPr>
          <a:xfrm>
            <a:off x="7562785" y="1179990"/>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32" name="Text Placeholder 7"/>
          <p:cNvSpPr>
            <a:spLocks noGrp="1"/>
          </p:cNvSpPr>
          <p:nvPr>
            <p:ph type="body" sz="quarter" idx="24" hasCustomPrompt="1"/>
          </p:nvPr>
        </p:nvSpPr>
        <p:spPr>
          <a:xfrm>
            <a:off x="7562785" y="2346102"/>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34" name="Text Placeholder 7"/>
          <p:cNvSpPr>
            <a:spLocks noGrp="1"/>
          </p:cNvSpPr>
          <p:nvPr>
            <p:ph type="body" sz="quarter" idx="25" hasCustomPrompt="1"/>
          </p:nvPr>
        </p:nvSpPr>
        <p:spPr>
          <a:xfrm>
            <a:off x="416224" y="2622276"/>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35" name="Text Placeholder 7"/>
          <p:cNvSpPr>
            <a:spLocks noGrp="1"/>
          </p:cNvSpPr>
          <p:nvPr>
            <p:ph type="body" sz="quarter" idx="26" hasCustomPrompt="1"/>
          </p:nvPr>
        </p:nvSpPr>
        <p:spPr>
          <a:xfrm>
            <a:off x="416224" y="3794691"/>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37" name="Text Placeholder 7"/>
          <p:cNvSpPr>
            <a:spLocks noGrp="1"/>
          </p:cNvSpPr>
          <p:nvPr>
            <p:ph type="body" sz="quarter" idx="27" hasCustomPrompt="1"/>
          </p:nvPr>
        </p:nvSpPr>
        <p:spPr>
          <a:xfrm>
            <a:off x="1852557" y="261597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38" name="Text Placeholder 7"/>
          <p:cNvSpPr>
            <a:spLocks noGrp="1"/>
          </p:cNvSpPr>
          <p:nvPr>
            <p:ph type="body" sz="quarter" idx="28" hasCustomPrompt="1"/>
          </p:nvPr>
        </p:nvSpPr>
        <p:spPr>
          <a:xfrm>
            <a:off x="1852557" y="3788388"/>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40" name="Text Placeholder 7"/>
          <p:cNvSpPr>
            <a:spLocks noGrp="1"/>
          </p:cNvSpPr>
          <p:nvPr>
            <p:ph type="body" sz="quarter" idx="29" hasCustomPrompt="1"/>
          </p:nvPr>
        </p:nvSpPr>
        <p:spPr>
          <a:xfrm>
            <a:off x="3264128" y="261597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41" name="Text Placeholder 7"/>
          <p:cNvSpPr>
            <a:spLocks noGrp="1"/>
          </p:cNvSpPr>
          <p:nvPr>
            <p:ph type="body" sz="quarter" idx="30" hasCustomPrompt="1"/>
          </p:nvPr>
        </p:nvSpPr>
        <p:spPr>
          <a:xfrm>
            <a:off x="3264128" y="3788388"/>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43" name="Text Placeholder 7"/>
          <p:cNvSpPr>
            <a:spLocks noGrp="1"/>
          </p:cNvSpPr>
          <p:nvPr>
            <p:ph type="body" sz="quarter" idx="31" hasCustomPrompt="1"/>
          </p:nvPr>
        </p:nvSpPr>
        <p:spPr>
          <a:xfrm>
            <a:off x="4690414" y="261597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44" name="Text Placeholder 7"/>
          <p:cNvSpPr>
            <a:spLocks noGrp="1"/>
          </p:cNvSpPr>
          <p:nvPr>
            <p:ph type="body" sz="quarter" idx="32" hasCustomPrompt="1"/>
          </p:nvPr>
        </p:nvSpPr>
        <p:spPr>
          <a:xfrm>
            <a:off x="4690414" y="3788388"/>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46" name="Text Placeholder 7"/>
          <p:cNvSpPr>
            <a:spLocks noGrp="1"/>
          </p:cNvSpPr>
          <p:nvPr>
            <p:ph type="body" sz="quarter" idx="33" hasCustomPrompt="1"/>
          </p:nvPr>
        </p:nvSpPr>
        <p:spPr>
          <a:xfrm>
            <a:off x="6134102" y="261597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47" name="Text Placeholder 7"/>
          <p:cNvSpPr>
            <a:spLocks noGrp="1"/>
          </p:cNvSpPr>
          <p:nvPr>
            <p:ph type="body" sz="quarter" idx="34" hasCustomPrompt="1"/>
          </p:nvPr>
        </p:nvSpPr>
        <p:spPr>
          <a:xfrm>
            <a:off x="6134102" y="3788388"/>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49" name="Text Placeholder 7"/>
          <p:cNvSpPr>
            <a:spLocks noGrp="1"/>
          </p:cNvSpPr>
          <p:nvPr>
            <p:ph type="body" sz="quarter" idx="35" hasCustomPrompt="1"/>
          </p:nvPr>
        </p:nvSpPr>
        <p:spPr>
          <a:xfrm>
            <a:off x="7562785" y="261597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50" name="Text Placeholder 7"/>
          <p:cNvSpPr>
            <a:spLocks noGrp="1"/>
          </p:cNvSpPr>
          <p:nvPr>
            <p:ph type="body" sz="quarter" idx="36" hasCustomPrompt="1"/>
          </p:nvPr>
        </p:nvSpPr>
        <p:spPr>
          <a:xfrm>
            <a:off x="7562785" y="3788388"/>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52" name="Text Placeholder 7"/>
          <p:cNvSpPr>
            <a:spLocks noGrp="1"/>
          </p:cNvSpPr>
          <p:nvPr>
            <p:ph type="body" sz="quarter" idx="37" hasCustomPrompt="1"/>
          </p:nvPr>
        </p:nvSpPr>
        <p:spPr>
          <a:xfrm>
            <a:off x="416224" y="4071518"/>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53" name="Text Placeholder 7"/>
          <p:cNvSpPr>
            <a:spLocks noGrp="1"/>
          </p:cNvSpPr>
          <p:nvPr>
            <p:ph type="body" sz="quarter" idx="38" hasCustomPrompt="1"/>
          </p:nvPr>
        </p:nvSpPr>
        <p:spPr>
          <a:xfrm>
            <a:off x="416224" y="523777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55" name="Text Placeholder 7"/>
          <p:cNvSpPr>
            <a:spLocks noGrp="1"/>
          </p:cNvSpPr>
          <p:nvPr>
            <p:ph type="body" sz="quarter" idx="39" hasCustomPrompt="1"/>
          </p:nvPr>
        </p:nvSpPr>
        <p:spPr>
          <a:xfrm>
            <a:off x="1852558" y="4065214"/>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56" name="Text Placeholder 7"/>
          <p:cNvSpPr>
            <a:spLocks noGrp="1"/>
          </p:cNvSpPr>
          <p:nvPr>
            <p:ph type="body" sz="quarter" idx="40" hasCustomPrompt="1"/>
          </p:nvPr>
        </p:nvSpPr>
        <p:spPr>
          <a:xfrm>
            <a:off x="1852558" y="523777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58" name="Text Placeholder 7"/>
          <p:cNvSpPr>
            <a:spLocks noGrp="1"/>
          </p:cNvSpPr>
          <p:nvPr>
            <p:ph type="body" sz="quarter" idx="41" hasCustomPrompt="1"/>
          </p:nvPr>
        </p:nvSpPr>
        <p:spPr>
          <a:xfrm>
            <a:off x="3264128" y="4065214"/>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59" name="Text Placeholder 7"/>
          <p:cNvSpPr>
            <a:spLocks noGrp="1"/>
          </p:cNvSpPr>
          <p:nvPr>
            <p:ph type="body" sz="quarter" idx="42" hasCustomPrompt="1"/>
          </p:nvPr>
        </p:nvSpPr>
        <p:spPr>
          <a:xfrm>
            <a:off x="3264128" y="523777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61" name="Text Placeholder 7"/>
          <p:cNvSpPr>
            <a:spLocks noGrp="1"/>
          </p:cNvSpPr>
          <p:nvPr>
            <p:ph type="body" sz="quarter" idx="43" hasCustomPrompt="1"/>
          </p:nvPr>
        </p:nvSpPr>
        <p:spPr>
          <a:xfrm>
            <a:off x="4690414" y="4065214"/>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62" name="Text Placeholder 7"/>
          <p:cNvSpPr>
            <a:spLocks noGrp="1"/>
          </p:cNvSpPr>
          <p:nvPr>
            <p:ph type="body" sz="quarter" idx="44" hasCustomPrompt="1"/>
          </p:nvPr>
        </p:nvSpPr>
        <p:spPr>
          <a:xfrm>
            <a:off x="4690414" y="523777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64" name="Text Placeholder 7"/>
          <p:cNvSpPr>
            <a:spLocks noGrp="1"/>
          </p:cNvSpPr>
          <p:nvPr>
            <p:ph type="body" sz="quarter" idx="45" hasCustomPrompt="1"/>
          </p:nvPr>
        </p:nvSpPr>
        <p:spPr>
          <a:xfrm>
            <a:off x="6134102" y="4065214"/>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65" name="Text Placeholder 7"/>
          <p:cNvSpPr>
            <a:spLocks noGrp="1"/>
          </p:cNvSpPr>
          <p:nvPr>
            <p:ph type="body" sz="quarter" idx="46" hasCustomPrompt="1"/>
          </p:nvPr>
        </p:nvSpPr>
        <p:spPr>
          <a:xfrm>
            <a:off x="6134102" y="523777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67" name="Text Placeholder 7"/>
          <p:cNvSpPr>
            <a:spLocks noGrp="1"/>
          </p:cNvSpPr>
          <p:nvPr>
            <p:ph type="body" sz="quarter" idx="47" hasCustomPrompt="1"/>
          </p:nvPr>
        </p:nvSpPr>
        <p:spPr>
          <a:xfrm>
            <a:off x="7562785" y="4065214"/>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68" name="Text Placeholder 7"/>
          <p:cNvSpPr>
            <a:spLocks noGrp="1"/>
          </p:cNvSpPr>
          <p:nvPr>
            <p:ph type="body" sz="quarter" idx="48" hasCustomPrompt="1"/>
          </p:nvPr>
        </p:nvSpPr>
        <p:spPr>
          <a:xfrm>
            <a:off x="7562785" y="523777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72" name="Text Placeholder 71"/>
          <p:cNvSpPr>
            <a:spLocks noGrp="1"/>
          </p:cNvSpPr>
          <p:nvPr>
            <p:ph type="body" sz="quarter" idx="49" hasCustomPrompt="1"/>
          </p:nvPr>
        </p:nvSpPr>
        <p:spPr>
          <a:xfrm>
            <a:off x="417099" y="1324485"/>
            <a:ext cx="1150216" cy="1025007"/>
          </a:xfrm>
          <a:ln>
            <a:solidFill>
              <a:schemeClr val="accent1"/>
            </a:solidFill>
          </a:ln>
        </p:spPr>
        <p:txBody>
          <a:bodyPr lIns="40670" rIns="40670" bIns="40670" anchor="b"/>
          <a:lstStyle>
            <a:lvl1pPr marL="8458" indent="0" algn="ctr">
              <a:buNone/>
              <a:defRPr sz="700">
                <a:solidFill>
                  <a:schemeClr val="tx1"/>
                </a:solidFill>
              </a:defRPr>
            </a:lvl1pPr>
          </a:lstStyle>
          <a:p>
            <a:pPr lvl="0"/>
            <a:r>
              <a:rPr lang="en-US" dirty="0"/>
              <a:t>Click to add text</a:t>
            </a:r>
          </a:p>
        </p:txBody>
      </p:sp>
      <p:sp>
        <p:nvSpPr>
          <p:cNvPr id="73" name="Text Placeholder 71"/>
          <p:cNvSpPr>
            <a:spLocks noGrp="1"/>
          </p:cNvSpPr>
          <p:nvPr>
            <p:ph type="body" sz="quarter" idx="50" hasCustomPrompt="1"/>
          </p:nvPr>
        </p:nvSpPr>
        <p:spPr>
          <a:xfrm>
            <a:off x="1853432" y="1324485"/>
            <a:ext cx="1150216" cy="1025007"/>
          </a:xfrm>
          <a:ln>
            <a:solidFill>
              <a:schemeClr val="accent1"/>
            </a:solidFill>
          </a:ln>
        </p:spPr>
        <p:txBody>
          <a:bodyPr lIns="40670" rIns="40670" bIns="40670" anchor="b"/>
          <a:lstStyle>
            <a:lvl1pPr marL="8458" indent="0" algn="ctr">
              <a:buNone/>
              <a:defRPr sz="700">
                <a:solidFill>
                  <a:schemeClr val="tx1"/>
                </a:solidFill>
              </a:defRPr>
            </a:lvl1pPr>
          </a:lstStyle>
          <a:p>
            <a:pPr lvl="0"/>
            <a:r>
              <a:rPr lang="en-US" dirty="0"/>
              <a:t>Click to add text</a:t>
            </a:r>
          </a:p>
        </p:txBody>
      </p:sp>
      <p:sp>
        <p:nvSpPr>
          <p:cNvPr id="74" name="Text Placeholder 71"/>
          <p:cNvSpPr>
            <a:spLocks noGrp="1"/>
          </p:cNvSpPr>
          <p:nvPr>
            <p:ph type="body" sz="quarter" idx="51" hasCustomPrompt="1"/>
          </p:nvPr>
        </p:nvSpPr>
        <p:spPr>
          <a:xfrm>
            <a:off x="3264566" y="1324485"/>
            <a:ext cx="1150216" cy="1025007"/>
          </a:xfrm>
          <a:ln>
            <a:solidFill>
              <a:schemeClr val="accent1"/>
            </a:solidFill>
          </a:ln>
        </p:spPr>
        <p:txBody>
          <a:bodyPr lIns="40670" rIns="40670" bIns="40670" anchor="b"/>
          <a:lstStyle>
            <a:lvl1pPr marL="8458" indent="0" algn="ctr">
              <a:buNone/>
              <a:defRPr sz="700">
                <a:solidFill>
                  <a:schemeClr val="tx1"/>
                </a:solidFill>
              </a:defRPr>
            </a:lvl1pPr>
          </a:lstStyle>
          <a:p>
            <a:pPr lvl="0"/>
            <a:r>
              <a:rPr lang="en-US" dirty="0"/>
              <a:t>Click to add text</a:t>
            </a:r>
          </a:p>
        </p:txBody>
      </p:sp>
      <p:sp>
        <p:nvSpPr>
          <p:cNvPr id="75" name="Text Placeholder 71"/>
          <p:cNvSpPr>
            <a:spLocks noGrp="1"/>
          </p:cNvSpPr>
          <p:nvPr>
            <p:ph type="body" sz="quarter" idx="52" hasCustomPrompt="1"/>
          </p:nvPr>
        </p:nvSpPr>
        <p:spPr>
          <a:xfrm>
            <a:off x="4690414" y="1324485"/>
            <a:ext cx="1150216" cy="1025007"/>
          </a:xfrm>
          <a:ln>
            <a:solidFill>
              <a:schemeClr val="accent1"/>
            </a:solidFill>
          </a:ln>
        </p:spPr>
        <p:txBody>
          <a:bodyPr lIns="40670" rIns="40670" bIns="40670" anchor="b"/>
          <a:lstStyle>
            <a:lvl1pPr marL="8458" indent="0" algn="ctr">
              <a:buNone/>
              <a:defRPr sz="700">
                <a:solidFill>
                  <a:schemeClr val="tx1"/>
                </a:solidFill>
              </a:defRPr>
            </a:lvl1pPr>
          </a:lstStyle>
          <a:p>
            <a:pPr lvl="0"/>
            <a:r>
              <a:rPr lang="en-US" dirty="0"/>
              <a:t>Click to add text</a:t>
            </a:r>
          </a:p>
        </p:txBody>
      </p:sp>
      <p:sp>
        <p:nvSpPr>
          <p:cNvPr id="76" name="Text Placeholder 71"/>
          <p:cNvSpPr>
            <a:spLocks noGrp="1"/>
          </p:cNvSpPr>
          <p:nvPr>
            <p:ph type="body" sz="quarter" idx="53" hasCustomPrompt="1"/>
          </p:nvPr>
        </p:nvSpPr>
        <p:spPr>
          <a:xfrm>
            <a:off x="6134102" y="1324485"/>
            <a:ext cx="1150216" cy="1025007"/>
          </a:xfrm>
          <a:ln>
            <a:solidFill>
              <a:schemeClr val="accent1"/>
            </a:solidFill>
          </a:ln>
        </p:spPr>
        <p:txBody>
          <a:bodyPr lIns="40670" rIns="40670" bIns="40670" anchor="b"/>
          <a:lstStyle>
            <a:lvl1pPr marL="8458" indent="0" algn="ctr">
              <a:buNone/>
              <a:defRPr sz="700">
                <a:solidFill>
                  <a:schemeClr val="tx1"/>
                </a:solidFill>
              </a:defRPr>
            </a:lvl1pPr>
          </a:lstStyle>
          <a:p>
            <a:pPr lvl="0"/>
            <a:r>
              <a:rPr lang="en-US" dirty="0"/>
              <a:t>Click to add text</a:t>
            </a:r>
          </a:p>
        </p:txBody>
      </p:sp>
      <p:sp>
        <p:nvSpPr>
          <p:cNvPr id="77" name="Text Placeholder 71"/>
          <p:cNvSpPr>
            <a:spLocks noGrp="1"/>
          </p:cNvSpPr>
          <p:nvPr>
            <p:ph type="body" sz="quarter" idx="54" hasCustomPrompt="1"/>
          </p:nvPr>
        </p:nvSpPr>
        <p:spPr>
          <a:xfrm>
            <a:off x="7562785" y="1324485"/>
            <a:ext cx="1150216" cy="1025007"/>
          </a:xfrm>
          <a:ln>
            <a:solidFill>
              <a:schemeClr val="accent1"/>
            </a:solidFill>
          </a:ln>
        </p:spPr>
        <p:txBody>
          <a:bodyPr lIns="40670" rIns="40670" bIns="40670" anchor="b"/>
          <a:lstStyle>
            <a:lvl1pPr marL="8458" indent="0" algn="ctr">
              <a:buNone/>
              <a:defRPr sz="700">
                <a:solidFill>
                  <a:schemeClr val="tx1"/>
                </a:solidFill>
              </a:defRPr>
            </a:lvl1pPr>
          </a:lstStyle>
          <a:p>
            <a:pPr lvl="0"/>
            <a:r>
              <a:rPr lang="en-US" dirty="0"/>
              <a:t>Click to add text</a:t>
            </a:r>
          </a:p>
        </p:txBody>
      </p:sp>
      <p:sp>
        <p:nvSpPr>
          <p:cNvPr id="78" name="Text Placeholder 71"/>
          <p:cNvSpPr>
            <a:spLocks noGrp="1"/>
          </p:cNvSpPr>
          <p:nvPr>
            <p:ph type="body" sz="quarter" idx="55" hasCustomPrompt="1"/>
          </p:nvPr>
        </p:nvSpPr>
        <p:spPr>
          <a:xfrm>
            <a:off x="416224" y="2763381"/>
            <a:ext cx="1150216" cy="1025007"/>
          </a:xfrm>
          <a:ln>
            <a:solidFill>
              <a:schemeClr val="accent1"/>
            </a:solidFill>
          </a:ln>
        </p:spPr>
        <p:txBody>
          <a:bodyPr lIns="40670" rIns="40670" bIns="40670" anchor="b"/>
          <a:lstStyle>
            <a:lvl1pPr marL="8458" indent="0" algn="ctr">
              <a:buNone/>
              <a:defRPr sz="700">
                <a:solidFill>
                  <a:schemeClr val="tx1"/>
                </a:solidFill>
              </a:defRPr>
            </a:lvl1pPr>
          </a:lstStyle>
          <a:p>
            <a:pPr lvl="0"/>
            <a:r>
              <a:rPr lang="en-US" dirty="0"/>
              <a:t>Click to add text</a:t>
            </a:r>
          </a:p>
        </p:txBody>
      </p:sp>
      <p:sp>
        <p:nvSpPr>
          <p:cNvPr id="79" name="Text Placeholder 71"/>
          <p:cNvSpPr>
            <a:spLocks noGrp="1"/>
          </p:cNvSpPr>
          <p:nvPr>
            <p:ph type="body" sz="quarter" idx="56" hasCustomPrompt="1"/>
          </p:nvPr>
        </p:nvSpPr>
        <p:spPr>
          <a:xfrm>
            <a:off x="1852557" y="2763381"/>
            <a:ext cx="1150216" cy="1025007"/>
          </a:xfrm>
          <a:ln>
            <a:solidFill>
              <a:schemeClr val="accent1"/>
            </a:solidFill>
          </a:ln>
        </p:spPr>
        <p:txBody>
          <a:bodyPr lIns="40670" rIns="40670" bIns="40670" anchor="b"/>
          <a:lstStyle>
            <a:lvl1pPr marL="8458" indent="0" algn="ctr">
              <a:buNone/>
              <a:defRPr sz="700">
                <a:solidFill>
                  <a:schemeClr val="tx1"/>
                </a:solidFill>
              </a:defRPr>
            </a:lvl1pPr>
          </a:lstStyle>
          <a:p>
            <a:pPr lvl="0"/>
            <a:r>
              <a:rPr lang="en-US" dirty="0"/>
              <a:t>Click to add text</a:t>
            </a:r>
          </a:p>
        </p:txBody>
      </p:sp>
      <p:sp>
        <p:nvSpPr>
          <p:cNvPr id="80" name="Text Placeholder 71"/>
          <p:cNvSpPr>
            <a:spLocks noGrp="1"/>
          </p:cNvSpPr>
          <p:nvPr>
            <p:ph type="body" sz="quarter" idx="57" hasCustomPrompt="1"/>
          </p:nvPr>
        </p:nvSpPr>
        <p:spPr>
          <a:xfrm>
            <a:off x="3264128" y="2763381"/>
            <a:ext cx="1150216" cy="1025007"/>
          </a:xfrm>
          <a:ln>
            <a:solidFill>
              <a:schemeClr val="accent1"/>
            </a:solidFill>
          </a:ln>
        </p:spPr>
        <p:txBody>
          <a:bodyPr lIns="40670" rIns="40670" bIns="40670" anchor="b"/>
          <a:lstStyle>
            <a:lvl1pPr marL="8458" indent="0" algn="ctr">
              <a:buNone/>
              <a:defRPr sz="700">
                <a:solidFill>
                  <a:schemeClr val="tx1"/>
                </a:solidFill>
              </a:defRPr>
            </a:lvl1pPr>
          </a:lstStyle>
          <a:p>
            <a:pPr lvl="0"/>
            <a:r>
              <a:rPr lang="en-US" dirty="0"/>
              <a:t>Click to add text</a:t>
            </a:r>
          </a:p>
        </p:txBody>
      </p:sp>
      <p:sp>
        <p:nvSpPr>
          <p:cNvPr id="81" name="Text Placeholder 71"/>
          <p:cNvSpPr>
            <a:spLocks noGrp="1"/>
          </p:cNvSpPr>
          <p:nvPr>
            <p:ph type="body" sz="quarter" idx="58" hasCustomPrompt="1"/>
          </p:nvPr>
        </p:nvSpPr>
        <p:spPr>
          <a:xfrm>
            <a:off x="4690414" y="2763381"/>
            <a:ext cx="1150216" cy="1025007"/>
          </a:xfrm>
          <a:ln>
            <a:solidFill>
              <a:schemeClr val="accent1"/>
            </a:solidFill>
          </a:ln>
        </p:spPr>
        <p:txBody>
          <a:bodyPr lIns="40670" rIns="40670" bIns="40670" anchor="b"/>
          <a:lstStyle>
            <a:lvl1pPr marL="8458" indent="0" algn="ctr">
              <a:buNone/>
              <a:defRPr sz="700">
                <a:solidFill>
                  <a:schemeClr val="tx1"/>
                </a:solidFill>
              </a:defRPr>
            </a:lvl1pPr>
          </a:lstStyle>
          <a:p>
            <a:pPr lvl="0"/>
            <a:r>
              <a:rPr lang="en-US" dirty="0"/>
              <a:t>Click to add text</a:t>
            </a:r>
          </a:p>
        </p:txBody>
      </p:sp>
      <p:sp>
        <p:nvSpPr>
          <p:cNvPr id="82" name="Text Placeholder 71"/>
          <p:cNvSpPr>
            <a:spLocks noGrp="1"/>
          </p:cNvSpPr>
          <p:nvPr>
            <p:ph type="body" sz="quarter" idx="59" hasCustomPrompt="1"/>
          </p:nvPr>
        </p:nvSpPr>
        <p:spPr>
          <a:xfrm>
            <a:off x="6134102" y="2763381"/>
            <a:ext cx="1150216" cy="1025007"/>
          </a:xfrm>
          <a:ln>
            <a:solidFill>
              <a:schemeClr val="accent1"/>
            </a:solidFill>
          </a:ln>
        </p:spPr>
        <p:txBody>
          <a:bodyPr lIns="40670" rIns="40670" bIns="40670" anchor="b"/>
          <a:lstStyle>
            <a:lvl1pPr marL="8458" indent="0" algn="ctr">
              <a:buNone/>
              <a:defRPr sz="700">
                <a:solidFill>
                  <a:schemeClr val="tx1"/>
                </a:solidFill>
              </a:defRPr>
            </a:lvl1pPr>
          </a:lstStyle>
          <a:p>
            <a:pPr lvl="0"/>
            <a:r>
              <a:rPr lang="en-US" dirty="0"/>
              <a:t>Click to add text</a:t>
            </a:r>
          </a:p>
        </p:txBody>
      </p:sp>
      <p:sp>
        <p:nvSpPr>
          <p:cNvPr id="83" name="Text Placeholder 71"/>
          <p:cNvSpPr>
            <a:spLocks noGrp="1"/>
          </p:cNvSpPr>
          <p:nvPr>
            <p:ph type="body" sz="quarter" idx="60" hasCustomPrompt="1"/>
          </p:nvPr>
        </p:nvSpPr>
        <p:spPr>
          <a:xfrm>
            <a:off x="7562785" y="2763381"/>
            <a:ext cx="1150216" cy="1025007"/>
          </a:xfrm>
          <a:ln>
            <a:solidFill>
              <a:schemeClr val="accent1"/>
            </a:solidFill>
          </a:ln>
        </p:spPr>
        <p:txBody>
          <a:bodyPr lIns="40670" rIns="40670" bIns="40670" anchor="b"/>
          <a:lstStyle>
            <a:lvl1pPr marL="8458" indent="0" algn="ctr">
              <a:buNone/>
              <a:defRPr sz="700">
                <a:solidFill>
                  <a:schemeClr val="tx1"/>
                </a:solidFill>
              </a:defRPr>
            </a:lvl1pPr>
          </a:lstStyle>
          <a:p>
            <a:pPr lvl="0"/>
            <a:r>
              <a:rPr lang="en-US" dirty="0"/>
              <a:t>Click to add text</a:t>
            </a:r>
          </a:p>
        </p:txBody>
      </p:sp>
      <p:sp>
        <p:nvSpPr>
          <p:cNvPr id="84" name="Text Placeholder 71"/>
          <p:cNvSpPr>
            <a:spLocks noGrp="1"/>
          </p:cNvSpPr>
          <p:nvPr>
            <p:ph type="body" sz="quarter" idx="61" hasCustomPrompt="1"/>
          </p:nvPr>
        </p:nvSpPr>
        <p:spPr>
          <a:xfrm>
            <a:off x="416224" y="4210608"/>
            <a:ext cx="1150216" cy="1025007"/>
          </a:xfrm>
          <a:ln>
            <a:solidFill>
              <a:schemeClr val="accent1"/>
            </a:solidFill>
          </a:ln>
        </p:spPr>
        <p:txBody>
          <a:bodyPr lIns="40670" rIns="40670" bIns="40670" anchor="b"/>
          <a:lstStyle>
            <a:lvl1pPr marL="8458" indent="0" algn="ctr">
              <a:buNone/>
              <a:defRPr sz="700">
                <a:solidFill>
                  <a:schemeClr val="tx1"/>
                </a:solidFill>
              </a:defRPr>
            </a:lvl1pPr>
          </a:lstStyle>
          <a:p>
            <a:pPr lvl="0"/>
            <a:r>
              <a:rPr lang="en-US" dirty="0"/>
              <a:t>Click to add text</a:t>
            </a:r>
          </a:p>
        </p:txBody>
      </p:sp>
      <p:sp>
        <p:nvSpPr>
          <p:cNvPr id="85" name="Text Placeholder 71"/>
          <p:cNvSpPr>
            <a:spLocks noGrp="1"/>
          </p:cNvSpPr>
          <p:nvPr>
            <p:ph type="body" sz="quarter" idx="62" hasCustomPrompt="1"/>
          </p:nvPr>
        </p:nvSpPr>
        <p:spPr>
          <a:xfrm>
            <a:off x="1852558" y="4210608"/>
            <a:ext cx="1150216" cy="1025007"/>
          </a:xfrm>
          <a:ln>
            <a:solidFill>
              <a:schemeClr val="accent1"/>
            </a:solidFill>
          </a:ln>
        </p:spPr>
        <p:txBody>
          <a:bodyPr lIns="40670" rIns="40670" bIns="40670" anchor="b"/>
          <a:lstStyle>
            <a:lvl1pPr marL="8458" indent="0" algn="ctr">
              <a:buNone/>
              <a:defRPr sz="700">
                <a:solidFill>
                  <a:schemeClr val="tx1"/>
                </a:solidFill>
              </a:defRPr>
            </a:lvl1pPr>
          </a:lstStyle>
          <a:p>
            <a:pPr lvl="0"/>
            <a:r>
              <a:rPr lang="en-US" dirty="0"/>
              <a:t>Click to add text</a:t>
            </a:r>
          </a:p>
        </p:txBody>
      </p:sp>
      <p:sp>
        <p:nvSpPr>
          <p:cNvPr id="86" name="Text Placeholder 71"/>
          <p:cNvSpPr>
            <a:spLocks noGrp="1"/>
          </p:cNvSpPr>
          <p:nvPr>
            <p:ph type="body" sz="quarter" idx="63" hasCustomPrompt="1"/>
          </p:nvPr>
        </p:nvSpPr>
        <p:spPr>
          <a:xfrm>
            <a:off x="3264128" y="4210608"/>
            <a:ext cx="1150216" cy="1025007"/>
          </a:xfrm>
          <a:ln>
            <a:solidFill>
              <a:schemeClr val="accent1"/>
            </a:solidFill>
          </a:ln>
        </p:spPr>
        <p:txBody>
          <a:bodyPr lIns="40670" rIns="40670" bIns="40670" anchor="b"/>
          <a:lstStyle>
            <a:lvl1pPr marL="8458" indent="0" algn="ctr">
              <a:buNone/>
              <a:defRPr sz="700">
                <a:solidFill>
                  <a:schemeClr val="tx1"/>
                </a:solidFill>
              </a:defRPr>
            </a:lvl1pPr>
          </a:lstStyle>
          <a:p>
            <a:pPr lvl="0"/>
            <a:r>
              <a:rPr lang="en-US" dirty="0"/>
              <a:t>Click to add text</a:t>
            </a:r>
          </a:p>
        </p:txBody>
      </p:sp>
      <p:sp>
        <p:nvSpPr>
          <p:cNvPr id="87" name="Text Placeholder 71"/>
          <p:cNvSpPr>
            <a:spLocks noGrp="1"/>
          </p:cNvSpPr>
          <p:nvPr>
            <p:ph type="body" sz="quarter" idx="64" hasCustomPrompt="1"/>
          </p:nvPr>
        </p:nvSpPr>
        <p:spPr>
          <a:xfrm>
            <a:off x="4690414" y="4210608"/>
            <a:ext cx="1150216" cy="1025007"/>
          </a:xfrm>
          <a:ln>
            <a:solidFill>
              <a:schemeClr val="accent1"/>
            </a:solidFill>
          </a:ln>
        </p:spPr>
        <p:txBody>
          <a:bodyPr lIns="40670" rIns="40670" bIns="40670" anchor="b"/>
          <a:lstStyle>
            <a:lvl1pPr marL="8458" indent="0" algn="ctr">
              <a:buNone/>
              <a:defRPr sz="700">
                <a:solidFill>
                  <a:schemeClr val="tx1"/>
                </a:solidFill>
              </a:defRPr>
            </a:lvl1pPr>
          </a:lstStyle>
          <a:p>
            <a:pPr lvl="0"/>
            <a:r>
              <a:rPr lang="en-US" dirty="0"/>
              <a:t>Click to add text</a:t>
            </a:r>
          </a:p>
        </p:txBody>
      </p:sp>
      <p:sp>
        <p:nvSpPr>
          <p:cNvPr id="88" name="Text Placeholder 71"/>
          <p:cNvSpPr>
            <a:spLocks noGrp="1"/>
          </p:cNvSpPr>
          <p:nvPr>
            <p:ph type="body" sz="quarter" idx="65" hasCustomPrompt="1"/>
          </p:nvPr>
        </p:nvSpPr>
        <p:spPr>
          <a:xfrm>
            <a:off x="6134102" y="4210608"/>
            <a:ext cx="1150216" cy="1025007"/>
          </a:xfrm>
          <a:ln>
            <a:solidFill>
              <a:schemeClr val="accent1"/>
            </a:solidFill>
          </a:ln>
        </p:spPr>
        <p:txBody>
          <a:bodyPr lIns="40670" rIns="40670" bIns="40670" anchor="b"/>
          <a:lstStyle>
            <a:lvl1pPr marL="8458" indent="0" algn="ctr">
              <a:buNone/>
              <a:defRPr sz="700">
                <a:solidFill>
                  <a:schemeClr val="tx1"/>
                </a:solidFill>
              </a:defRPr>
            </a:lvl1pPr>
          </a:lstStyle>
          <a:p>
            <a:pPr lvl="0"/>
            <a:r>
              <a:rPr lang="en-US" dirty="0"/>
              <a:t>Click to add text</a:t>
            </a:r>
          </a:p>
        </p:txBody>
      </p:sp>
      <p:sp>
        <p:nvSpPr>
          <p:cNvPr id="89" name="Text Placeholder 71"/>
          <p:cNvSpPr>
            <a:spLocks noGrp="1"/>
          </p:cNvSpPr>
          <p:nvPr>
            <p:ph type="body" sz="quarter" idx="66" hasCustomPrompt="1"/>
          </p:nvPr>
        </p:nvSpPr>
        <p:spPr>
          <a:xfrm>
            <a:off x="7562785" y="4210608"/>
            <a:ext cx="1150216" cy="1025007"/>
          </a:xfrm>
          <a:ln>
            <a:solidFill>
              <a:schemeClr val="accent1"/>
            </a:solidFill>
          </a:ln>
        </p:spPr>
        <p:txBody>
          <a:bodyPr lIns="40670" rIns="40670" bIns="40670" anchor="b"/>
          <a:lstStyle>
            <a:lvl1pPr marL="8458" indent="0" algn="ctr">
              <a:buNone/>
              <a:defRPr sz="700">
                <a:solidFill>
                  <a:schemeClr val="tx1"/>
                </a:solidFill>
              </a:defRPr>
            </a:lvl1pPr>
          </a:lstStyle>
          <a:p>
            <a:pPr lvl="0"/>
            <a:r>
              <a:rPr lang="en-US" dirty="0"/>
              <a:t>Click to add text</a:t>
            </a:r>
          </a:p>
        </p:txBody>
      </p:sp>
      <p:sp>
        <p:nvSpPr>
          <p:cNvPr id="92" name="Picture Placeholder 90"/>
          <p:cNvSpPr>
            <a:spLocks noGrp="1"/>
          </p:cNvSpPr>
          <p:nvPr>
            <p:ph type="pic" sz="quarter" idx="68" hasCustomPrompt="1"/>
          </p:nvPr>
        </p:nvSpPr>
        <p:spPr>
          <a:xfrm>
            <a:off x="553602" y="1433601"/>
            <a:ext cx="872836" cy="597049"/>
          </a:xfrm>
        </p:spPr>
        <p:txBody>
          <a:bodyPr anchor="ctr">
            <a:normAutofit/>
          </a:bodyPr>
          <a:lstStyle>
            <a:lvl1pPr marL="8458" indent="0" algn="ctr">
              <a:lnSpc>
                <a:spcPct val="100000"/>
              </a:lnSpc>
              <a:spcBef>
                <a:spcPts val="0"/>
              </a:spcBef>
              <a:spcAft>
                <a:spcPts val="0"/>
              </a:spcAft>
              <a:buNone/>
              <a:defRPr sz="700" baseline="0"/>
            </a:lvl1pPr>
          </a:lstStyle>
          <a:p>
            <a:r>
              <a:rPr lang="en-US" dirty="0"/>
              <a:t>Click to insert logo and resize as needed</a:t>
            </a:r>
          </a:p>
        </p:txBody>
      </p:sp>
      <p:sp>
        <p:nvSpPr>
          <p:cNvPr id="94" name="Picture Placeholder 90"/>
          <p:cNvSpPr>
            <a:spLocks noGrp="1"/>
          </p:cNvSpPr>
          <p:nvPr>
            <p:ph type="pic" sz="quarter" idx="70" hasCustomPrompt="1"/>
          </p:nvPr>
        </p:nvSpPr>
        <p:spPr>
          <a:xfrm>
            <a:off x="1987706" y="1433601"/>
            <a:ext cx="872836" cy="597049"/>
          </a:xfrm>
        </p:spPr>
        <p:txBody>
          <a:bodyPr anchor="ctr">
            <a:normAutofit/>
          </a:bodyPr>
          <a:lstStyle>
            <a:lvl1pPr marL="8458" indent="0" algn="ctr">
              <a:lnSpc>
                <a:spcPct val="100000"/>
              </a:lnSpc>
              <a:spcBef>
                <a:spcPts val="0"/>
              </a:spcBef>
              <a:spcAft>
                <a:spcPts val="0"/>
              </a:spcAft>
              <a:buNone/>
              <a:defRPr sz="700" baseline="0"/>
            </a:lvl1pPr>
          </a:lstStyle>
          <a:p>
            <a:r>
              <a:rPr lang="en-US" dirty="0"/>
              <a:t>Click to insert logo and resize as needed</a:t>
            </a:r>
          </a:p>
        </p:txBody>
      </p:sp>
      <p:sp>
        <p:nvSpPr>
          <p:cNvPr id="96" name="Picture Placeholder 90"/>
          <p:cNvSpPr>
            <a:spLocks noGrp="1"/>
          </p:cNvSpPr>
          <p:nvPr>
            <p:ph type="pic" sz="quarter" idx="72" hasCustomPrompt="1"/>
          </p:nvPr>
        </p:nvSpPr>
        <p:spPr>
          <a:xfrm>
            <a:off x="3402774" y="1433601"/>
            <a:ext cx="872836" cy="597049"/>
          </a:xfrm>
        </p:spPr>
        <p:txBody>
          <a:bodyPr anchor="ctr">
            <a:normAutofit/>
          </a:bodyPr>
          <a:lstStyle>
            <a:lvl1pPr marL="8458" indent="0" algn="ctr">
              <a:lnSpc>
                <a:spcPct val="100000"/>
              </a:lnSpc>
              <a:spcBef>
                <a:spcPts val="0"/>
              </a:spcBef>
              <a:spcAft>
                <a:spcPts val="0"/>
              </a:spcAft>
              <a:buNone/>
              <a:defRPr sz="700" baseline="0"/>
            </a:lvl1pPr>
          </a:lstStyle>
          <a:p>
            <a:r>
              <a:rPr lang="en-US" dirty="0"/>
              <a:t>Click to insert logo and resize as needed</a:t>
            </a:r>
          </a:p>
        </p:txBody>
      </p:sp>
      <p:sp>
        <p:nvSpPr>
          <p:cNvPr id="98" name="Picture Placeholder 90"/>
          <p:cNvSpPr>
            <a:spLocks noGrp="1"/>
          </p:cNvSpPr>
          <p:nvPr>
            <p:ph type="pic" sz="quarter" idx="74" hasCustomPrompt="1"/>
          </p:nvPr>
        </p:nvSpPr>
        <p:spPr>
          <a:xfrm>
            <a:off x="4830532" y="1433601"/>
            <a:ext cx="872836" cy="597049"/>
          </a:xfrm>
        </p:spPr>
        <p:txBody>
          <a:bodyPr anchor="ctr">
            <a:normAutofit/>
          </a:bodyPr>
          <a:lstStyle>
            <a:lvl1pPr marL="8458" indent="0" algn="ctr">
              <a:lnSpc>
                <a:spcPct val="100000"/>
              </a:lnSpc>
              <a:spcBef>
                <a:spcPts val="0"/>
              </a:spcBef>
              <a:spcAft>
                <a:spcPts val="0"/>
              </a:spcAft>
              <a:buNone/>
              <a:defRPr sz="700" baseline="0"/>
            </a:lvl1pPr>
          </a:lstStyle>
          <a:p>
            <a:r>
              <a:rPr lang="en-US" dirty="0"/>
              <a:t>Click to insert logo and resize as needed</a:t>
            </a:r>
          </a:p>
        </p:txBody>
      </p:sp>
      <p:sp>
        <p:nvSpPr>
          <p:cNvPr id="100" name="Picture Placeholder 90"/>
          <p:cNvSpPr>
            <a:spLocks noGrp="1"/>
          </p:cNvSpPr>
          <p:nvPr>
            <p:ph type="pic" sz="quarter" idx="76" hasCustomPrompt="1"/>
          </p:nvPr>
        </p:nvSpPr>
        <p:spPr>
          <a:xfrm>
            <a:off x="6270982" y="1433601"/>
            <a:ext cx="872836" cy="597049"/>
          </a:xfrm>
        </p:spPr>
        <p:txBody>
          <a:bodyPr anchor="ctr">
            <a:normAutofit/>
          </a:bodyPr>
          <a:lstStyle>
            <a:lvl1pPr marL="8458" indent="0" algn="ctr">
              <a:lnSpc>
                <a:spcPct val="100000"/>
              </a:lnSpc>
              <a:spcBef>
                <a:spcPts val="0"/>
              </a:spcBef>
              <a:spcAft>
                <a:spcPts val="0"/>
              </a:spcAft>
              <a:buNone/>
              <a:defRPr sz="700" baseline="0"/>
            </a:lvl1pPr>
          </a:lstStyle>
          <a:p>
            <a:r>
              <a:rPr lang="en-US" dirty="0"/>
              <a:t>Click to insert logo and resize as needed</a:t>
            </a:r>
          </a:p>
        </p:txBody>
      </p:sp>
      <p:sp>
        <p:nvSpPr>
          <p:cNvPr id="102" name="Picture Placeholder 90"/>
          <p:cNvSpPr>
            <a:spLocks noGrp="1"/>
          </p:cNvSpPr>
          <p:nvPr>
            <p:ph type="pic" sz="quarter" idx="78" hasCustomPrompt="1"/>
          </p:nvPr>
        </p:nvSpPr>
        <p:spPr>
          <a:xfrm>
            <a:off x="7692037" y="1433601"/>
            <a:ext cx="872836" cy="597049"/>
          </a:xfrm>
        </p:spPr>
        <p:txBody>
          <a:bodyPr anchor="ctr">
            <a:normAutofit/>
          </a:bodyPr>
          <a:lstStyle>
            <a:lvl1pPr marL="8458" indent="0" algn="ctr">
              <a:lnSpc>
                <a:spcPct val="100000"/>
              </a:lnSpc>
              <a:spcBef>
                <a:spcPts val="0"/>
              </a:spcBef>
              <a:spcAft>
                <a:spcPts val="0"/>
              </a:spcAft>
              <a:buNone/>
              <a:defRPr sz="700" baseline="0"/>
            </a:lvl1pPr>
          </a:lstStyle>
          <a:p>
            <a:r>
              <a:rPr lang="en-US" dirty="0"/>
              <a:t>Click to insert logo and resize as needed</a:t>
            </a:r>
          </a:p>
        </p:txBody>
      </p:sp>
      <p:sp>
        <p:nvSpPr>
          <p:cNvPr id="104" name="Picture Placeholder 90"/>
          <p:cNvSpPr>
            <a:spLocks noGrp="1"/>
          </p:cNvSpPr>
          <p:nvPr>
            <p:ph type="pic" sz="quarter" idx="80" hasCustomPrompt="1"/>
          </p:nvPr>
        </p:nvSpPr>
        <p:spPr>
          <a:xfrm>
            <a:off x="553602" y="2881723"/>
            <a:ext cx="872836" cy="597049"/>
          </a:xfrm>
        </p:spPr>
        <p:txBody>
          <a:bodyPr anchor="ctr">
            <a:normAutofit/>
          </a:bodyPr>
          <a:lstStyle>
            <a:lvl1pPr marL="8458" indent="0" algn="ctr">
              <a:lnSpc>
                <a:spcPct val="100000"/>
              </a:lnSpc>
              <a:spcBef>
                <a:spcPts val="0"/>
              </a:spcBef>
              <a:spcAft>
                <a:spcPts val="0"/>
              </a:spcAft>
              <a:buNone/>
              <a:defRPr sz="700" baseline="0"/>
            </a:lvl1pPr>
          </a:lstStyle>
          <a:p>
            <a:r>
              <a:rPr lang="en-US" dirty="0"/>
              <a:t>Click to insert logo and resize as needed</a:t>
            </a:r>
          </a:p>
        </p:txBody>
      </p:sp>
      <p:sp>
        <p:nvSpPr>
          <p:cNvPr id="106" name="Picture Placeholder 90"/>
          <p:cNvSpPr>
            <a:spLocks noGrp="1"/>
          </p:cNvSpPr>
          <p:nvPr>
            <p:ph type="pic" sz="quarter" idx="82" hasCustomPrompt="1"/>
          </p:nvPr>
        </p:nvSpPr>
        <p:spPr>
          <a:xfrm>
            <a:off x="1987706" y="2881723"/>
            <a:ext cx="872836" cy="597049"/>
          </a:xfrm>
        </p:spPr>
        <p:txBody>
          <a:bodyPr anchor="ctr">
            <a:normAutofit/>
          </a:bodyPr>
          <a:lstStyle>
            <a:lvl1pPr marL="8458" indent="0" algn="ctr">
              <a:lnSpc>
                <a:spcPct val="100000"/>
              </a:lnSpc>
              <a:spcBef>
                <a:spcPts val="0"/>
              </a:spcBef>
              <a:spcAft>
                <a:spcPts val="0"/>
              </a:spcAft>
              <a:buNone/>
              <a:defRPr sz="700" baseline="0"/>
            </a:lvl1pPr>
          </a:lstStyle>
          <a:p>
            <a:r>
              <a:rPr lang="en-US" dirty="0"/>
              <a:t>Click to insert logo and resize as needed</a:t>
            </a:r>
          </a:p>
        </p:txBody>
      </p:sp>
      <p:sp>
        <p:nvSpPr>
          <p:cNvPr id="108" name="Picture Placeholder 90"/>
          <p:cNvSpPr>
            <a:spLocks noGrp="1"/>
          </p:cNvSpPr>
          <p:nvPr>
            <p:ph type="pic" sz="quarter" idx="84" hasCustomPrompt="1"/>
          </p:nvPr>
        </p:nvSpPr>
        <p:spPr>
          <a:xfrm>
            <a:off x="3402774" y="2881723"/>
            <a:ext cx="872836" cy="597049"/>
          </a:xfrm>
        </p:spPr>
        <p:txBody>
          <a:bodyPr anchor="ctr">
            <a:normAutofit/>
          </a:bodyPr>
          <a:lstStyle>
            <a:lvl1pPr marL="8458" indent="0" algn="ctr">
              <a:lnSpc>
                <a:spcPct val="100000"/>
              </a:lnSpc>
              <a:spcBef>
                <a:spcPts val="0"/>
              </a:spcBef>
              <a:spcAft>
                <a:spcPts val="0"/>
              </a:spcAft>
              <a:buNone/>
              <a:defRPr sz="700" baseline="0"/>
            </a:lvl1pPr>
          </a:lstStyle>
          <a:p>
            <a:r>
              <a:rPr lang="en-US" dirty="0"/>
              <a:t>Click to insert logo and resize as needed</a:t>
            </a:r>
          </a:p>
        </p:txBody>
      </p:sp>
      <p:sp>
        <p:nvSpPr>
          <p:cNvPr id="110" name="Picture Placeholder 90"/>
          <p:cNvSpPr>
            <a:spLocks noGrp="1"/>
          </p:cNvSpPr>
          <p:nvPr>
            <p:ph type="pic" sz="quarter" idx="86" hasCustomPrompt="1"/>
          </p:nvPr>
        </p:nvSpPr>
        <p:spPr>
          <a:xfrm>
            <a:off x="4830532" y="2881723"/>
            <a:ext cx="872836" cy="597049"/>
          </a:xfrm>
        </p:spPr>
        <p:txBody>
          <a:bodyPr anchor="ctr">
            <a:normAutofit/>
          </a:bodyPr>
          <a:lstStyle>
            <a:lvl1pPr marL="8458" indent="0" algn="ctr">
              <a:lnSpc>
                <a:spcPct val="100000"/>
              </a:lnSpc>
              <a:spcBef>
                <a:spcPts val="0"/>
              </a:spcBef>
              <a:spcAft>
                <a:spcPts val="0"/>
              </a:spcAft>
              <a:buNone/>
              <a:defRPr sz="700" baseline="0"/>
            </a:lvl1pPr>
          </a:lstStyle>
          <a:p>
            <a:r>
              <a:rPr lang="en-US" dirty="0"/>
              <a:t>Click to insert logo and resize as needed</a:t>
            </a:r>
          </a:p>
        </p:txBody>
      </p:sp>
      <p:sp>
        <p:nvSpPr>
          <p:cNvPr id="112" name="Picture Placeholder 90"/>
          <p:cNvSpPr>
            <a:spLocks noGrp="1"/>
          </p:cNvSpPr>
          <p:nvPr>
            <p:ph type="pic" sz="quarter" idx="88" hasCustomPrompt="1"/>
          </p:nvPr>
        </p:nvSpPr>
        <p:spPr>
          <a:xfrm>
            <a:off x="6270982" y="2881723"/>
            <a:ext cx="872836" cy="597049"/>
          </a:xfrm>
        </p:spPr>
        <p:txBody>
          <a:bodyPr anchor="ctr">
            <a:normAutofit/>
          </a:bodyPr>
          <a:lstStyle>
            <a:lvl1pPr marL="8458" indent="0" algn="ctr">
              <a:lnSpc>
                <a:spcPct val="100000"/>
              </a:lnSpc>
              <a:spcBef>
                <a:spcPts val="0"/>
              </a:spcBef>
              <a:spcAft>
                <a:spcPts val="0"/>
              </a:spcAft>
              <a:buNone/>
              <a:defRPr sz="700" baseline="0"/>
            </a:lvl1pPr>
          </a:lstStyle>
          <a:p>
            <a:r>
              <a:rPr lang="en-US" dirty="0"/>
              <a:t>Click to insert logo and resize as needed</a:t>
            </a:r>
          </a:p>
        </p:txBody>
      </p:sp>
      <p:sp>
        <p:nvSpPr>
          <p:cNvPr id="114" name="Picture Placeholder 90"/>
          <p:cNvSpPr>
            <a:spLocks noGrp="1"/>
          </p:cNvSpPr>
          <p:nvPr>
            <p:ph type="pic" sz="quarter" idx="90" hasCustomPrompt="1"/>
          </p:nvPr>
        </p:nvSpPr>
        <p:spPr>
          <a:xfrm>
            <a:off x="7692037" y="2881723"/>
            <a:ext cx="872836" cy="597049"/>
          </a:xfrm>
        </p:spPr>
        <p:txBody>
          <a:bodyPr anchor="ctr">
            <a:normAutofit/>
          </a:bodyPr>
          <a:lstStyle>
            <a:lvl1pPr marL="8458" indent="0" algn="ctr">
              <a:lnSpc>
                <a:spcPct val="100000"/>
              </a:lnSpc>
              <a:spcBef>
                <a:spcPts val="0"/>
              </a:spcBef>
              <a:spcAft>
                <a:spcPts val="0"/>
              </a:spcAft>
              <a:buNone/>
              <a:defRPr sz="700" baseline="0"/>
            </a:lvl1pPr>
          </a:lstStyle>
          <a:p>
            <a:r>
              <a:rPr lang="en-US" dirty="0"/>
              <a:t>Click to insert logo and resize as needed</a:t>
            </a:r>
          </a:p>
        </p:txBody>
      </p:sp>
      <p:sp>
        <p:nvSpPr>
          <p:cNvPr id="116" name="Picture Placeholder 90"/>
          <p:cNvSpPr>
            <a:spLocks noGrp="1"/>
          </p:cNvSpPr>
          <p:nvPr>
            <p:ph type="pic" sz="quarter" idx="92" hasCustomPrompt="1"/>
          </p:nvPr>
        </p:nvSpPr>
        <p:spPr>
          <a:xfrm>
            <a:off x="553602" y="4327995"/>
            <a:ext cx="872836" cy="597049"/>
          </a:xfrm>
        </p:spPr>
        <p:txBody>
          <a:bodyPr anchor="ctr">
            <a:normAutofit/>
          </a:bodyPr>
          <a:lstStyle>
            <a:lvl1pPr marL="8458" indent="0" algn="ctr">
              <a:lnSpc>
                <a:spcPct val="100000"/>
              </a:lnSpc>
              <a:spcBef>
                <a:spcPts val="0"/>
              </a:spcBef>
              <a:spcAft>
                <a:spcPts val="0"/>
              </a:spcAft>
              <a:buNone/>
              <a:defRPr sz="700" baseline="0"/>
            </a:lvl1pPr>
          </a:lstStyle>
          <a:p>
            <a:r>
              <a:rPr lang="en-US" dirty="0"/>
              <a:t>Click to insert logo and resize as needed</a:t>
            </a:r>
          </a:p>
        </p:txBody>
      </p:sp>
      <p:sp>
        <p:nvSpPr>
          <p:cNvPr id="118" name="Picture Placeholder 90"/>
          <p:cNvSpPr>
            <a:spLocks noGrp="1"/>
          </p:cNvSpPr>
          <p:nvPr>
            <p:ph type="pic" sz="quarter" idx="94" hasCustomPrompt="1"/>
          </p:nvPr>
        </p:nvSpPr>
        <p:spPr>
          <a:xfrm>
            <a:off x="1987706" y="4327995"/>
            <a:ext cx="872836" cy="597049"/>
          </a:xfrm>
        </p:spPr>
        <p:txBody>
          <a:bodyPr anchor="ctr">
            <a:normAutofit/>
          </a:bodyPr>
          <a:lstStyle>
            <a:lvl1pPr marL="8458" indent="0" algn="ctr">
              <a:lnSpc>
                <a:spcPct val="100000"/>
              </a:lnSpc>
              <a:spcBef>
                <a:spcPts val="0"/>
              </a:spcBef>
              <a:spcAft>
                <a:spcPts val="0"/>
              </a:spcAft>
              <a:buNone/>
              <a:defRPr sz="700" baseline="0"/>
            </a:lvl1pPr>
          </a:lstStyle>
          <a:p>
            <a:r>
              <a:rPr lang="en-US" dirty="0"/>
              <a:t>Click to insert logo and resize as needed</a:t>
            </a:r>
          </a:p>
        </p:txBody>
      </p:sp>
      <p:sp>
        <p:nvSpPr>
          <p:cNvPr id="120" name="Picture Placeholder 90"/>
          <p:cNvSpPr>
            <a:spLocks noGrp="1"/>
          </p:cNvSpPr>
          <p:nvPr>
            <p:ph type="pic" sz="quarter" idx="96" hasCustomPrompt="1"/>
          </p:nvPr>
        </p:nvSpPr>
        <p:spPr>
          <a:xfrm>
            <a:off x="3402774" y="4327995"/>
            <a:ext cx="872836" cy="597049"/>
          </a:xfrm>
        </p:spPr>
        <p:txBody>
          <a:bodyPr anchor="ctr">
            <a:normAutofit/>
          </a:bodyPr>
          <a:lstStyle>
            <a:lvl1pPr marL="8458" indent="0" algn="ctr">
              <a:lnSpc>
                <a:spcPct val="100000"/>
              </a:lnSpc>
              <a:spcBef>
                <a:spcPts val="0"/>
              </a:spcBef>
              <a:spcAft>
                <a:spcPts val="0"/>
              </a:spcAft>
              <a:buNone/>
              <a:defRPr sz="700" baseline="0"/>
            </a:lvl1pPr>
          </a:lstStyle>
          <a:p>
            <a:r>
              <a:rPr lang="en-US" dirty="0"/>
              <a:t>Click to insert logo and resize as needed</a:t>
            </a:r>
          </a:p>
        </p:txBody>
      </p:sp>
      <p:sp>
        <p:nvSpPr>
          <p:cNvPr id="122" name="Picture Placeholder 90"/>
          <p:cNvSpPr>
            <a:spLocks noGrp="1"/>
          </p:cNvSpPr>
          <p:nvPr>
            <p:ph type="pic" sz="quarter" idx="98" hasCustomPrompt="1"/>
          </p:nvPr>
        </p:nvSpPr>
        <p:spPr>
          <a:xfrm>
            <a:off x="4830532" y="4327995"/>
            <a:ext cx="872836" cy="597049"/>
          </a:xfrm>
        </p:spPr>
        <p:txBody>
          <a:bodyPr anchor="ctr">
            <a:normAutofit/>
          </a:bodyPr>
          <a:lstStyle>
            <a:lvl1pPr marL="8458" indent="0" algn="ctr">
              <a:lnSpc>
                <a:spcPct val="100000"/>
              </a:lnSpc>
              <a:spcBef>
                <a:spcPts val="0"/>
              </a:spcBef>
              <a:spcAft>
                <a:spcPts val="0"/>
              </a:spcAft>
              <a:buNone/>
              <a:defRPr sz="700" baseline="0"/>
            </a:lvl1pPr>
          </a:lstStyle>
          <a:p>
            <a:r>
              <a:rPr lang="en-US" dirty="0"/>
              <a:t>Click to insert logo and resize as needed</a:t>
            </a:r>
          </a:p>
        </p:txBody>
      </p:sp>
      <p:sp>
        <p:nvSpPr>
          <p:cNvPr id="124" name="Picture Placeholder 90"/>
          <p:cNvSpPr>
            <a:spLocks noGrp="1"/>
          </p:cNvSpPr>
          <p:nvPr>
            <p:ph type="pic" sz="quarter" idx="100" hasCustomPrompt="1"/>
          </p:nvPr>
        </p:nvSpPr>
        <p:spPr>
          <a:xfrm>
            <a:off x="6270982" y="4327995"/>
            <a:ext cx="872836" cy="597049"/>
          </a:xfrm>
        </p:spPr>
        <p:txBody>
          <a:bodyPr anchor="ctr">
            <a:normAutofit/>
          </a:bodyPr>
          <a:lstStyle>
            <a:lvl1pPr marL="8458" indent="0" algn="ctr">
              <a:lnSpc>
                <a:spcPct val="100000"/>
              </a:lnSpc>
              <a:spcBef>
                <a:spcPts val="0"/>
              </a:spcBef>
              <a:spcAft>
                <a:spcPts val="0"/>
              </a:spcAft>
              <a:buNone/>
              <a:defRPr sz="700" baseline="0"/>
            </a:lvl1pPr>
          </a:lstStyle>
          <a:p>
            <a:r>
              <a:rPr lang="en-US" dirty="0"/>
              <a:t>Click to insert logo and resize as needed</a:t>
            </a:r>
          </a:p>
        </p:txBody>
      </p:sp>
      <p:sp>
        <p:nvSpPr>
          <p:cNvPr id="126" name="Picture Placeholder 90"/>
          <p:cNvSpPr>
            <a:spLocks noGrp="1"/>
          </p:cNvSpPr>
          <p:nvPr>
            <p:ph type="pic" sz="quarter" idx="102" hasCustomPrompt="1"/>
          </p:nvPr>
        </p:nvSpPr>
        <p:spPr>
          <a:xfrm>
            <a:off x="7692037" y="4327995"/>
            <a:ext cx="872836" cy="597049"/>
          </a:xfrm>
        </p:spPr>
        <p:txBody>
          <a:bodyPr anchor="ctr">
            <a:normAutofit/>
          </a:bodyPr>
          <a:lstStyle>
            <a:lvl1pPr marL="8458" indent="0" algn="ctr">
              <a:lnSpc>
                <a:spcPct val="100000"/>
              </a:lnSpc>
              <a:spcBef>
                <a:spcPts val="0"/>
              </a:spcBef>
              <a:spcAft>
                <a:spcPts val="0"/>
              </a:spcAft>
              <a:buNone/>
              <a:defRPr sz="700" baseline="0"/>
            </a:lvl1pPr>
          </a:lstStyle>
          <a:p>
            <a:r>
              <a:rPr lang="en-US" dirty="0"/>
              <a:t>Click to insert logo and resize as needed</a:t>
            </a:r>
          </a:p>
        </p:txBody>
      </p:sp>
      <p:sp>
        <p:nvSpPr>
          <p:cNvPr id="91" name="Rectangle 90" hidden="1"/>
          <p:cNvSpPr/>
          <p:nvPr userDrawn="1">
            <p:custDataLst>
              <p:tags r:id="rId1"/>
            </p:custDataLst>
          </p:nvPr>
        </p:nvSpPr>
        <p:spPr>
          <a:xfrm>
            <a:off x="417099" y="208714"/>
            <a:ext cx="8309838"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
        <p:nvSpPr>
          <p:cNvPr id="93" name="Rectangle 92" hidden="1"/>
          <p:cNvSpPr/>
          <p:nvPr userDrawn="1">
            <p:custDataLst>
              <p:tags r:id="rId2"/>
            </p:custDataLst>
          </p:nvPr>
        </p:nvSpPr>
        <p:spPr>
          <a:xfrm>
            <a:off x="0" y="6239967"/>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
        <p:nvSpPr>
          <p:cNvPr id="95" name="Text Placeholder 92"/>
          <p:cNvSpPr>
            <a:spLocks noGrp="1"/>
          </p:cNvSpPr>
          <p:nvPr>
            <p:ph type="body" sz="quarter" idx="109" hasCustomPrompt="1"/>
          </p:nvPr>
        </p:nvSpPr>
        <p:spPr>
          <a:xfrm>
            <a:off x="415636" y="5749038"/>
            <a:ext cx="8314171" cy="331975"/>
          </a:xfrm>
        </p:spPr>
        <p:txBody>
          <a:bodyPr anchor="b">
            <a:normAutofit/>
          </a:bodyPr>
          <a:lstStyle>
            <a:lvl1pPr marL="8458" indent="0">
              <a:spcBef>
                <a:spcPts val="0"/>
              </a:spcBef>
              <a:spcAft>
                <a:spcPts val="0"/>
              </a:spcAft>
              <a:buNone/>
              <a:defRPr sz="600">
                <a:solidFill>
                  <a:schemeClr val="tx1"/>
                </a:solidFill>
              </a:defRPr>
            </a:lvl1pPr>
          </a:lstStyle>
          <a:p>
            <a:pPr lvl="0"/>
            <a:r>
              <a:rPr lang="en-US" dirty="0"/>
              <a:t>Click to add source</a:t>
            </a:r>
          </a:p>
        </p:txBody>
      </p:sp>
    </p:spTree>
    <p:extLst>
      <p:ext uri="{BB962C8B-B14F-4D97-AF65-F5344CB8AC3E}">
        <p14:creationId xmlns:p14="http://schemas.microsoft.com/office/powerpoint/2010/main" val="308566246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ombstones Multi logo">
    <p:spTree>
      <p:nvGrpSpPr>
        <p:cNvPr id="1" name=""/>
        <p:cNvGrpSpPr/>
        <p:nvPr/>
      </p:nvGrpSpPr>
      <p:grpSpPr>
        <a:xfrm>
          <a:off x="0" y="0"/>
          <a:ext cx="0" cy="0"/>
          <a:chOff x="0" y="0"/>
          <a:chExt cx="0" cy="0"/>
        </a:xfrm>
      </p:grpSpPr>
      <p:sp>
        <p:nvSpPr>
          <p:cNvPr id="6" name="Text Placeholder 5"/>
          <p:cNvSpPr>
            <a:spLocks noGrp="1"/>
          </p:cNvSpPr>
          <p:nvPr>
            <p:ph type="body" sz="quarter" idx="313" hasCustomPrompt="1"/>
          </p:nvPr>
        </p:nvSpPr>
        <p:spPr>
          <a:xfrm>
            <a:off x="416582" y="1323695"/>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407" name="Text Placeholder 5"/>
          <p:cNvSpPr>
            <a:spLocks noGrp="1"/>
          </p:cNvSpPr>
          <p:nvPr>
            <p:ph type="body" sz="quarter" idx="318" hasCustomPrompt="1"/>
          </p:nvPr>
        </p:nvSpPr>
        <p:spPr>
          <a:xfrm>
            <a:off x="1852583" y="1323695"/>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417" name="Text Placeholder 5"/>
          <p:cNvSpPr>
            <a:spLocks noGrp="1"/>
          </p:cNvSpPr>
          <p:nvPr>
            <p:ph type="body" sz="quarter" idx="323" hasCustomPrompt="1"/>
          </p:nvPr>
        </p:nvSpPr>
        <p:spPr>
          <a:xfrm>
            <a:off x="3265146" y="1323695"/>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427" name="Text Placeholder 5"/>
          <p:cNvSpPr>
            <a:spLocks noGrp="1"/>
          </p:cNvSpPr>
          <p:nvPr>
            <p:ph type="body" sz="quarter" idx="328" hasCustomPrompt="1"/>
          </p:nvPr>
        </p:nvSpPr>
        <p:spPr>
          <a:xfrm>
            <a:off x="4694221" y="1323695"/>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437" name="Text Placeholder 5"/>
          <p:cNvSpPr>
            <a:spLocks noGrp="1"/>
          </p:cNvSpPr>
          <p:nvPr>
            <p:ph type="body" sz="quarter" idx="333" hasCustomPrompt="1"/>
          </p:nvPr>
        </p:nvSpPr>
        <p:spPr>
          <a:xfrm>
            <a:off x="6133105" y="1323695"/>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452" name="Text Placeholder 5"/>
          <p:cNvSpPr>
            <a:spLocks noGrp="1"/>
          </p:cNvSpPr>
          <p:nvPr>
            <p:ph type="body" sz="quarter" idx="338" hasCustomPrompt="1"/>
          </p:nvPr>
        </p:nvSpPr>
        <p:spPr>
          <a:xfrm>
            <a:off x="7573172" y="1323695"/>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487" name="Text Placeholder 5"/>
          <p:cNvSpPr>
            <a:spLocks noGrp="1"/>
          </p:cNvSpPr>
          <p:nvPr>
            <p:ph type="body" sz="quarter" idx="343" hasCustomPrompt="1"/>
          </p:nvPr>
        </p:nvSpPr>
        <p:spPr>
          <a:xfrm>
            <a:off x="415637" y="2768419"/>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492" name="Text Placeholder 5"/>
          <p:cNvSpPr>
            <a:spLocks noGrp="1"/>
          </p:cNvSpPr>
          <p:nvPr>
            <p:ph type="body" sz="quarter" idx="348" hasCustomPrompt="1"/>
          </p:nvPr>
        </p:nvSpPr>
        <p:spPr>
          <a:xfrm>
            <a:off x="1852583" y="2768419"/>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497" name="Text Placeholder 5"/>
          <p:cNvSpPr>
            <a:spLocks noGrp="1"/>
          </p:cNvSpPr>
          <p:nvPr>
            <p:ph type="body" sz="quarter" idx="353" hasCustomPrompt="1"/>
          </p:nvPr>
        </p:nvSpPr>
        <p:spPr>
          <a:xfrm>
            <a:off x="3265146" y="2768419"/>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502" name="Text Placeholder 5"/>
          <p:cNvSpPr>
            <a:spLocks noGrp="1"/>
          </p:cNvSpPr>
          <p:nvPr>
            <p:ph type="body" sz="quarter" idx="358" hasCustomPrompt="1"/>
          </p:nvPr>
        </p:nvSpPr>
        <p:spPr>
          <a:xfrm>
            <a:off x="4694221" y="2768419"/>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507" name="Text Placeholder 5"/>
          <p:cNvSpPr>
            <a:spLocks noGrp="1"/>
          </p:cNvSpPr>
          <p:nvPr>
            <p:ph type="body" sz="quarter" idx="363" hasCustomPrompt="1"/>
          </p:nvPr>
        </p:nvSpPr>
        <p:spPr>
          <a:xfrm>
            <a:off x="6133105" y="2768419"/>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512" name="Text Placeholder 5"/>
          <p:cNvSpPr>
            <a:spLocks noGrp="1"/>
          </p:cNvSpPr>
          <p:nvPr>
            <p:ph type="body" sz="quarter" idx="368" hasCustomPrompt="1"/>
          </p:nvPr>
        </p:nvSpPr>
        <p:spPr>
          <a:xfrm>
            <a:off x="7573172" y="2768419"/>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547" name="Text Placeholder 5"/>
          <p:cNvSpPr>
            <a:spLocks noGrp="1"/>
          </p:cNvSpPr>
          <p:nvPr>
            <p:ph type="body" sz="quarter" idx="373" hasCustomPrompt="1"/>
          </p:nvPr>
        </p:nvSpPr>
        <p:spPr>
          <a:xfrm>
            <a:off x="415637" y="4214487"/>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552" name="Text Placeholder 5"/>
          <p:cNvSpPr>
            <a:spLocks noGrp="1"/>
          </p:cNvSpPr>
          <p:nvPr>
            <p:ph type="body" sz="quarter" idx="378" hasCustomPrompt="1"/>
          </p:nvPr>
        </p:nvSpPr>
        <p:spPr>
          <a:xfrm>
            <a:off x="1852583" y="4214487"/>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557" name="Text Placeholder 5"/>
          <p:cNvSpPr>
            <a:spLocks noGrp="1"/>
          </p:cNvSpPr>
          <p:nvPr>
            <p:ph type="body" sz="quarter" idx="383" hasCustomPrompt="1"/>
          </p:nvPr>
        </p:nvSpPr>
        <p:spPr>
          <a:xfrm>
            <a:off x="3265146" y="4214487"/>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562" name="Text Placeholder 5"/>
          <p:cNvSpPr>
            <a:spLocks noGrp="1"/>
          </p:cNvSpPr>
          <p:nvPr>
            <p:ph type="body" sz="quarter" idx="388" hasCustomPrompt="1"/>
          </p:nvPr>
        </p:nvSpPr>
        <p:spPr>
          <a:xfrm>
            <a:off x="4694221" y="4214487"/>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567" name="Text Placeholder 5"/>
          <p:cNvSpPr>
            <a:spLocks noGrp="1"/>
          </p:cNvSpPr>
          <p:nvPr>
            <p:ph type="body" sz="quarter" idx="393" hasCustomPrompt="1"/>
          </p:nvPr>
        </p:nvSpPr>
        <p:spPr>
          <a:xfrm>
            <a:off x="6133105" y="4214487"/>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572" name="Text Placeholder 5"/>
          <p:cNvSpPr>
            <a:spLocks noGrp="1"/>
          </p:cNvSpPr>
          <p:nvPr>
            <p:ph type="body" sz="quarter" idx="398" hasCustomPrompt="1"/>
          </p:nvPr>
        </p:nvSpPr>
        <p:spPr>
          <a:xfrm>
            <a:off x="7573172" y="4214487"/>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2" name="Title 1"/>
          <p:cNvSpPr>
            <a:spLocks noGrp="1"/>
          </p:cNvSpPr>
          <p:nvPr>
            <p:ph type="title" hasCustomPrompt="1"/>
          </p:nvPr>
        </p:nvSpPr>
        <p:spPr/>
        <p:txBody>
          <a:bodyPr/>
          <a:lstStyle>
            <a:lvl1pPr>
              <a:defRPr>
                <a:solidFill>
                  <a:schemeClr val="tx1"/>
                </a:solidFill>
              </a:defRPr>
            </a:lvl1pPr>
          </a:lstStyle>
          <a:p>
            <a:r>
              <a:rPr lang="en-US" dirty="0"/>
              <a:t>Click To Add Title</a:t>
            </a:r>
          </a:p>
        </p:txBody>
      </p:sp>
      <p:sp>
        <p:nvSpPr>
          <p:cNvPr id="4" name="Slide Number Placeholder 3"/>
          <p:cNvSpPr>
            <a:spLocks noGrp="1"/>
          </p:cNvSpPr>
          <p:nvPr>
            <p:ph type="sldNum" sz="quarter" idx="11"/>
          </p:nvPr>
        </p:nvSpPr>
        <p:spPr/>
        <p:txBody>
          <a:bodyPr/>
          <a:lstStyle/>
          <a:p>
            <a:fld id="{612DC607-6A03-FC4D-8F08-E2A898818239}" type="slidenum">
              <a:rPr lang="en-US" smtClean="0">
                <a:solidFill>
                  <a:srgbClr val="00274C"/>
                </a:solidFill>
              </a:rPr>
              <a:pPr/>
              <a:t>‹#›</a:t>
            </a:fld>
            <a:endParaRPr lang="en-US" dirty="0">
              <a:solidFill>
                <a:srgbClr val="00274C"/>
              </a:solidFill>
            </a:endParaRPr>
          </a:p>
        </p:txBody>
      </p:sp>
      <p:sp>
        <p:nvSpPr>
          <p:cNvPr id="5" name="Footer Placeholder 4"/>
          <p:cNvSpPr>
            <a:spLocks noGrp="1"/>
          </p:cNvSpPr>
          <p:nvPr>
            <p:ph type="ftr" sz="quarter" idx="12"/>
          </p:nvPr>
        </p:nvSpPr>
        <p:spPr/>
        <p:txBody>
          <a:bodyPr/>
          <a:lstStyle>
            <a:lvl1pPr>
              <a:defRPr>
                <a:solidFill>
                  <a:schemeClr val="tx1"/>
                </a:solidFill>
              </a:defRPr>
            </a:lvl1pPr>
          </a:lstStyle>
          <a:p>
            <a:r>
              <a:rPr lang="en-US" dirty="0">
                <a:solidFill>
                  <a:srgbClr val="00274C"/>
                </a:solidFill>
              </a:rPr>
              <a:t>   </a:t>
            </a:r>
          </a:p>
        </p:txBody>
      </p:sp>
      <p:sp>
        <p:nvSpPr>
          <p:cNvPr id="127" name="Text Placeholder 7"/>
          <p:cNvSpPr>
            <a:spLocks noGrp="1"/>
          </p:cNvSpPr>
          <p:nvPr>
            <p:ph type="body" sz="quarter" idx="110" hasCustomPrompt="1"/>
          </p:nvPr>
        </p:nvSpPr>
        <p:spPr>
          <a:xfrm>
            <a:off x="416582" y="118297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128" name="Text Placeholder 7"/>
          <p:cNvSpPr>
            <a:spLocks noGrp="1"/>
          </p:cNvSpPr>
          <p:nvPr>
            <p:ph type="body" sz="quarter" idx="111" hasCustomPrompt="1"/>
          </p:nvPr>
        </p:nvSpPr>
        <p:spPr>
          <a:xfrm>
            <a:off x="416582" y="2349229"/>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129" name="Picture Placeholder 12"/>
          <p:cNvSpPr>
            <a:spLocks noGrp="1"/>
          </p:cNvSpPr>
          <p:nvPr>
            <p:ph type="pic" sz="quarter" idx="128" hasCustomPrompt="1"/>
          </p:nvPr>
        </p:nvSpPr>
        <p:spPr>
          <a:xfrm>
            <a:off x="554618" y="1404529"/>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131" name="Picture Placeholder 12"/>
          <p:cNvSpPr>
            <a:spLocks noGrp="1"/>
          </p:cNvSpPr>
          <p:nvPr>
            <p:ph type="pic" sz="quarter" idx="158" hasCustomPrompt="1"/>
          </p:nvPr>
        </p:nvSpPr>
        <p:spPr>
          <a:xfrm>
            <a:off x="554618" y="1926857"/>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116" name="Rectangle 115" hidden="1"/>
          <p:cNvSpPr/>
          <p:nvPr userDrawn="1">
            <p:custDataLst>
              <p:tags r:id="rId1"/>
            </p:custDataLst>
          </p:nvPr>
        </p:nvSpPr>
        <p:spPr>
          <a:xfrm>
            <a:off x="417099" y="208714"/>
            <a:ext cx="8309838"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
        <p:nvSpPr>
          <p:cNvPr id="117" name="Rectangle 116" hidden="1"/>
          <p:cNvSpPr/>
          <p:nvPr userDrawn="1">
            <p:custDataLst>
              <p:tags r:id="rId2"/>
            </p:custDataLst>
          </p:nvPr>
        </p:nvSpPr>
        <p:spPr>
          <a:xfrm>
            <a:off x="0" y="6239967"/>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
        <p:nvSpPr>
          <p:cNvPr id="118" name="Rectangle 117" hidden="1"/>
          <p:cNvSpPr/>
          <p:nvPr userDrawn="1">
            <p:custDataLst>
              <p:tags r:id="rId3"/>
            </p:custDataLst>
          </p:nvPr>
        </p:nvSpPr>
        <p:spPr>
          <a:xfrm>
            <a:off x="138545" y="6374434"/>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
        <p:nvSpPr>
          <p:cNvPr id="120" name="Text Placeholder 92"/>
          <p:cNvSpPr>
            <a:spLocks noGrp="1"/>
          </p:cNvSpPr>
          <p:nvPr>
            <p:ph type="body" sz="quarter" idx="109" hasCustomPrompt="1"/>
          </p:nvPr>
        </p:nvSpPr>
        <p:spPr>
          <a:xfrm>
            <a:off x="415636" y="5749038"/>
            <a:ext cx="8314171" cy="331975"/>
          </a:xfrm>
        </p:spPr>
        <p:txBody>
          <a:bodyPr anchor="b">
            <a:normAutofit/>
          </a:bodyPr>
          <a:lstStyle>
            <a:lvl1pPr marL="8458" indent="0">
              <a:spcBef>
                <a:spcPts val="0"/>
              </a:spcBef>
              <a:spcAft>
                <a:spcPts val="0"/>
              </a:spcAft>
              <a:buNone/>
              <a:defRPr sz="600">
                <a:solidFill>
                  <a:schemeClr val="tx1"/>
                </a:solidFill>
              </a:defRPr>
            </a:lvl1pPr>
          </a:lstStyle>
          <a:p>
            <a:pPr lvl="0"/>
            <a:r>
              <a:rPr lang="en-US" dirty="0"/>
              <a:t>Click to add source</a:t>
            </a:r>
          </a:p>
        </p:txBody>
      </p:sp>
      <p:sp>
        <p:nvSpPr>
          <p:cNvPr id="403" name="Text Placeholder 7"/>
          <p:cNvSpPr>
            <a:spLocks noGrp="1"/>
          </p:cNvSpPr>
          <p:nvPr>
            <p:ph type="body" sz="quarter" idx="314" hasCustomPrompt="1"/>
          </p:nvPr>
        </p:nvSpPr>
        <p:spPr>
          <a:xfrm>
            <a:off x="1852583" y="118297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404" name="Text Placeholder 7"/>
          <p:cNvSpPr>
            <a:spLocks noGrp="1"/>
          </p:cNvSpPr>
          <p:nvPr>
            <p:ph type="body" sz="quarter" idx="315" hasCustomPrompt="1"/>
          </p:nvPr>
        </p:nvSpPr>
        <p:spPr>
          <a:xfrm>
            <a:off x="1852583" y="2349229"/>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405" name="Picture Placeholder 12"/>
          <p:cNvSpPr>
            <a:spLocks noGrp="1"/>
          </p:cNvSpPr>
          <p:nvPr>
            <p:ph type="pic" sz="quarter" idx="316" hasCustomPrompt="1"/>
          </p:nvPr>
        </p:nvSpPr>
        <p:spPr>
          <a:xfrm>
            <a:off x="1990828" y="1404529"/>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406" name="Picture Placeholder 12"/>
          <p:cNvSpPr>
            <a:spLocks noGrp="1"/>
          </p:cNvSpPr>
          <p:nvPr>
            <p:ph type="pic" sz="quarter" idx="317" hasCustomPrompt="1"/>
          </p:nvPr>
        </p:nvSpPr>
        <p:spPr>
          <a:xfrm>
            <a:off x="1990828" y="1926857"/>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413" name="Text Placeholder 7"/>
          <p:cNvSpPr>
            <a:spLocks noGrp="1"/>
          </p:cNvSpPr>
          <p:nvPr>
            <p:ph type="body" sz="quarter" idx="319" hasCustomPrompt="1"/>
          </p:nvPr>
        </p:nvSpPr>
        <p:spPr>
          <a:xfrm>
            <a:off x="3265146" y="118297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414" name="Text Placeholder 7"/>
          <p:cNvSpPr>
            <a:spLocks noGrp="1"/>
          </p:cNvSpPr>
          <p:nvPr>
            <p:ph type="body" sz="quarter" idx="320" hasCustomPrompt="1"/>
          </p:nvPr>
        </p:nvSpPr>
        <p:spPr>
          <a:xfrm>
            <a:off x="3265146" y="2349229"/>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415" name="Picture Placeholder 12"/>
          <p:cNvSpPr>
            <a:spLocks noGrp="1"/>
          </p:cNvSpPr>
          <p:nvPr>
            <p:ph type="pic" sz="quarter" idx="321" hasCustomPrompt="1"/>
          </p:nvPr>
        </p:nvSpPr>
        <p:spPr>
          <a:xfrm>
            <a:off x="3403391" y="1404529"/>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416" name="Picture Placeholder 12"/>
          <p:cNvSpPr>
            <a:spLocks noGrp="1"/>
          </p:cNvSpPr>
          <p:nvPr>
            <p:ph type="pic" sz="quarter" idx="322" hasCustomPrompt="1"/>
          </p:nvPr>
        </p:nvSpPr>
        <p:spPr>
          <a:xfrm>
            <a:off x="3403391" y="1926857"/>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423" name="Text Placeholder 7"/>
          <p:cNvSpPr>
            <a:spLocks noGrp="1"/>
          </p:cNvSpPr>
          <p:nvPr>
            <p:ph type="body" sz="quarter" idx="324" hasCustomPrompt="1"/>
          </p:nvPr>
        </p:nvSpPr>
        <p:spPr>
          <a:xfrm>
            <a:off x="4694221" y="118297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424" name="Text Placeholder 7"/>
          <p:cNvSpPr>
            <a:spLocks noGrp="1"/>
          </p:cNvSpPr>
          <p:nvPr>
            <p:ph type="body" sz="quarter" idx="325" hasCustomPrompt="1"/>
          </p:nvPr>
        </p:nvSpPr>
        <p:spPr>
          <a:xfrm>
            <a:off x="4694221" y="2349229"/>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425" name="Picture Placeholder 12"/>
          <p:cNvSpPr>
            <a:spLocks noGrp="1"/>
          </p:cNvSpPr>
          <p:nvPr>
            <p:ph type="pic" sz="quarter" idx="326" hasCustomPrompt="1"/>
          </p:nvPr>
        </p:nvSpPr>
        <p:spPr>
          <a:xfrm>
            <a:off x="4832988" y="1404529"/>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426" name="Picture Placeholder 12"/>
          <p:cNvSpPr>
            <a:spLocks noGrp="1"/>
          </p:cNvSpPr>
          <p:nvPr>
            <p:ph type="pic" sz="quarter" idx="327" hasCustomPrompt="1"/>
          </p:nvPr>
        </p:nvSpPr>
        <p:spPr>
          <a:xfrm>
            <a:off x="4832988" y="1926857"/>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433" name="Text Placeholder 7"/>
          <p:cNvSpPr>
            <a:spLocks noGrp="1"/>
          </p:cNvSpPr>
          <p:nvPr>
            <p:ph type="body" sz="quarter" idx="329" hasCustomPrompt="1"/>
          </p:nvPr>
        </p:nvSpPr>
        <p:spPr>
          <a:xfrm>
            <a:off x="6133105" y="118297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434" name="Text Placeholder 7"/>
          <p:cNvSpPr>
            <a:spLocks noGrp="1"/>
          </p:cNvSpPr>
          <p:nvPr>
            <p:ph type="body" sz="quarter" idx="330" hasCustomPrompt="1"/>
          </p:nvPr>
        </p:nvSpPr>
        <p:spPr>
          <a:xfrm>
            <a:off x="6133105" y="2349229"/>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435" name="Picture Placeholder 12"/>
          <p:cNvSpPr>
            <a:spLocks noGrp="1"/>
          </p:cNvSpPr>
          <p:nvPr>
            <p:ph type="pic" sz="quarter" idx="331" hasCustomPrompt="1"/>
          </p:nvPr>
        </p:nvSpPr>
        <p:spPr>
          <a:xfrm>
            <a:off x="6271868" y="1404529"/>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436" name="Picture Placeholder 12"/>
          <p:cNvSpPr>
            <a:spLocks noGrp="1"/>
          </p:cNvSpPr>
          <p:nvPr>
            <p:ph type="pic" sz="quarter" idx="332" hasCustomPrompt="1"/>
          </p:nvPr>
        </p:nvSpPr>
        <p:spPr>
          <a:xfrm>
            <a:off x="6271868" y="1926857"/>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448" name="Text Placeholder 7"/>
          <p:cNvSpPr>
            <a:spLocks noGrp="1"/>
          </p:cNvSpPr>
          <p:nvPr>
            <p:ph type="body" sz="quarter" idx="334" hasCustomPrompt="1"/>
          </p:nvPr>
        </p:nvSpPr>
        <p:spPr>
          <a:xfrm>
            <a:off x="7573172" y="118297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449" name="Text Placeholder 7"/>
          <p:cNvSpPr>
            <a:spLocks noGrp="1"/>
          </p:cNvSpPr>
          <p:nvPr>
            <p:ph type="body" sz="quarter" idx="335" hasCustomPrompt="1"/>
          </p:nvPr>
        </p:nvSpPr>
        <p:spPr>
          <a:xfrm>
            <a:off x="7573172" y="2349229"/>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450" name="Picture Placeholder 12"/>
          <p:cNvSpPr>
            <a:spLocks noGrp="1"/>
          </p:cNvSpPr>
          <p:nvPr>
            <p:ph type="pic" sz="quarter" idx="336" hasCustomPrompt="1"/>
          </p:nvPr>
        </p:nvSpPr>
        <p:spPr>
          <a:xfrm>
            <a:off x="7711938" y="1404529"/>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451" name="Picture Placeholder 12"/>
          <p:cNvSpPr>
            <a:spLocks noGrp="1"/>
          </p:cNvSpPr>
          <p:nvPr>
            <p:ph type="pic" sz="quarter" idx="337" hasCustomPrompt="1"/>
          </p:nvPr>
        </p:nvSpPr>
        <p:spPr>
          <a:xfrm>
            <a:off x="7711938" y="1926857"/>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483" name="Text Placeholder 7"/>
          <p:cNvSpPr>
            <a:spLocks noGrp="1"/>
          </p:cNvSpPr>
          <p:nvPr>
            <p:ph type="body" sz="quarter" idx="339" hasCustomPrompt="1"/>
          </p:nvPr>
        </p:nvSpPr>
        <p:spPr>
          <a:xfrm>
            <a:off x="415637" y="2627696"/>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484" name="Text Placeholder 7"/>
          <p:cNvSpPr>
            <a:spLocks noGrp="1"/>
          </p:cNvSpPr>
          <p:nvPr>
            <p:ph type="body" sz="quarter" idx="340" hasCustomPrompt="1"/>
          </p:nvPr>
        </p:nvSpPr>
        <p:spPr>
          <a:xfrm>
            <a:off x="415637" y="379395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485" name="Picture Placeholder 12"/>
          <p:cNvSpPr>
            <a:spLocks noGrp="1"/>
          </p:cNvSpPr>
          <p:nvPr>
            <p:ph type="pic" sz="quarter" idx="341" hasCustomPrompt="1"/>
          </p:nvPr>
        </p:nvSpPr>
        <p:spPr>
          <a:xfrm>
            <a:off x="554618" y="2849252"/>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486" name="Picture Placeholder 12"/>
          <p:cNvSpPr>
            <a:spLocks noGrp="1"/>
          </p:cNvSpPr>
          <p:nvPr>
            <p:ph type="pic" sz="quarter" idx="342" hasCustomPrompt="1"/>
          </p:nvPr>
        </p:nvSpPr>
        <p:spPr>
          <a:xfrm>
            <a:off x="554618" y="3371582"/>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488" name="Text Placeholder 7"/>
          <p:cNvSpPr>
            <a:spLocks noGrp="1"/>
          </p:cNvSpPr>
          <p:nvPr>
            <p:ph type="body" sz="quarter" idx="344" hasCustomPrompt="1"/>
          </p:nvPr>
        </p:nvSpPr>
        <p:spPr>
          <a:xfrm>
            <a:off x="1852583" y="2627696"/>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489" name="Text Placeholder 7"/>
          <p:cNvSpPr>
            <a:spLocks noGrp="1"/>
          </p:cNvSpPr>
          <p:nvPr>
            <p:ph type="body" sz="quarter" idx="345" hasCustomPrompt="1"/>
          </p:nvPr>
        </p:nvSpPr>
        <p:spPr>
          <a:xfrm>
            <a:off x="1852583" y="379395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490" name="Picture Placeholder 12"/>
          <p:cNvSpPr>
            <a:spLocks noGrp="1"/>
          </p:cNvSpPr>
          <p:nvPr>
            <p:ph type="pic" sz="quarter" idx="346" hasCustomPrompt="1"/>
          </p:nvPr>
        </p:nvSpPr>
        <p:spPr>
          <a:xfrm>
            <a:off x="1990828" y="2849252"/>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491" name="Picture Placeholder 12"/>
          <p:cNvSpPr>
            <a:spLocks noGrp="1"/>
          </p:cNvSpPr>
          <p:nvPr>
            <p:ph type="pic" sz="quarter" idx="347" hasCustomPrompt="1"/>
          </p:nvPr>
        </p:nvSpPr>
        <p:spPr>
          <a:xfrm>
            <a:off x="1990828" y="3371582"/>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493" name="Text Placeholder 7"/>
          <p:cNvSpPr>
            <a:spLocks noGrp="1"/>
          </p:cNvSpPr>
          <p:nvPr>
            <p:ph type="body" sz="quarter" idx="349" hasCustomPrompt="1"/>
          </p:nvPr>
        </p:nvSpPr>
        <p:spPr>
          <a:xfrm>
            <a:off x="3265146" y="2627696"/>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494" name="Text Placeholder 7"/>
          <p:cNvSpPr>
            <a:spLocks noGrp="1"/>
          </p:cNvSpPr>
          <p:nvPr>
            <p:ph type="body" sz="quarter" idx="350" hasCustomPrompt="1"/>
          </p:nvPr>
        </p:nvSpPr>
        <p:spPr>
          <a:xfrm>
            <a:off x="3265146" y="379395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495" name="Picture Placeholder 12"/>
          <p:cNvSpPr>
            <a:spLocks noGrp="1"/>
          </p:cNvSpPr>
          <p:nvPr>
            <p:ph type="pic" sz="quarter" idx="351" hasCustomPrompt="1"/>
          </p:nvPr>
        </p:nvSpPr>
        <p:spPr>
          <a:xfrm>
            <a:off x="3403391" y="2849252"/>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496" name="Picture Placeholder 12"/>
          <p:cNvSpPr>
            <a:spLocks noGrp="1"/>
          </p:cNvSpPr>
          <p:nvPr>
            <p:ph type="pic" sz="quarter" idx="352" hasCustomPrompt="1"/>
          </p:nvPr>
        </p:nvSpPr>
        <p:spPr>
          <a:xfrm>
            <a:off x="3403391" y="3371582"/>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498" name="Text Placeholder 7"/>
          <p:cNvSpPr>
            <a:spLocks noGrp="1"/>
          </p:cNvSpPr>
          <p:nvPr>
            <p:ph type="body" sz="quarter" idx="354" hasCustomPrompt="1"/>
          </p:nvPr>
        </p:nvSpPr>
        <p:spPr>
          <a:xfrm>
            <a:off x="4694221" y="2627696"/>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499" name="Text Placeholder 7"/>
          <p:cNvSpPr>
            <a:spLocks noGrp="1"/>
          </p:cNvSpPr>
          <p:nvPr>
            <p:ph type="body" sz="quarter" idx="355" hasCustomPrompt="1"/>
          </p:nvPr>
        </p:nvSpPr>
        <p:spPr>
          <a:xfrm>
            <a:off x="4694221" y="379395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500" name="Picture Placeholder 12"/>
          <p:cNvSpPr>
            <a:spLocks noGrp="1"/>
          </p:cNvSpPr>
          <p:nvPr>
            <p:ph type="pic" sz="quarter" idx="356" hasCustomPrompt="1"/>
          </p:nvPr>
        </p:nvSpPr>
        <p:spPr>
          <a:xfrm>
            <a:off x="4832988" y="2849252"/>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501" name="Picture Placeholder 12"/>
          <p:cNvSpPr>
            <a:spLocks noGrp="1"/>
          </p:cNvSpPr>
          <p:nvPr>
            <p:ph type="pic" sz="quarter" idx="357" hasCustomPrompt="1"/>
          </p:nvPr>
        </p:nvSpPr>
        <p:spPr>
          <a:xfrm>
            <a:off x="4832988" y="3371582"/>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503" name="Text Placeholder 7"/>
          <p:cNvSpPr>
            <a:spLocks noGrp="1"/>
          </p:cNvSpPr>
          <p:nvPr>
            <p:ph type="body" sz="quarter" idx="359" hasCustomPrompt="1"/>
          </p:nvPr>
        </p:nvSpPr>
        <p:spPr>
          <a:xfrm>
            <a:off x="6133105" y="2627696"/>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504" name="Text Placeholder 7"/>
          <p:cNvSpPr>
            <a:spLocks noGrp="1"/>
          </p:cNvSpPr>
          <p:nvPr>
            <p:ph type="body" sz="quarter" idx="360" hasCustomPrompt="1"/>
          </p:nvPr>
        </p:nvSpPr>
        <p:spPr>
          <a:xfrm>
            <a:off x="6133105" y="379395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505" name="Picture Placeholder 12"/>
          <p:cNvSpPr>
            <a:spLocks noGrp="1"/>
          </p:cNvSpPr>
          <p:nvPr>
            <p:ph type="pic" sz="quarter" idx="361" hasCustomPrompt="1"/>
          </p:nvPr>
        </p:nvSpPr>
        <p:spPr>
          <a:xfrm>
            <a:off x="6271868" y="2849252"/>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506" name="Picture Placeholder 12"/>
          <p:cNvSpPr>
            <a:spLocks noGrp="1"/>
          </p:cNvSpPr>
          <p:nvPr>
            <p:ph type="pic" sz="quarter" idx="362" hasCustomPrompt="1"/>
          </p:nvPr>
        </p:nvSpPr>
        <p:spPr>
          <a:xfrm>
            <a:off x="6271868" y="3371582"/>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508" name="Text Placeholder 7"/>
          <p:cNvSpPr>
            <a:spLocks noGrp="1"/>
          </p:cNvSpPr>
          <p:nvPr>
            <p:ph type="body" sz="quarter" idx="364" hasCustomPrompt="1"/>
          </p:nvPr>
        </p:nvSpPr>
        <p:spPr>
          <a:xfrm>
            <a:off x="7573172" y="2627696"/>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509" name="Text Placeholder 7"/>
          <p:cNvSpPr>
            <a:spLocks noGrp="1"/>
          </p:cNvSpPr>
          <p:nvPr>
            <p:ph type="body" sz="quarter" idx="365" hasCustomPrompt="1"/>
          </p:nvPr>
        </p:nvSpPr>
        <p:spPr>
          <a:xfrm>
            <a:off x="7573172" y="379395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510" name="Picture Placeholder 12"/>
          <p:cNvSpPr>
            <a:spLocks noGrp="1"/>
          </p:cNvSpPr>
          <p:nvPr>
            <p:ph type="pic" sz="quarter" idx="366" hasCustomPrompt="1"/>
          </p:nvPr>
        </p:nvSpPr>
        <p:spPr>
          <a:xfrm>
            <a:off x="7711938" y="2849252"/>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511" name="Picture Placeholder 12"/>
          <p:cNvSpPr>
            <a:spLocks noGrp="1"/>
          </p:cNvSpPr>
          <p:nvPr>
            <p:ph type="pic" sz="quarter" idx="367" hasCustomPrompt="1"/>
          </p:nvPr>
        </p:nvSpPr>
        <p:spPr>
          <a:xfrm>
            <a:off x="7711938" y="3371582"/>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543" name="Text Placeholder 7"/>
          <p:cNvSpPr>
            <a:spLocks noGrp="1"/>
          </p:cNvSpPr>
          <p:nvPr>
            <p:ph type="body" sz="quarter" idx="369" hasCustomPrompt="1"/>
          </p:nvPr>
        </p:nvSpPr>
        <p:spPr>
          <a:xfrm>
            <a:off x="415637" y="4073765"/>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544" name="Text Placeholder 7"/>
          <p:cNvSpPr>
            <a:spLocks noGrp="1"/>
          </p:cNvSpPr>
          <p:nvPr>
            <p:ph type="body" sz="quarter" idx="370" hasCustomPrompt="1"/>
          </p:nvPr>
        </p:nvSpPr>
        <p:spPr>
          <a:xfrm>
            <a:off x="415637" y="5240021"/>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545" name="Picture Placeholder 12"/>
          <p:cNvSpPr>
            <a:spLocks noGrp="1"/>
          </p:cNvSpPr>
          <p:nvPr>
            <p:ph type="pic" sz="quarter" idx="371" hasCustomPrompt="1"/>
          </p:nvPr>
        </p:nvSpPr>
        <p:spPr>
          <a:xfrm>
            <a:off x="554618" y="4295321"/>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546" name="Picture Placeholder 12"/>
          <p:cNvSpPr>
            <a:spLocks noGrp="1"/>
          </p:cNvSpPr>
          <p:nvPr>
            <p:ph type="pic" sz="quarter" idx="372" hasCustomPrompt="1"/>
          </p:nvPr>
        </p:nvSpPr>
        <p:spPr>
          <a:xfrm>
            <a:off x="554618" y="4817649"/>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548" name="Text Placeholder 7"/>
          <p:cNvSpPr>
            <a:spLocks noGrp="1"/>
          </p:cNvSpPr>
          <p:nvPr>
            <p:ph type="body" sz="quarter" idx="374" hasCustomPrompt="1"/>
          </p:nvPr>
        </p:nvSpPr>
        <p:spPr>
          <a:xfrm>
            <a:off x="1852583" y="4073765"/>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549" name="Text Placeholder 7"/>
          <p:cNvSpPr>
            <a:spLocks noGrp="1"/>
          </p:cNvSpPr>
          <p:nvPr>
            <p:ph type="body" sz="quarter" idx="375" hasCustomPrompt="1"/>
          </p:nvPr>
        </p:nvSpPr>
        <p:spPr>
          <a:xfrm>
            <a:off x="1852583" y="5240021"/>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550" name="Picture Placeholder 12"/>
          <p:cNvSpPr>
            <a:spLocks noGrp="1"/>
          </p:cNvSpPr>
          <p:nvPr>
            <p:ph type="pic" sz="quarter" idx="376" hasCustomPrompt="1"/>
          </p:nvPr>
        </p:nvSpPr>
        <p:spPr>
          <a:xfrm>
            <a:off x="1990828" y="4295321"/>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551" name="Picture Placeholder 12"/>
          <p:cNvSpPr>
            <a:spLocks noGrp="1"/>
          </p:cNvSpPr>
          <p:nvPr>
            <p:ph type="pic" sz="quarter" idx="377" hasCustomPrompt="1"/>
          </p:nvPr>
        </p:nvSpPr>
        <p:spPr>
          <a:xfrm>
            <a:off x="1990828" y="4817649"/>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553" name="Text Placeholder 7"/>
          <p:cNvSpPr>
            <a:spLocks noGrp="1"/>
          </p:cNvSpPr>
          <p:nvPr>
            <p:ph type="body" sz="quarter" idx="379" hasCustomPrompt="1"/>
          </p:nvPr>
        </p:nvSpPr>
        <p:spPr>
          <a:xfrm>
            <a:off x="3265146" y="4073765"/>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554" name="Text Placeholder 7"/>
          <p:cNvSpPr>
            <a:spLocks noGrp="1"/>
          </p:cNvSpPr>
          <p:nvPr>
            <p:ph type="body" sz="quarter" idx="380" hasCustomPrompt="1"/>
          </p:nvPr>
        </p:nvSpPr>
        <p:spPr>
          <a:xfrm>
            <a:off x="3265146" y="5240021"/>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555" name="Picture Placeholder 12"/>
          <p:cNvSpPr>
            <a:spLocks noGrp="1"/>
          </p:cNvSpPr>
          <p:nvPr>
            <p:ph type="pic" sz="quarter" idx="381" hasCustomPrompt="1"/>
          </p:nvPr>
        </p:nvSpPr>
        <p:spPr>
          <a:xfrm>
            <a:off x="3403391" y="4295321"/>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556" name="Picture Placeholder 12"/>
          <p:cNvSpPr>
            <a:spLocks noGrp="1"/>
          </p:cNvSpPr>
          <p:nvPr>
            <p:ph type="pic" sz="quarter" idx="382" hasCustomPrompt="1"/>
          </p:nvPr>
        </p:nvSpPr>
        <p:spPr>
          <a:xfrm>
            <a:off x="3403391" y="4817649"/>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558" name="Text Placeholder 7"/>
          <p:cNvSpPr>
            <a:spLocks noGrp="1"/>
          </p:cNvSpPr>
          <p:nvPr>
            <p:ph type="body" sz="quarter" idx="384" hasCustomPrompt="1"/>
          </p:nvPr>
        </p:nvSpPr>
        <p:spPr>
          <a:xfrm>
            <a:off x="4694221" y="4073765"/>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559" name="Text Placeholder 7"/>
          <p:cNvSpPr>
            <a:spLocks noGrp="1"/>
          </p:cNvSpPr>
          <p:nvPr>
            <p:ph type="body" sz="quarter" idx="385" hasCustomPrompt="1"/>
          </p:nvPr>
        </p:nvSpPr>
        <p:spPr>
          <a:xfrm>
            <a:off x="4694221" y="5240021"/>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560" name="Picture Placeholder 12"/>
          <p:cNvSpPr>
            <a:spLocks noGrp="1"/>
          </p:cNvSpPr>
          <p:nvPr>
            <p:ph type="pic" sz="quarter" idx="386" hasCustomPrompt="1"/>
          </p:nvPr>
        </p:nvSpPr>
        <p:spPr>
          <a:xfrm>
            <a:off x="4832988" y="4295321"/>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561" name="Picture Placeholder 12"/>
          <p:cNvSpPr>
            <a:spLocks noGrp="1"/>
          </p:cNvSpPr>
          <p:nvPr>
            <p:ph type="pic" sz="quarter" idx="387" hasCustomPrompt="1"/>
          </p:nvPr>
        </p:nvSpPr>
        <p:spPr>
          <a:xfrm>
            <a:off x="4832988" y="4817649"/>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563" name="Text Placeholder 7"/>
          <p:cNvSpPr>
            <a:spLocks noGrp="1"/>
          </p:cNvSpPr>
          <p:nvPr>
            <p:ph type="body" sz="quarter" idx="389" hasCustomPrompt="1"/>
          </p:nvPr>
        </p:nvSpPr>
        <p:spPr>
          <a:xfrm>
            <a:off x="6133105" y="4073765"/>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564" name="Text Placeholder 7"/>
          <p:cNvSpPr>
            <a:spLocks noGrp="1"/>
          </p:cNvSpPr>
          <p:nvPr>
            <p:ph type="body" sz="quarter" idx="390" hasCustomPrompt="1"/>
          </p:nvPr>
        </p:nvSpPr>
        <p:spPr>
          <a:xfrm>
            <a:off x="6133105" y="5240021"/>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565" name="Picture Placeholder 12"/>
          <p:cNvSpPr>
            <a:spLocks noGrp="1"/>
          </p:cNvSpPr>
          <p:nvPr>
            <p:ph type="pic" sz="quarter" idx="391" hasCustomPrompt="1"/>
          </p:nvPr>
        </p:nvSpPr>
        <p:spPr>
          <a:xfrm>
            <a:off x="6271868" y="4295321"/>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566" name="Picture Placeholder 12"/>
          <p:cNvSpPr>
            <a:spLocks noGrp="1"/>
          </p:cNvSpPr>
          <p:nvPr>
            <p:ph type="pic" sz="quarter" idx="392" hasCustomPrompt="1"/>
          </p:nvPr>
        </p:nvSpPr>
        <p:spPr>
          <a:xfrm>
            <a:off x="6271868" y="4817649"/>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568" name="Text Placeholder 7"/>
          <p:cNvSpPr>
            <a:spLocks noGrp="1"/>
          </p:cNvSpPr>
          <p:nvPr>
            <p:ph type="body" sz="quarter" idx="394" hasCustomPrompt="1"/>
          </p:nvPr>
        </p:nvSpPr>
        <p:spPr>
          <a:xfrm>
            <a:off x="7573172" y="4073765"/>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569" name="Text Placeholder 7"/>
          <p:cNvSpPr>
            <a:spLocks noGrp="1"/>
          </p:cNvSpPr>
          <p:nvPr>
            <p:ph type="body" sz="quarter" idx="395" hasCustomPrompt="1"/>
          </p:nvPr>
        </p:nvSpPr>
        <p:spPr>
          <a:xfrm>
            <a:off x="7573172" y="5240021"/>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570" name="Picture Placeholder 12"/>
          <p:cNvSpPr>
            <a:spLocks noGrp="1"/>
          </p:cNvSpPr>
          <p:nvPr>
            <p:ph type="pic" sz="quarter" idx="396" hasCustomPrompt="1"/>
          </p:nvPr>
        </p:nvSpPr>
        <p:spPr>
          <a:xfrm>
            <a:off x="7711938" y="4295321"/>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571" name="Picture Placeholder 12"/>
          <p:cNvSpPr>
            <a:spLocks noGrp="1"/>
          </p:cNvSpPr>
          <p:nvPr>
            <p:ph type="pic" sz="quarter" idx="397" hasCustomPrompt="1"/>
          </p:nvPr>
        </p:nvSpPr>
        <p:spPr>
          <a:xfrm>
            <a:off x="7711938" y="4817649"/>
            <a:ext cx="873125" cy="333784"/>
          </a:xfrm>
        </p:spPr>
        <p:txBody>
          <a:bodyPr>
            <a:noAutofit/>
          </a:bodyPr>
          <a:lstStyle>
            <a:lvl1pPr marL="8458" indent="0" algn="ctr">
              <a:buNone/>
              <a:defRPr sz="700">
                <a:solidFill>
                  <a:schemeClr val="accent3"/>
                </a:solidFill>
              </a:defRPr>
            </a:lvl1pPr>
          </a:lstStyle>
          <a:p>
            <a:r>
              <a:rPr lang="en-US" dirty="0"/>
              <a:t>Insert Logo</a:t>
            </a:r>
          </a:p>
        </p:txBody>
      </p:sp>
    </p:spTree>
    <p:extLst>
      <p:ext uri="{BB962C8B-B14F-4D97-AF65-F5344CB8AC3E}">
        <p14:creationId xmlns:p14="http://schemas.microsoft.com/office/powerpoint/2010/main" val="19484799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ombstones Sponsor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Click To Add Title</a:t>
            </a:r>
          </a:p>
        </p:txBody>
      </p:sp>
      <p:sp>
        <p:nvSpPr>
          <p:cNvPr id="4" name="Slide Number Placeholder 3"/>
          <p:cNvSpPr>
            <a:spLocks noGrp="1"/>
          </p:cNvSpPr>
          <p:nvPr>
            <p:ph type="sldNum" sz="quarter" idx="11"/>
          </p:nvPr>
        </p:nvSpPr>
        <p:spPr/>
        <p:txBody>
          <a:bodyPr/>
          <a:lstStyle>
            <a:lvl1pPr>
              <a:defRPr>
                <a:solidFill>
                  <a:schemeClr val="tx1"/>
                </a:solidFill>
              </a:defRPr>
            </a:lvl1pPr>
          </a:lstStyle>
          <a:p>
            <a:fld id="{612DC607-6A03-FC4D-8F08-E2A898818239}" type="slidenum">
              <a:rPr lang="en-US" smtClean="0">
                <a:solidFill>
                  <a:srgbClr val="00274C"/>
                </a:solidFill>
              </a:rPr>
              <a:pPr/>
              <a:t>‹#›</a:t>
            </a:fld>
            <a:endParaRPr lang="en-US" dirty="0">
              <a:solidFill>
                <a:srgbClr val="00274C"/>
              </a:solidFill>
            </a:endParaRPr>
          </a:p>
        </p:txBody>
      </p:sp>
      <p:sp>
        <p:nvSpPr>
          <p:cNvPr id="5" name="Footer Placeholder 4"/>
          <p:cNvSpPr>
            <a:spLocks noGrp="1"/>
          </p:cNvSpPr>
          <p:nvPr>
            <p:ph type="ftr" sz="quarter" idx="12"/>
          </p:nvPr>
        </p:nvSpPr>
        <p:spPr/>
        <p:txBody>
          <a:bodyPr/>
          <a:lstStyle>
            <a:lvl1pPr>
              <a:defRPr>
                <a:solidFill>
                  <a:schemeClr val="tx1"/>
                </a:solidFill>
              </a:defRPr>
            </a:lvl1pPr>
          </a:lstStyle>
          <a:p>
            <a:r>
              <a:rPr lang="en-US" dirty="0">
                <a:solidFill>
                  <a:srgbClr val="00274C"/>
                </a:solidFill>
              </a:rPr>
              <a:t>   </a:t>
            </a:r>
          </a:p>
        </p:txBody>
      </p:sp>
      <p:sp>
        <p:nvSpPr>
          <p:cNvPr id="116" name="Rectangle 115" hidden="1"/>
          <p:cNvSpPr/>
          <p:nvPr userDrawn="1">
            <p:custDataLst>
              <p:tags r:id="rId1"/>
            </p:custDataLst>
          </p:nvPr>
        </p:nvSpPr>
        <p:spPr>
          <a:xfrm>
            <a:off x="417099" y="208714"/>
            <a:ext cx="8309838"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
        <p:nvSpPr>
          <p:cNvPr id="117" name="Rectangle 116" hidden="1"/>
          <p:cNvSpPr/>
          <p:nvPr userDrawn="1">
            <p:custDataLst>
              <p:tags r:id="rId2"/>
            </p:custDataLst>
          </p:nvPr>
        </p:nvSpPr>
        <p:spPr>
          <a:xfrm>
            <a:off x="0" y="6239967"/>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
        <p:nvSpPr>
          <p:cNvPr id="118" name="Rectangle 117" hidden="1"/>
          <p:cNvSpPr/>
          <p:nvPr userDrawn="1">
            <p:custDataLst>
              <p:tags r:id="rId3"/>
            </p:custDataLst>
          </p:nvPr>
        </p:nvSpPr>
        <p:spPr>
          <a:xfrm>
            <a:off x="138545" y="6374434"/>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
        <p:nvSpPr>
          <p:cNvPr id="120" name="Text Placeholder 92"/>
          <p:cNvSpPr>
            <a:spLocks noGrp="1"/>
          </p:cNvSpPr>
          <p:nvPr>
            <p:ph type="body" sz="quarter" idx="109" hasCustomPrompt="1"/>
          </p:nvPr>
        </p:nvSpPr>
        <p:spPr>
          <a:xfrm>
            <a:off x="415636" y="5749038"/>
            <a:ext cx="8314171" cy="331975"/>
          </a:xfrm>
        </p:spPr>
        <p:txBody>
          <a:bodyPr anchor="b">
            <a:normAutofit/>
          </a:bodyPr>
          <a:lstStyle>
            <a:lvl1pPr marL="8458" indent="0">
              <a:spcBef>
                <a:spcPts val="0"/>
              </a:spcBef>
              <a:spcAft>
                <a:spcPts val="0"/>
              </a:spcAft>
              <a:buNone/>
              <a:defRPr sz="600">
                <a:solidFill>
                  <a:schemeClr val="tx1"/>
                </a:solidFill>
              </a:defRPr>
            </a:lvl1pPr>
          </a:lstStyle>
          <a:p>
            <a:pPr lvl="0"/>
            <a:r>
              <a:rPr lang="en-US" dirty="0"/>
              <a:t>Click to add source</a:t>
            </a:r>
          </a:p>
        </p:txBody>
      </p:sp>
      <p:sp>
        <p:nvSpPr>
          <p:cNvPr id="339" name="Text Placeholder 5"/>
          <p:cNvSpPr>
            <a:spLocks noGrp="1"/>
          </p:cNvSpPr>
          <p:nvPr>
            <p:ph type="body" sz="quarter" idx="446" hasCustomPrompt="1"/>
          </p:nvPr>
        </p:nvSpPr>
        <p:spPr>
          <a:xfrm>
            <a:off x="415744" y="3722863"/>
            <a:ext cx="1150216" cy="1525557"/>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340" name="Text Placeholder 7"/>
          <p:cNvSpPr>
            <a:spLocks noGrp="1"/>
          </p:cNvSpPr>
          <p:nvPr>
            <p:ph type="body" sz="quarter" idx="447" hasCustomPrompt="1"/>
          </p:nvPr>
        </p:nvSpPr>
        <p:spPr>
          <a:xfrm>
            <a:off x="415744" y="3582065"/>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341" name="Picture Placeholder 12"/>
          <p:cNvSpPr>
            <a:spLocks noGrp="1"/>
          </p:cNvSpPr>
          <p:nvPr>
            <p:ph type="pic" sz="quarter" idx="448" hasCustomPrompt="1"/>
          </p:nvPr>
        </p:nvSpPr>
        <p:spPr>
          <a:xfrm>
            <a:off x="554290" y="3803621"/>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342" name="Picture Placeholder 12"/>
          <p:cNvSpPr>
            <a:spLocks noGrp="1"/>
          </p:cNvSpPr>
          <p:nvPr>
            <p:ph type="pic" sz="quarter" idx="449" hasCustomPrompt="1"/>
          </p:nvPr>
        </p:nvSpPr>
        <p:spPr>
          <a:xfrm>
            <a:off x="554290" y="4173510"/>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343" name="Text Placeholder 6"/>
          <p:cNvSpPr>
            <a:spLocks noGrp="1"/>
          </p:cNvSpPr>
          <p:nvPr>
            <p:ph type="body" sz="quarter" idx="450" hasCustomPrompt="1"/>
          </p:nvPr>
        </p:nvSpPr>
        <p:spPr>
          <a:xfrm>
            <a:off x="415744" y="4041082"/>
            <a:ext cx="1150216" cy="120463"/>
          </a:xfrm>
        </p:spPr>
        <p:txBody>
          <a:bodyPr anchor="ctr" anchorCtr="0"/>
          <a:lstStyle>
            <a:lvl1pPr marL="8458" indent="0" algn="ctr">
              <a:buNone/>
              <a:defRPr sz="600">
                <a:solidFill>
                  <a:schemeClr val="tx1"/>
                </a:solidFill>
              </a:defRPr>
            </a:lvl1pPr>
            <a:lvl2pPr marL="173257" indent="0">
              <a:buNone/>
              <a:defRPr sz="600"/>
            </a:lvl2pPr>
            <a:lvl3pPr marL="390172" indent="0">
              <a:buNone/>
              <a:defRPr sz="600"/>
            </a:lvl3pPr>
            <a:lvl4pPr marL="643718" indent="0">
              <a:buNone/>
              <a:defRPr sz="600"/>
            </a:lvl4pPr>
            <a:lvl5pPr marL="890197" indent="0">
              <a:buNone/>
              <a:defRPr sz="600"/>
            </a:lvl5pPr>
          </a:lstStyle>
          <a:p>
            <a:pPr lvl="0"/>
            <a:r>
              <a:rPr lang="en-US" dirty="0"/>
              <a:t>Click to add text</a:t>
            </a:r>
          </a:p>
        </p:txBody>
      </p:sp>
      <p:sp>
        <p:nvSpPr>
          <p:cNvPr id="344" name="Picture Placeholder 12"/>
          <p:cNvSpPr>
            <a:spLocks noGrp="1"/>
          </p:cNvSpPr>
          <p:nvPr>
            <p:ph type="pic" sz="quarter" idx="451" hasCustomPrompt="1"/>
          </p:nvPr>
        </p:nvSpPr>
        <p:spPr>
          <a:xfrm>
            <a:off x="554290" y="4570440"/>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345" name="Picture Placeholder 12"/>
          <p:cNvSpPr>
            <a:spLocks noGrp="1"/>
          </p:cNvSpPr>
          <p:nvPr>
            <p:ph type="pic" sz="quarter" idx="452" hasCustomPrompt="1"/>
          </p:nvPr>
        </p:nvSpPr>
        <p:spPr>
          <a:xfrm>
            <a:off x="554290" y="4940333"/>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346" name="Text Placeholder 6"/>
          <p:cNvSpPr>
            <a:spLocks noGrp="1"/>
          </p:cNvSpPr>
          <p:nvPr>
            <p:ph type="body" sz="quarter" idx="453" hasCustomPrompt="1"/>
          </p:nvPr>
        </p:nvSpPr>
        <p:spPr>
          <a:xfrm>
            <a:off x="415744" y="4807901"/>
            <a:ext cx="1150216" cy="120463"/>
          </a:xfrm>
        </p:spPr>
        <p:txBody>
          <a:bodyPr anchor="ctr" anchorCtr="0"/>
          <a:lstStyle>
            <a:lvl1pPr marL="8458" indent="0" algn="ctr">
              <a:buNone/>
              <a:defRPr sz="600">
                <a:solidFill>
                  <a:schemeClr val="tx1"/>
                </a:solidFill>
              </a:defRPr>
            </a:lvl1pPr>
            <a:lvl2pPr marL="173257" indent="0">
              <a:buNone/>
              <a:defRPr sz="600"/>
            </a:lvl2pPr>
            <a:lvl3pPr marL="390172" indent="0">
              <a:buNone/>
              <a:defRPr sz="600"/>
            </a:lvl3pPr>
            <a:lvl4pPr marL="643718" indent="0">
              <a:buNone/>
              <a:defRPr sz="600"/>
            </a:lvl4pPr>
            <a:lvl5pPr marL="890197" indent="0">
              <a:buNone/>
              <a:defRPr sz="600"/>
            </a:lvl5pPr>
          </a:lstStyle>
          <a:p>
            <a:pPr lvl="0"/>
            <a:r>
              <a:rPr lang="en-US" dirty="0"/>
              <a:t>Click to add text</a:t>
            </a:r>
          </a:p>
        </p:txBody>
      </p:sp>
      <p:sp>
        <p:nvSpPr>
          <p:cNvPr id="347" name="Text Placeholder 5"/>
          <p:cNvSpPr>
            <a:spLocks noGrp="1"/>
          </p:cNvSpPr>
          <p:nvPr>
            <p:ph type="body" sz="quarter" idx="454" hasCustomPrompt="1"/>
          </p:nvPr>
        </p:nvSpPr>
        <p:spPr>
          <a:xfrm>
            <a:off x="1851637" y="3722863"/>
            <a:ext cx="1150216" cy="1525557"/>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348" name="Text Placeholder 7"/>
          <p:cNvSpPr>
            <a:spLocks noGrp="1"/>
          </p:cNvSpPr>
          <p:nvPr>
            <p:ph type="body" sz="quarter" idx="455" hasCustomPrompt="1"/>
          </p:nvPr>
        </p:nvSpPr>
        <p:spPr>
          <a:xfrm>
            <a:off x="1851637" y="3582065"/>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349" name="Picture Placeholder 12"/>
          <p:cNvSpPr>
            <a:spLocks noGrp="1"/>
          </p:cNvSpPr>
          <p:nvPr>
            <p:ph type="pic" sz="quarter" idx="456" hasCustomPrompt="1"/>
          </p:nvPr>
        </p:nvSpPr>
        <p:spPr>
          <a:xfrm>
            <a:off x="1990188" y="3803621"/>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350" name="Picture Placeholder 12"/>
          <p:cNvSpPr>
            <a:spLocks noGrp="1"/>
          </p:cNvSpPr>
          <p:nvPr>
            <p:ph type="pic" sz="quarter" idx="457" hasCustomPrompt="1"/>
          </p:nvPr>
        </p:nvSpPr>
        <p:spPr>
          <a:xfrm>
            <a:off x="1990188" y="4173510"/>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351" name="Text Placeholder 6"/>
          <p:cNvSpPr>
            <a:spLocks noGrp="1"/>
          </p:cNvSpPr>
          <p:nvPr>
            <p:ph type="body" sz="quarter" idx="458" hasCustomPrompt="1"/>
          </p:nvPr>
        </p:nvSpPr>
        <p:spPr>
          <a:xfrm>
            <a:off x="1851637" y="4041082"/>
            <a:ext cx="1150216" cy="120463"/>
          </a:xfrm>
        </p:spPr>
        <p:txBody>
          <a:bodyPr anchor="ctr" anchorCtr="0"/>
          <a:lstStyle>
            <a:lvl1pPr marL="8458" indent="0" algn="ctr">
              <a:buNone/>
              <a:defRPr sz="600">
                <a:solidFill>
                  <a:schemeClr val="tx1"/>
                </a:solidFill>
              </a:defRPr>
            </a:lvl1pPr>
            <a:lvl2pPr marL="173257" indent="0">
              <a:buNone/>
              <a:defRPr sz="600"/>
            </a:lvl2pPr>
            <a:lvl3pPr marL="390172" indent="0">
              <a:buNone/>
              <a:defRPr sz="600"/>
            </a:lvl3pPr>
            <a:lvl4pPr marL="643718" indent="0">
              <a:buNone/>
              <a:defRPr sz="600"/>
            </a:lvl4pPr>
            <a:lvl5pPr marL="890197" indent="0">
              <a:buNone/>
              <a:defRPr sz="600"/>
            </a:lvl5pPr>
          </a:lstStyle>
          <a:p>
            <a:pPr lvl="0"/>
            <a:r>
              <a:rPr lang="en-US" dirty="0"/>
              <a:t>Click to add text</a:t>
            </a:r>
          </a:p>
        </p:txBody>
      </p:sp>
      <p:sp>
        <p:nvSpPr>
          <p:cNvPr id="352" name="Picture Placeholder 12"/>
          <p:cNvSpPr>
            <a:spLocks noGrp="1"/>
          </p:cNvSpPr>
          <p:nvPr>
            <p:ph type="pic" sz="quarter" idx="459" hasCustomPrompt="1"/>
          </p:nvPr>
        </p:nvSpPr>
        <p:spPr>
          <a:xfrm>
            <a:off x="1990188" y="4570440"/>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353" name="Picture Placeholder 12"/>
          <p:cNvSpPr>
            <a:spLocks noGrp="1"/>
          </p:cNvSpPr>
          <p:nvPr>
            <p:ph type="pic" sz="quarter" idx="460" hasCustomPrompt="1"/>
          </p:nvPr>
        </p:nvSpPr>
        <p:spPr>
          <a:xfrm>
            <a:off x="1990188" y="4940333"/>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354" name="Text Placeholder 6"/>
          <p:cNvSpPr>
            <a:spLocks noGrp="1"/>
          </p:cNvSpPr>
          <p:nvPr>
            <p:ph type="body" sz="quarter" idx="461" hasCustomPrompt="1"/>
          </p:nvPr>
        </p:nvSpPr>
        <p:spPr>
          <a:xfrm>
            <a:off x="1851637" y="4807901"/>
            <a:ext cx="1150216" cy="120463"/>
          </a:xfrm>
        </p:spPr>
        <p:txBody>
          <a:bodyPr anchor="ctr" anchorCtr="0"/>
          <a:lstStyle>
            <a:lvl1pPr marL="8458" indent="0" algn="ctr">
              <a:buNone/>
              <a:defRPr sz="600">
                <a:solidFill>
                  <a:schemeClr val="tx1"/>
                </a:solidFill>
              </a:defRPr>
            </a:lvl1pPr>
            <a:lvl2pPr marL="173257" indent="0">
              <a:buNone/>
              <a:defRPr sz="600"/>
            </a:lvl2pPr>
            <a:lvl3pPr marL="390172" indent="0">
              <a:buNone/>
              <a:defRPr sz="600"/>
            </a:lvl3pPr>
            <a:lvl4pPr marL="643718" indent="0">
              <a:buNone/>
              <a:defRPr sz="600"/>
            </a:lvl4pPr>
            <a:lvl5pPr marL="890197" indent="0">
              <a:buNone/>
              <a:defRPr sz="600"/>
            </a:lvl5pPr>
          </a:lstStyle>
          <a:p>
            <a:pPr lvl="0"/>
            <a:r>
              <a:rPr lang="en-US" dirty="0"/>
              <a:t>Click to add text</a:t>
            </a:r>
          </a:p>
        </p:txBody>
      </p:sp>
      <p:sp>
        <p:nvSpPr>
          <p:cNvPr id="355" name="Text Placeholder 5"/>
          <p:cNvSpPr>
            <a:spLocks noGrp="1"/>
          </p:cNvSpPr>
          <p:nvPr>
            <p:ph type="body" sz="quarter" idx="462" hasCustomPrompt="1"/>
          </p:nvPr>
        </p:nvSpPr>
        <p:spPr>
          <a:xfrm>
            <a:off x="3264629" y="3722863"/>
            <a:ext cx="1150216" cy="1525557"/>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356" name="Text Placeholder 7"/>
          <p:cNvSpPr>
            <a:spLocks noGrp="1"/>
          </p:cNvSpPr>
          <p:nvPr>
            <p:ph type="body" sz="quarter" idx="463" hasCustomPrompt="1"/>
          </p:nvPr>
        </p:nvSpPr>
        <p:spPr>
          <a:xfrm>
            <a:off x="3264629" y="3582065"/>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357" name="Picture Placeholder 12"/>
          <p:cNvSpPr>
            <a:spLocks noGrp="1"/>
          </p:cNvSpPr>
          <p:nvPr>
            <p:ph type="pic" sz="quarter" idx="464" hasCustomPrompt="1"/>
          </p:nvPr>
        </p:nvSpPr>
        <p:spPr>
          <a:xfrm>
            <a:off x="3403177" y="3803621"/>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358" name="Picture Placeholder 12"/>
          <p:cNvSpPr>
            <a:spLocks noGrp="1"/>
          </p:cNvSpPr>
          <p:nvPr>
            <p:ph type="pic" sz="quarter" idx="465" hasCustomPrompt="1"/>
          </p:nvPr>
        </p:nvSpPr>
        <p:spPr>
          <a:xfrm>
            <a:off x="3403177" y="4173510"/>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359" name="Text Placeholder 6"/>
          <p:cNvSpPr>
            <a:spLocks noGrp="1"/>
          </p:cNvSpPr>
          <p:nvPr>
            <p:ph type="body" sz="quarter" idx="466" hasCustomPrompt="1"/>
          </p:nvPr>
        </p:nvSpPr>
        <p:spPr>
          <a:xfrm>
            <a:off x="3264629" y="4041082"/>
            <a:ext cx="1150216" cy="120463"/>
          </a:xfrm>
        </p:spPr>
        <p:txBody>
          <a:bodyPr anchor="ctr" anchorCtr="0"/>
          <a:lstStyle>
            <a:lvl1pPr marL="8458" indent="0" algn="ctr">
              <a:buNone/>
              <a:defRPr sz="600">
                <a:solidFill>
                  <a:schemeClr val="tx1"/>
                </a:solidFill>
              </a:defRPr>
            </a:lvl1pPr>
            <a:lvl2pPr marL="173257" indent="0">
              <a:buNone/>
              <a:defRPr sz="600"/>
            </a:lvl2pPr>
            <a:lvl3pPr marL="390172" indent="0">
              <a:buNone/>
              <a:defRPr sz="600"/>
            </a:lvl3pPr>
            <a:lvl4pPr marL="643718" indent="0">
              <a:buNone/>
              <a:defRPr sz="600"/>
            </a:lvl4pPr>
            <a:lvl5pPr marL="890197" indent="0">
              <a:buNone/>
              <a:defRPr sz="600"/>
            </a:lvl5pPr>
          </a:lstStyle>
          <a:p>
            <a:pPr lvl="0"/>
            <a:r>
              <a:rPr lang="en-US" dirty="0"/>
              <a:t>Click to add text</a:t>
            </a:r>
          </a:p>
        </p:txBody>
      </p:sp>
      <p:sp>
        <p:nvSpPr>
          <p:cNvPr id="360" name="Picture Placeholder 12"/>
          <p:cNvSpPr>
            <a:spLocks noGrp="1"/>
          </p:cNvSpPr>
          <p:nvPr>
            <p:ph type="pic" sz="quarter" idx="467" hasCustomPrompt="1"/>
          </p:nvPr>
        </p:nvSpPr>
        <p:spPr>
          <a:xfrm>
            <a:off x="3403177" y="4570440"/>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361" name="Picture Placeholder 12"/>
          <p:cNvSpPr>
            <a:spLocks noGrp="1"/>
          </p:cNvSpPr>
          <p:nvPr>
            <p:ph type="pic" sz="quarter" idx="468" hasCustomPrompt="1"/>
          </p:nvPr>
        </p:nvSpPr>
        <p:spPr>
          <a:xfrm>
            <a:off x="3403177" y="4940333"/>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362" name="Text Placeholder 6"/>
          <p:cNvSpPr>
            <a:spLocks noGrp="1"/>
          </p:cNvSpPr>
          <p:nvPr>
            <p:ph type="body" sz="quarter" idx="469" hasCustomPrompt="1"/>
          </p:nvPr>
        </p:nvSpPr>
        <p:spPr>
          <a:xfrm>
            <a:off x="3264629" y="4807901"/>
            <a:ext cx="1150216" cy="120463"/>
          </a:xfrm>
        </p:spPr>
        <p:txBody>
          <a:bodyPr anchor="ctr" anchorCtr="0"/>
          <a:lstStyle>
            <a:lvl1pPr marL="8458" indent="0" algn="ctr">
              <a:buNone/>
              <a:defRPr sz="600">
                <a:solidFill>
                  <a:schemeClr val="tx1"/>
                </a:solidFill>
              </a:defRPr>
            </a:lvl1pPr>
            <a:lvl2pPr marL="173257" indent="0">
              <a:buNone/>
              <a:defRPr sz="600"/>
            </a:lvl2pPr>
            <a:lvl3pPr marL="390172" indent="0">
              <a:buNone/>
              <a:defRPr sz="600"/>
            </a:lvl3pPr>
            <a:lvl4pPr marL="643718" indent="0">
              <a:buNone/>
              <a:defRPr sz="600"/>
            </a:lvl4pPr>
            <a:lvl5pPr marL="890197" indent="0">
              <a:buNone/>
              <a:defRPr sz="600"/>
            </a:lvl5pPr>
          </a:lstStyle>
          <a:p>
            <a:pPr lvl="0"/>
            <a:r>
              <a:rPr lang="en-US" dirty="0"/>
              <a:t>Click to add text</a:t>
            </a:r>
          </a:p>
        </p:txBody>
      </p:sp>
      <p:sp>
        <p:nvSpPr>
          <p:cNvPr id="363" name="Text Placeholder 5"/>
          <p:cNvSpPr>
            <a:spLocks noGrp="1"/>
          </p:cNvSpPr>
          <p:nvPr>
            <p:ph type="body" sz="quarter" idx="470" hasCustomPrompt="1"/>
          </p:nvPr>
        </p:nvSpPr>
        <p:spPr>
          <a:xfrm>
            <a:off x="4694651" y="3722863"/>
            <a:ext cx="1150216" cy="1525557"/>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364" name="Text Placeholder 7"/>
          <p:cNvSpPr>
            <a:spLocks noGrp="1"/>
          </p:cNvSpPr>
          <p:nvPr>
            <p:ph type="body" sz="quarter" idx="471" hasCustomPrompt="1"/>
          </p:nvPr>
        </p:nvSpPr>
        <p:spPr>
          <a:xfrm>
            <a:off x="4694651" y="3582065"/>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365" name="Picture Placeholder 12"/>
          <p:cNvSpPr>
            <a:spLocks noGrp="1"/>
          </p:cNvSpPr>
          <p:nvPr>
            <p:ph type="pic" sz="quarter" idx="472" hasCustomPrompt="1"/>
          </p:nvPr>
        </p:nvSpPr>
        <p:spPr>
          <a:xfrm>
            <a:off x="4833198" y="3803621"/>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366" name="Picture Placeholder 12"/>
          <p:cNvSpPr>
            <a:spLocks noGrp="1"/>
          </p:cNvSpPr>
          <p:nvPr>
            <p:ph type="pic" sz="quarter" idx="473" hasCustomPrompt="1"/>
          </p:nvPr>
        </p:nvSpPr>
        <p:spPr>
          <a:xfrm>
            <a:off x="4833198" y="4173510"/>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367" name="Text Placeholder 6"/>
          <p:cNvSpPr>
            <a:spLocks noGrp="1"/>
          </p:cNvSpPr>
          <p:nvPr>
            <p:ph type="body" sz="quarter" idx="474" hasCustomPrompt="1"/>
          </p:nvPr>
        </p:nvSpPr>
        <p:spPr>
          <a:xfrm>
            <a:off x="4694651" y="4041082"/>
            <a:ext cx="1150216" cy="120463"/>
          </a:xfrm>
        </p:spPr>
        <p:txBody>
          <a:bodyPr anchor="ctr" anchorCtr="0"/>
          <a:lstStyle>
            <a:lvl1pPr marL="8458" indent="0" algn="ctr">
              <a:buNone/>
              <a:defRPr sz="600">
                <a:solidFill>
                  <a:schemeClr val="tx1"/>
                </a:solidFill>
              </a:defRPr>
            </a:lvl1pPr>
            <a:lvl2pPr marL="173257" indent="0">
              <a:buNone/>
              <a:defRPr sz="600"/>
            </a:lvl2pPr>
            <a:lvl3pPr marL="390172" indent="0">
              <a:buNone/>
              <a:defRPr sz="600"/>
            </a:lvl3pPr>
            <a:lvl4pPr marL="643718" indent="0">
              <a:buNone/>
              <a:defRPr sz="600"/>
            </a:lvl4pPr>
            <a:lvl5pPr marL="890197" indent="0">
              <a:buNone/>
              <a:defRPr sz="600"/>
            </a:lvl5pPr>
          </a:lstStyle>
          <a:p>
            <a:pPr lvl="0"/>
            <a:r>
              <a:rPr lang="en-US" dirty="0"/>
              <a:t>Click to add text</a:t>
            </a:r>
          </a:p>
        </p:txBody>
      </p:sp>
      <p:sp>
        <p:nvSpPr>
          <p:cNvPr id="368" name="Picture Placeholder 12"/>
          <p:cNvSpPr>
            <a:spLocks noGrp="1"/>
          </p:cNvSpPr>
          <p:nvPr>
            <p:ph type="pic" sz="quarter" idx="475" hasCustomPrompt="1"/>
          </p:nvPr>
        </p:nvSpPr>
        <p:spPr>
          <a:xfrm>
            <a:off x="4833198" y="4570440"/>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369" name="Picture Placeholder 12"/>
          <p:cNvSpPr>
            <a:spLocks noGrp="1"/>
          </p:cNvSpPr>
          <p:nvPr>
            <p:ph type="pic" sz="quarter" idx="476" hasCustomPrompt="1"/>
          </p:nvPr>
        </p:nvSpPr>
        <p:spPr>
          <a:xfrm>
            <a:off x="4833198" y="4940333"/>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370" name="Text Placeholder 6"/>
          <p:cNvSpPr>
            <a:spLocks noGrp="1"/>
          </p:cNvSpPr>
          <p:nvPr>
            <p:ph type="body" sz="quarter" idx="477" hasCustomPrompt="1"/>
          </p:nvPr>
        </p:nvSpPr>
        <p:spPr>
          <a:xfrm>
            <a:off x="4694651" y="4807901"/>
            <a:ext cx="1150216" cy="120463"/>
          </a:xfrm>
        </p:spPr>
        <p:txBody>
          <a:bodyPr anchor="ctr" anchorCtr="0"/>
          <a:lstStyle>
            <a:lvl1pPr marL="8458" indent="0" algn="ctr">
              <a:buNone/>
              <a:defRPr sz="600">
                <a:solidFill>
                  <a:schemeClr val="tx1"/>
                </a:solidFill>
              </a:defRPr>
            </a:lvl1pPr>
            <a:lvl2pPr marL="173257" indent="0">
              <a:buNone/>
              <a:defRPr sz="600"/>
            </a:lvl2pPr>
            <a:lvl3pPr marL="390172" indent="0">
              <a:buNone/>
              <a:defRPr sz="600"/>
            </a:lvl3pPr>
            <a:lvl4pPr marL="643718" indent="0">
              <a:buNone/>
              <a:defRPr sz="600"/>
            </a:lvl4pPr>
            <a:lvl5pPr marL="890197" indent="0">
              <a:buNone/>
              <a:defRPr sz="600"/>
            </a:lvl5pPr>
          </a:lstStyle>
          <a:p>
            <a:pPr lvl="0"/>
            <a:r>
              <a:rPr lang="en-US" dirty="0"/>
              <a:t>Click to add text</a:t>
            </a:r>
          </a:p>
        </p:txBody>
      </p:sp>
      <p:sp>
        <p:nvSpPr>
          <p:cNvPr id="371" name="Text Placeholder 5"/>
          <p:cNvSpPr>
            <a:spLocks noGrp="1"/>
          </p:cNvSpPr>
          <p:nvPr>
            <p:ph type="body" sz="quarter" idx="478" hasCustomPrompt="1"/>
          </p:nvPr>
        </p:nvSpPr>
        <p:spPr>
          <a:xfrm>
            <a:off x="6132674" y="3722863"/>
            <a:ext cx="1150216" cy="1525557"/>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372" name="Text Placeholder 7"/>
          <p:cNvSpPr>
            <a:spLocks noGrp="1"/>
          </p:cNvSpPr>
          <p:nvPr>
            <p:ph type="body" sz="quarter" idx="479" hasCustomPrompt="1"/>
          </p:nvPr>
        </p:nvSpPr>
        <p:spPr>
          <a:xfrm>
            <a:off x="6132674" y="3582065"/>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373" name="Picture Placeholder 12"/>
          <p:cNvSpPr>
            <a:spLocks noGrp="1"/>
          </p:cNvSpPr>
          <p:nvPr>
            <p:ph type="pic" sz="quarter" idx="480" hasCustomPrompt="1"/>
          </p:nvPr>
        </p:nvSpPr>
        <p:spPr>
          <a:xfrm>
            <a:off x="6271220" y="3803621"/>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374" name="Picture Placeholder 12"/>
          <p:cNvSpPr>
            <a:spLocks noGrp="1"/>
          </p:cNvSpPr>
          <p:nvPr>
            <p:ph type="pic" sz="quarter" idx="481" hasCustomPrompt="1"/>
          </p:nvPr>
        </p:nvSpPr>
        <p:spPr>
          <a:xfrm>
            <a:off x="6271220" y="4173510"/>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375" name="Text Placeholder 6"/>
          <p:cNvSpPr>
            <a:spLocks noGrp="1"/>
          </p:cNvSpPr>
          <p:nvPr>
            <p:ph type="body" sz="quarter" idx="482" hasCustomPrompt="1"/>
          </p:nvPr>
        </p:nvSpPr>
        <p:spPr>
          <a:xfrm>
            <a:off x="6132674" y="4041082"/>
            <a:ext cx="1150216" cy="120463"/>
          </a:xfrm>
        </p:spPr>
        <p:txBody>
          <a:bodyPr anchor="ctr" anchorCtr="0"/>
          <a:lstStyle>
            <a:lvl1pPr marL="8458" indent="0" algn="ctr">
              <a:buNone/>
              <a:defRPr sz="600">
                <a:solidFill>
                  <a:schemeClr val="tx1"/>
                </a:solidFill>
              </a:defRPr>
            </a:lvl1pPr>
            <a:lvl2pPr marL="173257" indent="0">
              <a:buNone/>
              <a:defRPr sz="600"/>
            </a:lvl2pPr>
            <a:lvl3pPr marL="390172" indent="0">
              <a:buNone/>
              <a:defRPr sz="600"/>
            </a:lvl3pPr>
            <a:lvl4pPr marL="643718" indent="0">
              <a:buNone/>
              <a:defRPr sz="600"/>
            </a:lvl4pPr>
            <a:lvl5pPr marL="890197" indent="0">
              <a:buNone/>
              <a:defRPr sz="600"/>
            </a:lvl5pPr>
          </a:lstStyle>
          <a:p>
            <a:pPr lvl="0"/>
            <a:r>
              <a:rPr lang="en-US" dirty="0"/>
              <a:t>Click to add text</a:t>
            </a:r>
          </a:p>
        </p:txBody>
      </p:sp>
      <p:sp>
        <p:nvSpPr>
          <p:cNvPr id="376" name="Picture Placeholder 12"/>
          <p:cNvSpPr>
            <a:spLocks noGrp="1"/>
          </p:cNvSpPr>
          <p:nvPr>
            <p:ph type="pic" sz="quarter" idx="483" hasCustomPrompt="1"/>
          </p:nvPr>
        </p:nvSpPr>
        <p:spPr>
          <a:xfrm>
            <a:off x="6271220" y="4570440"/>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377" name="Picture Placeholder 12"/>
          <p:cNvSpPr>
            <a:spLocks noGrp="1"/>
          </p:cNvSpPr>
          <p:nvPr>
            <p:ph type="pic" sz="quarter" idx="484" hasCustomPrompt="1"/>
          </p:nvPr>
        </p:nvSpPr>
        <p:spPr>
          <a:xfrm>
            <a:off x="6271220" y="4940333"/>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378" name="Text Placeholder 6"/>
          <p:cNvSpPr>
            <a:spLocks noGrp="1"/>
          </p:cNvSpPr>
          <p:nvPr>
            <p:ph type="body" sz="quarter" idx="485" hasCustomPrompt="1"/>
          </p:nvPr>
        </p:nvSpPr>
        <p:spPr>
          <a:xfrm>
            <a:off x="6132674" y="4807901"/>
            <a:ext cx="1150216" cy="120463"/>
          </a:xfrm>
        </p:spPr>
        <p:txBody>
          <a:bodyPr anchor="ctr" anchorCtr="0"/>
          <a:lstStyle>
            <a:lvl1pPr marL="8458" indent="0" algn="ctr">
              <a:buNone/>
              <a:defRPr sz="600">
                <a:solidFill>
                  <a:schemeClr val="tx1"/>
                </a:solidFill>
              </a:defRPr>
            </a:lvl1pPr>
            <a:lvl2pPr marL="173257" indent="0">
              <a:buNone/>
              <a:defRPr sz="600"/>
            </a:lvl2pPr>
            <a:lvl3pPr marL="390172" indent="0">
              <a:buNone/>
              <a:defRPr sz="600"/>
            </a:lvl3pPr>
            <a:lvl4pPr marL="643718" indent="0">
              <a:buNone/>
              <a:defRPr sz="600"/>
            </a:lvl4pPr>
            <a:lvl5pPr marL="890197" indent="0">
              <a:buNone/>
              <a:defRPr sz="600"/>
            </a:lvl5pPr>
          </a:lstStyle>
          <a:p>
            <a:pPr lvl="0"/>
            <a:r>
              <a:rPr lang="en-US" dirty="0"/>
              <a:t>Click to add text</a:t>
            </a:r>
          </a:p>
        </p:txBody>
      </p:sp>
      <p:sp>
        <p:nvSpPr>
          <p:cNvPr id="379" name="Text Placeholder 5"/>
          <p:cNvSpPr>
            <a:spLocks noGrp="1"/>
          </p:cNvSpPr>
          <p:nvPr>
            <p:ph type="body" sz="quarter" idx="486" hasCustomPrompt="1"/>
          </p:nvPr>
        </p:nvSpPr>
        <p:spPr>
          <a:xfrm>
            <a:off x="7572148" y="3722863"/>
            <a:ext cx="1150216" cy="1525557"/>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380" name="Text Placeholder 7"/>
          <p:cNvSpPr>
            <a:spLocks noGrp="1"/>
          </p:cNvSpPr>
          <p:nvPr>
            <p:ph type="body" sz="quarter" idx="487" hasCustomPrompt="1"/>
          </p:nvPr>
        </p:nvSpPr>
        <p:spPr>
          <a:xfrm>
            <a:off x="7572148" y="3582065"/>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381" name="Picture Placeholder 12"/>
          <p:cNvSpPr>
            <a:spLocks noGrp="1"/>
          </p:cNvSpPr>
          <p:nvPr>
            <p:ph type="pic" sz="quarter" idx="488" hasCustomPrompt="1"/>
          </p:nvPr>
        </p:nvSpPr>
        <p:spPr>
          <a:xfrm>
            <a:off x="7710698" y="3803621"/>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382" name="Picture Placeholder 12"/>
          <p:cNvSpPr>
            <a:spLocks noGrp="1"/>
          </p:cNvSpPr>
          <p:nvPr>
            <p:ph type="pic" sz="quarter" idx="489" hasCustomPrompt="1"/>
          </p:nvPr>
        </p:nvSpPr>
        <p:spPr>
          <a:xfrm>
            <a:off x="7710698" y="4173510"/>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383" name="Text Placeholder 6"/>
          <p:cNvSpPr>
            <a:spLocks noGrp="1"/>
          </p:cNvSpPr>
          <p:nvPr>
            <p:ph type="body" sz="quarter" idx="490" hasCustomPrompt="1"/>
          </p:nvPr>
        </p:nvSpPr>
        <p:spPr>
          <a:xfrm>
            <a:off x="7572148" y="4041082"/>
            <a:ext cx="1150216" cy="120463"/>
          </a:xfrm>
        </p:spPr>
        <p:txBody>
          <a:bodyPr anchor="ctr" anchorCtr="0"/>
          <a:lstStyle>
            <a:lvl1pPr marL="8458" indent="0" algn="ctr">
              <a:buNone/>
              <a:defRPr sz="600">
                <a:solidFill>
                  <a:schemeClr val="tx1"/>
                </a:solidFill>
              </a:defRPr>
            </a:lvl1pPr>
            <a:lvl2pPr marL="173257" indent="0">
              <a:buNone/>
              <a:defRPr sz="600"/>
            </a:lvl2pPr>
            <a:lvl3pPr marL="390172" indent="0">
              <a:buNone/>
              <a:defRPr sz="600"/>
            </a:lvl3pPr>
            <a:lvl4pPr marL="643718" indent="0">
              <a:buNone/>
              <a:defRPr sz="600"/>
            </a:lvl4pPr>
            <a:lvl5pPr marL="890197" indent="0">
              <a:buNone/>
              <a:defRPr sz="600"/>
            </a:lvl5pPr>
          </a:lstStyle>
          <a:p>
            <a:pPr lvl="0"/>
            <a:r>
              <a:rPr lang="en-US" dirty="0"/>
              <a:t>Click to add text</a:t>
            </a:r>
          </a:p>
        </p:txBody>
      </p:sp>
      <p:sp>
        <p:nvSpPr>
          <p:cNvPr id="384" name="Picture Placeholder 12"/>
          <p:cNvSpPr>
            <a:spLocks noGrp="1"/>
          </p:cNvSpPr>
          <p:nvPr>
            <p:ph type="pic" sz="quarter" idx="491" hasCustomPrompt="1"/>
          </p:nvPr>
        </p:nvSpPr>
        <p:spPr>
          <a:xfrm>
            <a:off x="7710698" y="4570440"/>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385" name="Picture Placeholder 12"/>
          <p:cNvSpPr>
            <a:spLocks noGrp="1"/>
          </p:cNvSpPr>
          <p:nvPr>
            <p:ph type="pic" sz="quarter" idx="492" hasCustomPrompt="1"/>
          </p:nvPr>
        </p:nvSpPr>
        <p:spPr>
          <a:xfrm>
            <a:off x="7710698" y="4940333"/>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386" name="Text Placeholder 6"/>
          <p:cNvSpPr>
            <a:spLocks noGrp="1"/>
          </p:cNvSpPr>
          <p:nvPr>
            <p:ph type="body" sz="quarter" idx="493" hasCustomPrompt="1"/>
          </p:nvPr>
        </p:nvSpPr>
        <p:spPr>
          <a:xfrm>
            <a:off x="7572148" y="4807901"/>
            <a:ext cx="1150216" cy="120463"/>
          </a:xfrm>
        </p:spPr>
        <p:txBody>
          <a:bodyPr anchor="ctr" anchorCtr="0"/>
          <a:lstStyle>
            <a:lvl1pPr marL="8458" indent="0" algn="ctr">
              <a:buNone/>
              <a:defRPr sz="600">
                <a:solidFill>
                  <a:schemeClr val="tx1"/>
                </a:solidFill>
              </a:defRPr>
            </a:lvl1pPr>
            <a:lvl2pPr marL="173257" indent="0">
              <a:buNone/>
              <a:defRPr sz="600"/>
            </a:lvl2pPr>
            <a:lvl3pPr marL="390172" indent="0">
              <a:buNone/>
              <a:defRPr sz="600"/>
            </a:lvl3pPr>
            <a:lvl4pPr marL="643718" indent="0">
              <a:buNone/>
              <a:defRPr sz="600"/>
            </a:lvl4pPr>
            <a:lvl5pPr marL="890197" indent="0">
              <a:buNone/>
              <a:defRPr sz="600"/>
            </a:lvl5pPr>
          </a:lstStyle>
          <a:p>
            <a:pPr lvl="0"/>
            <a:r>
              <a:rPr lang="en-US" dirty="0"/>
              <a:t>Click to add text</a:t>
            </a:r>
          </a:p>
        </p:txBody>
      </p:sp>
      <p:sp>
        <p:nvSpPr>
          <p:cNvPr id="389" name="Text Placeholder 5"/>
          <p:cNvSpPr>
            <a:spLocks noGrp="1"/>
          </p:cNvSpPr>
          <p:nvPr>
            <p:ph type="body" sz="quarter" idx="313" hasCustomPrompt="1"/>
          </p:nvPr>
        </p:nvSpPr>
        <p:spPr>
          <a:xfrm>
            <a:off x="415744" y="1344515"/>
            <a:ext cx="1150216" cy="1525557"/>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390" name="Text Placeholder 7"/>
          <p:cNvSpPr>
            <a:spLocks noGrp="1"/>
          </p:cNvSpPr>
          <p:nvPr>
            <p:ph type="body" sz="quarter" idx="110" hasCustomPrompt="1"/>
          </p:nvPr>
        </p:nvSpPr>
        <p:spPr>
          <a:xfrm>
            <a:off x="415744" y="1203718"/>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391" name="Picture Placeholder 12"/>
          <p:cNvSpPr>
            <a:spLocks noGrp="1"/>
          </p:cNvSpPr>
          <p:nvPr>
            <p:ph type="pic" sz="quarter" idx="128" hasCustomPrompt="1"/>
          </p:nvPr>
        </p:nvSpPr>
        <p:spPr>
          <a:xfrm>
            <a:off x="554290" y="1425278"/>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392" name="Picture Placeholder 12"/>
          <p:cNvSpPr>
            <a:spLocks noGrp="1"/>
          </p:cNvSpPr>
          <p:nvPr>
            <p:ph type="pic" sz="quarter" idx="399" hasCustomPrompt="1"/>
          </p:nvPr>
        </p:nvSpPr>
        <p:spPr>
          <a:xfrm>
            <a:off x="554290" y="1795163"/>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393" name="Text Placeholder 6"/>
          <p:cNvSpPr>
            <a:spLocks noGrp="1"/>
          </p:cNvSpPr>
          <p:nvPr>
            <p:ph type="body" sz="quarter" idx="402" hasCustomPrompt="1"/>
          </p:nvPr>
        </p:nvSpPr>
        <p:spPr>
          <a:xfrm>
            <a:off x="415744" y="1662668"/>
            <a:ext cx="1150216" cy="120463"/>
          </a:xfrm>
        </p:spPr>
        <p:txBody>
          <a:bodyPr anchor="ctr" anchorCtr="0"/>
          <a:lstStyle>
            <a:lvl1pPr marL="8458" indent="0" algn="ctr">
              <a:buNone/>
              <a:defRPr sz="600">
                <a:solidFill>
                  <a:schemeClr val="tx1"/>
                </a:solidFill>
              </a:defRPr>
            </a:lvl1pPr>
            <a:lvl2pPr marL="173257" indent="0">
              <a:buNone/>
              <a:defRPr sz="600"/>
            </a:lvl2pPr>
            <a:lvl3pPr marL="390172" indent="0">
              <a:buNone/>
              <a:defRPr sz="600"/>
            </a:lvl3pPr>
            <a:lvl4pPr marL="643718" indent="0">
              <a:buNone/>
              <a:defRPr sz="600"/>
            </a:lvl4pPr>
            <a:lvl5pPr marL="890197" indent="0">
              <a:buNone/>
              <a:defRPr sz="600"/>
            </a:lvl5pPr>
          </a:lstStyle>
          <a:p>
            <a:pPr lvl="0"/>
            <a:r>
              <a:rPr lang="en-US" dirty="0"/>
              <a:t>Click to add text</a:t>
            </a:r>
          </a:p>
        </p:txBody>
      </p:sp>
      <p:sp>
        <p:nvSpPr>
          <p:cNvPr id="394" name="Picture Placeholder 12"/>
          <p:cNvSpPr>
            <a:spLocks noGrp="1"/>
          </p:cNvSpPr>
          <p:nvPr>
            <p:ph type="pic" sz="quarter" idx="403" hasCustomPrompt="1"/>
          </p:nvPr>
        </p:nvSpPr>
        <p:spPr>
          <a:xfrm>
            <a:off x="554290" y="2192093"/>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395" name="Picture Placeholder 12"/>
          <p:cNvSpPr>
            <a:spLocks noGrp="1"/>
          </p:cNvSpPr>
          <p:nvPr>
            <p:ph type="pic" sz="quarter" idx="404" hasCustomPrompt="1"/>
          </p:nvPr>
        </p:nvSpPr>
        <p:spPr>
          <a:xfrm>
            <a:off x="554290" y="2561985"/>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396" name="Text Placeholder 6"/>
          <p:cNvSpPr>
            <a:spLocks noGrp="1"/>
          </p:cNvSpPr>
          <p:nvPr>
            <p:ph type="body" sz="quarter" idx="405" hasCustomPrompt="1"/>
          </p:nvPr>
        </p:nvSpPr>
        <p:spPr>
          <a:xfrm>
            <a:off x="415744" y="2429553"/>
            <a:ext cx="1150216" cy="120463"/>
          </a:xfrm>
        </p:spPr>
        <p:txBody>
          <a:bodyPr anchor="ctr" anchorCtr="0"/>
          <a:lstStyle>
            <a:lvl1pPr marL="8458" indent="0" algn="ctr">
              <a:buNone/>
              <a:defRPr sz="600">
                <a:solidFill>
                  <a:schemeClr val="tx1"/>
                </a:solidFill>
              </a:defRPr>
            </a:lvl1pPr>
            <a:lvl2pPr marL="173257" indent="0">
              <a:buNone/>
              <a:defRPr sz="600"/>
            </a:lvl2pPr>
            <a:lvl3pPr marL="390172" indent="0">
              <a:buNone/>
              <a:defRPr sz="600"/>
            </a:lvl3pPr>
            <a:lvl4pPr marL="643718" indent="0">
              <a:buNone/>
              <a:defRPr sz="600"/>
            </a:lvl4pPr>
            <a:lvl5pPr marL="890197" indent="0">
              <a:buNone/>
              <a:defRPr sz="600"/>
            </a:lvl5pPr>
          </a:lstStyle>
          <a:p>
            <a:pPr lvl="0"/>
            <a:r>
              <a:rPr lang="en-US" dirty="0"/>
              <a:t>Click to add text</a:t>
            </a:r>
          </a:p>
        </p:txBody>
      </p:sp>
      <p:sp>
        <p:nvSpPr>
          <p:cNvPr id="397" name="Text Placeholder 5"/>
          <p:cNvSpPr>
            <a:spLocks noGrp="1"/>
          </p:cNvSpPr>
          <p:nvPr>
            <p:ph type="body" sz="quarter" idx="406" hasCustomPrompt="1"/>
          </p:nvPr>
        </p:nvSpPr>
        <p:spPr>
          <a:xfrm>
            <a:off x="1851637" y="1344515"/>
            <a:ext cx="1150216" cy="1525557"/>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398" name="Text Placeholder 7"/>
          <p:cNvSpPr>
            <a:spLocks noGrp="1"/>
          </p:cNvSpPr>
          <p:nvPr>
            <p:ph type="body" sz="quarter" idx="407" hasCustomPrompt="1"/>
          </p:nvPr>
        </p:nvSpPr>
        <p:spPr>
          <a:xfrm>
            <a:off x="1851637" y="1203718"/>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399" name="Picture Placeholder 12"/>
          <p:cNvSpPr>
            <a:spLocks noGrp="1"/>
          </p:cNvSpPr>
          <p:nvPr>
            <p:ph type="pic" sz="quarter" idx="408" hasCustomPrompt="1"/>
          </p:nvPr>
        </p:nvSpPr>
        <p:spPr>
          <a:xfrm>
            <a:off x="1990188" y="1425278"/>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400" name="Picture Placeholder 12"/>
          <p:cNvSpPr>
            <a:spLocks noGrp="1"/>
          </p:cNvSpPr>
          <p:nvPr>
            <p:ph type="pic" sz="quarter" idx="409" hasCustomPrompt="1"/>
          </p:nvPr>
        </p:nvSpPr>
        <p:spPr>
          <a:xfrm>
            <a:off x="1990188" y="1795163"/>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401" name="Text Placeholder 6"/>
          <p:cNvSpPr>
            <a:spLocks noGrp="1"/>
          </p:cNvSpPr>
          <p:nvPr>
            <p:ph type="body" sz="quarter" idx="410" hasCustomPrompt="1"/>
          </p:nvPr>
        </p:nvSpPr>
        <p:spPr>
          <a:xfrm>
            <a:off x="1851637" y="1662668"/>
            <a:ext cx="1150216" cy="120463"/>
          </a:xfrm>
        </p:spPr>
        <p:txBody>
          <a:bodyPr anchor="ctr" anchorCtr="0"/>
          <a:lstStyle>
            <a:lvl1pPr marL="8458" indent="0" algn="ctr">
              <a:buNone/>
              <a:defRPr sz="600">
                <a:solidFill>
                  <a:schemeClr val="tx1"/>
                </a:solidFill>
              </a:defRPr>
            </a:lvl1pPr>
            <a:lvl2pPr marL="173257" indent="0">
              <a:buNone/>
              <a:defRPr sz="600"/>
            </a:lvl2pPr>
            <a:lvl3pPr marL="390172" indent="0">
              <a:buNone/>
              <a:defRPr sz="600"/>
            </a:lvl3pPr>
            <a:lvl4pPr marL="643718" indent="0">
              <a:buNone/>
              <a:defRPr sz="600"/>
            </a:lvl4pPr>
            <a:lvl5pPr marL="890197" indent="0">
              <a:buNone/>
              <a:defRPr sz="600"/>
            </a:lvl5pPr>
          </a:lstStyle>
          <a:p>
            <a:pPr lvl="0"/>
            <a:r>
              <a:rPr lang="en-US" dirty="0"/>
              <a:t>Click to add text</a:t>
            </a:r>
          </a:p>
        </p:txBody>
      </p:sp>
      <p:sp>
        <p:nvSpPr>
          <p:cNvPr id="402" name="Picture Placeholder 12"/>
          <p:cNvSpPr>
            <a:spLocks noGrp="1"/>
          </p:cNvSpPr>
          <p:nvPr>
            <p:ph type="pic" sz="quarter" idx="411" hasCustomPrompt="1"/>
          </p:nvPr>
        </p:nvSpPr>
        <p:spPr>
          <a:xfrm>
            <a:off x="1990188" y="2192093"/>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408" name="Picture Placeholder 12"/>
          <p:cNvSpPr>
            <a:spLocks noGrp="1"/>
          </p:cNvSpPr>
          <p:nvPr>
            <p:ph type="pic" sz="quarter" idx="412" hasCustomPrompt="1"/>
          </p:nvPr>
        </p:nvSpPr>
        <p:spPr>
          <a:xfrm>
            <a:off x="1990188" y="2561985"/>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409" name="Text Placeholder 6"/>
          <p:cNvSpPr>
            <a:spLocks noGrp="1"/>
          </p:cNvSpPr>
          <p:nvPr>
            <p:ph type="body" sz="quarter" idx="413" hasCustomPrompt="1"/>
          </p:nvPr>
        </p:nvSpPr>
        <p:spPr>
          <a:xfrm>
            <a:off x="1851637" y="2429553"/>
            <a:ext cx="1150216" cy="120463"/>
          </a:xfrm>
        </p:spPr>
        <p:txBody>
          <a:bodyPr anchor="ctr" anchorCtr="0"/>
          <a:lstStyle>
            <a:lvl1pPr marL="8458" indent="0" algn="ctr">
              <a:buNone/>
              <a:defRPr sz="600">
                <a:solidFill>
                  <a:schemeClr val="tx1"/>
                </a:solidFill>
              </a:defRPr>
            </a:lvl1pPr>
            <a:lvl2pPr marL="173257" indent="0">
              <a:buNone/>
              <a:defRPr sz="600"/>
            </a:lvl2pPr>
            <a:lvl3pPr marL="390172" indent="0">
              <a:buNone/>
              <a:defRPr sz="600"/>
            </a:lvl3pPr>
            <a:lvl4pPr marL="643718" indent="0">
              <a:buNone/>
              <a:defRPr sz="600"/>
            </a:lvl4pPr>
            <a:lvl5pPr marL="890197" indent="0">
              <a:buNone/>
              <a:defRPr sz="600"/>
            </a:lvl5pPr>
          </a:lstStyle>
          <a:p>
            <a:pPr lvl="0"/>
            <a:r>
              <a:rPr lang="en-US" dirty="0"/>
              <a:t>Click to add text</a:t>
            </a:r>
          </a:p>
        </p:txBody>
      </p:sp>
      <p:sp>
        <p:nvSpPr>
          <p:cNvPr id="410" name="Text Placeholder 5"/>
          <p:cNvSpPr>
            <a:spLocks noGrp="1"/>
          </p:cNvSpPr>
          <p:nvPr>
            <p:ph type="body" sz="quarter" idx="414" hasCustomPrompt="1"/>
          </p:nvPr>
        </p:nvSpPr>
        <p:spPr>
          <a:xfrm>
            <a:off x="3264629" y="1344515"/>
            <a:ext cx="1150216" cy="1525557"/>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411" name="Text Placeholder 7"/>
          <p:cNvSpPr>
            <a:spLocks noGrp="1"/>
          </p:cNvSpPr>
          <p:nvPr>
            <p:ph type="body" sz="quarter" idx="415" hasCustomPrompt="1"/>
          </p:nvPr>
        </p:nvSpPr>
        <p:spPr>
          <a:xfrm>
            <a:off x="3264629" y="1203718"/>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412" name="Picture Placeholder 12"/>
          <p:cNvSpPr>
            <a:spLocks noGrp="1"/>
          </p:cNvSpPr>
          <p:nvPr>
            <p:ph type="pic" sz="quarter" idx="416" hasCustomPrompt="1"/>
          </p:nvPr>
        </p:nvSpPr>
        <p:spPr>
          <a:xfrm>
            <a:off x="3403177" y="1425278"/>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418" name="Picture Placeholder 12"/>
          <p:cNvSpPr>
            <a:spLocks noGrp="1"/>
          </p:cNvSpPr>
          <p:nvPr>
            <p:ph type="pic" sz="quarter" idx="417" hasCustomPrompt="1"/>
          </p:nvPr>
        </p:nvSpPr>
        <p:spPr>
          <a:xfrm>
            <a:off x="3403177" y="1795163"/>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419" name="Text Placeholder 6"/>
          <p:cNvSpPr>
            <a:spLocks noGrp="1"/>
          </p:cNvSpPr>
          <p:nvPr>
            <p:ph type="body" sz="quarter" idx="418" hasCustomPrompt="1"/>
          </p:nvPr>
        </p:nvSpPr>
        <p:spPr>
          <a:xfrm>
            <a:off x="3264629" y="1662668"/>
            <a:ext cx="1150216" cy="120463"/>
          </a:xfrm>
        </p:spPr>
        <p:txBody>
          <a:bodyPr anchor="ctr" anchorCtr="0"/>
          <a:lstStyle>
            <a:lvl1pPr marL="8458" indent="0" algn="ctr">
              <a:buNone/>
              <a:defRPr sz="600">
                <a:solidFill>
                  <a:schemeClr val="tx1"/>
                </a:solidFill>
              </a:defRPr>
            </a:lvl1pPr>
            <a:lvl2pPr marL="173257" indent="0">
              <a:buNone/>
              <a:defRPr sz="600"/>
            </a:lvl2pPr>
            <a:lvl3pPr marL="390172" indent="0">
              <a:buNone/>
              <a:defRPr sz="600"/>
            </a:lvl3pPr>
            <a:lvl4pPr marL="643718" indent="0">
              <a:buNone/>
              <a:defRPr sz="600"/>
            </a:lvl4pPr>
            <a:lvl5pPr marL="890197" indent="0">
              <a:buNone/>
              <a:defRPr sz="600"/>
            </a:lvl5pPr>
          </a:lstStyle>
          <a:p>
            <a:pPr lvl="0"/>
            <a:r>
              <a:rPr lang="en-US" dirty="0"/>
              <a:t>Click to add text</a:t>
            </a:r>
          </a:p>
        </p:txBody>
      </p:sp>
      <p:sp>
        <p:nvSpPr>
          <p:cNvPr id="420" name="Picture Placeholder 12"/>
          <p:cNvSpPr>
            <a:spLocks noGrp="1"/>
          </p:cNvSpPr>
          <p:nvPr>
            <p:ph type="pic" sz="quarter" idx="419" hasCustomPrompt="1"/>
          </p:nvPr>
        </p:nvSpPr>
        <p:spPr>
          <a:xfrm>
            <a:off x="3403177" y="2192093"/>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421" name="Picture Placeholder 12"/>
          <p:cNvSpPr>
            <a:spLocks noGrp="1"/>
          </p:cNvSpPr>
          <p:nvPr>
            <p:ph type="pic" sz="quarter" idx="420" hasCustomPrompt="1"/>
          </p:nvPr>
        </p:nvSpPr>
        <p:spPr>
          <a:xfrm>
            <a:off x="3403177" y="2561985"/>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422" name="Text Placeholder 6"/>
          <p:cNvSpPr>
            <a:spLocks noGrp="1"/>
          </p:cNvSpPr>
          <p:nvPr>
            <p:ph type="body" sz="quarter" idx="421" hasCustomPrompt="1"/>
          </p:nvPr>
        </p:nvSpPr>
        <p:spPr>
          <a:xfrm>
            <a:off x="3264629" y="2429553"/>
            <a:ext cx="1150216" cy="120463"/>
          </a:xfrm>
        </p:spPr>
        <p:txBody>
          <a:bodyPr anchor="ctr" anchorCtr="0"/>
          <a:lstStyle>
            <a:lvl1pPr marL="8458" indent="0" algn="ctr">
              <a:buNone/>
              <a:defRPr sz="600">
                <a:solidFill>
                  <a:schemeClr val="tx1"/>
                </a:solidFill>
              </a:defRPr>
            </a:lvl1pPr>
            <a:lvl2pPr marL="173257" indent="0">
              <a:buNone/>
              <a:defRPr sz="600"/>
            </a:lvl2pPr>
            <a:lvl3pPr marL="390172" indent="0">
              <a:buNone/>
              <a:defRPr sz="600"/>
            </a:lvl3pPr>
            <a:lvl4pPr marL="643718" indent="0">
              <a:buNone/>
              <a:defRPr sz="600"/>
            </a:lvl4pPr>
            <a:lvl5pPr marL="890197" indent="0">
              <a:buNone/>
              <a:defRPr sz="600"/>
            </a:lvl5pPr>
          </a:lstStyle>
          <a:p>
            <a:pPr lvl="0"/>
            <a:r>
              <a:rPr lang="en-US" dirty="0"/>
              <a:t>Click to add text</a:t>
            </a:r>
          </a:p>
        </p:txBody>
      </p:sp>
      <p:sp>
        <p:nvSpPr>
          <p:cNvPr id="428" name="Text Placeholder 5"/>
          <p:cNvSpPr>
            <a:spLocks noGrp="1"/>
          </p:cNvSpPr>
          <p:nvPr>
            <p:ph type="body" sz="quarter" idx="422" hasCustomPrompt="1"/>
          </p:nvPr>
        </p:nvSpPr>
        <p:spPr>
          <a:xfrm>
            <a:off x="4694651" y="1344515"/>
            <a:ext cx="1150216" cy="1525557"/>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429" name="Text Placeholder 7"/>
          <p:cNvSpPr>
            <a:spLocks noGrp="1"/>
          </p:cNvSpPr>
          <p:nvPr>
            <p:ph type="body" sz="quarter" idx="423" hasCustomPrompt="1"/>
          </p:nvPr>
        </p:nvSpPr>
        <p:spPr>
          <a:xfrm>
            <a:off x="4694651" y="1203718"/>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430" name="Picture Placeholder 12"/>
          <p:cNvSpPr>
            <a:spLocks noGrp="1"/>
          </p:cNvSpPr>
          <p:nvPr>
            <p:ph type="pic" sz="quarter" idx="424" hasCustomPrompt="1"/>
          </p:nvPr>
        </p:nvSpPr>
        <p:spPr>
          <a:xfrm>
            <a:off x="4833198" y="1425278"/>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431" name="Picture Placeholder 12"/>
          <p:cNvSpPr>
            <a:spLocks noGrp="1"/>
          </p:cNvSpPr>
          <p:nvPr>
            <p:ph type="pic" sz="quarter" idx="425" hasCustomPrompt="1"/>
          </p:nvPr>
        </p:nvSpPr>
        <p:spPr>
          <a:xfrm>
            <a:off x="4833198" y="1795163"/>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432" name="Text Placeholder 6"/>
          <p:cNvSpPr>
            <a:spLocks noGrp="1"/>
          </p:cNvSpPr>
          <p:nvPr>
            <p:ph type="body" sz="quarter" idx="426" hasCustomPrompt="1"/>
          </p:nvPr>
        </p:nvSpPr>
        <p:spPr>
          <a:xfrm>
            <a:off x="4694651" y="1662668"/>
            <a:ext cx="1150216" cy="120463"/>
          </a:xfrm>
        </p:spPr>
        <p:txBody>
          <a:bodyPr anchor="ctr" anchorCtr="0"/>
          <a:lstStyle>
            <a:lvl1pPr marL="8458" indent="0" algn="ctr">
              <a:buNone/>
              <a:defRPr sz="600">
                <a:solidFill>
                  <a:schemeClr val="tx1"/>
                </a:solidFill>
              </a:defRPr>
            </a:lvl1pPr>
            <a:lvl2pPr marL="173257" indent="0">
              <a:buNone/>
              <a:defRPr sz="600"/>
            </a:lvl2pPr>
            <a:lvl3pPr marL="390172" indent="0">
              <a:buNone/>
              <a:defRPr sz="600"/>
            </a:lvl3pPr>
            <a:lvl4pPr marL="643718" indent="0">
              <a:buNone/>
              <a:defRPr sz="600"/>
            </a:lvl4pPr>
            <a:lvl5pPr marL="890197" indent="0">
              <a:buNone/>
              <a:defRPr sz="600"/>
            </a:lvl5pPr>
          </a:lstStyle>
          <a:p>
            <a:pPr lvl="0"/>
            <a:r>
              <a:rPr lang="en-US" dirty="0"/>
              <a:t>Click to add text</a:t>
            </a:r>
          </a:p>
        </p:txBody>
      </p:sp>
      <p:sp>
        <p:nvSpPr>
          <p:cNvPr id="438" name="Picture Placeholder 12"/>
          <p:cNvSpPr>
            <a:spLocks noGrp="1"/>
          </p:cNvSpPr>
          <p:nvPr>
            <p:ph type="pic" sz="quarter" idx="427" hasCustomPrompt="1"/>
          </p:nvPr>
        </p:nvSpPr>
        <p:spPr>
          <a:xfrm>
            <a:off x="4833198" y="2192093"/>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439" name="Picture Placeholder 12"/>
          <p:cNvSpPr>
            <a:spLocks noGrp="1"/>
          </p:cNvSpPr>
          <p:nvPr>
            <p:ph type="pic" sz="quarter" idx="428" hasCustomPrompt="1"/>
          </p:nvPr>
        </p:nvSpPr>
        <p:spPr>
          <a:xfrm>
            <a:off x="4833198" y="2561985"/>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440" name="Text Placeholder 6"/>
          <p:cNvSpPr>
            <a:spLocks noGrp="1"/>
          </p:cNvSpPr>
          <p:nvPr>
            <p:ph type="body" sz="quarter" idx="429" hasCustomPrompt="1"/>
          </p:nvPr>
        </p:nvSpPr>
        <p:spPr>
          <a:xfrm>
            <a:off x="4694651" y="2429553"/>
            <a:ext cx="1150216" cy="120463"/>
          </a:xfrm>
        </p:spPr>
        <p:txBody>
          <a:bodyPr anchor="ctr" anchorCtr="0"/>
          <a:lstStyle>
            <a:lvl1pPr marL="8458" indent="0" algn="ctr">
              <a:buNone/>
              <a:defRPr sz="600">
                <a:solidFill>
                  <a:schemeClr val="tx1"/>
                </a:solidFill>
              </a:defRPr>
            </a:lvl1pPr>
            <a:lvl2pPr marL="173257" indent="0">
              <a:buNone/>
              <a:defRPr sz="600"/>
            </a:lvl2pPr>
            <a:lvl3pPr marL="390172" indent="0">
              <a:buNone/>
              <a:defRPr sz="600"/>
            </a:lvl3pPr>
            <a:lvl4pPr marL="643718" indent="0">
              <a:buNone/>
              <a:defRPr sz="600"/>
            </a:lvl4pPr>
            <a:lvl5pPr marL="890197" indent="0">
              <a:buNone/>
              <a:defRPr sz="600"/>
            </a:lvl5pPr>
          </a:lstStyle>
          <a:p>
            <a:pPr lvl="0"/>
            <a:r>
              <a:rPr lang="en-US" dirty="0"/>
              <a:t>Click to add text</a:t>
            </a:r>
          </a:p>
        </p:txBody>
      </p:sp>
      <p:sp>
        <p:nvSpPr>
          <p:cNvPr id="441" name="Text Placeholder 5"/>
          <p:cNvSpPr>
            <a:spLocks noGrp="1"/>
          </p:cNvSpPr>
          <p:nvPr>
            <p:ph type="body" sz="quarter" idx="430" hasCustomPrompt="1"/>
          </p:nvPr>
        </p:nvSpPr>
        <p:spPr>
          <a:xfrm>
            <a:off x="6132674" y="1344515"/>
            <a:ext cx="1150216" cy="1525557"/>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442" name="Text Placeholder 7"/>
          <p:cNvSpPr>
            <a:spLocks noGrp="1"/>
          </p:cNvSpPr>
          <p:nvPr>
            <p:ph type="body" sz="quarter" idx="431" hasCustomPrompt="1"/>
          </p:nvPr>
        </p:nvSpPr>
        <p:spPr>
          <a:xfrm>
            <a:off x="6132674" y="1203718"/>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443" name="Picture Placeholder 12"/>
          <p:cNvSpPr>
            <a:spLocks noGrp="1"/>
          </p:cNvSpPr>
          <p:nvPr>
            <p:ph type="pic" sz="quarter" idx="432" hasCustomPrompt="1"/>
          </p:nvPr>
        </p:nvSpPr>
        <p:spPr>
          <a:xfrm>
            <a:off x="6271220" y="1425278"/>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444" name="Picture Placeholder 12"/>
          <p:cNvSpPr>
            <a:spLocks noGrp="1"/>
          </p:cNvSpPr>
          <p:nvPr>
            <p:ph type="pic" sz="quarter" idx="433" hasCustomPrompt="1"/>
          </p:nvPr>
        </p:nvSpPr>
        <p:spPr>
          <a:xfrm>
            <a:off x="6271220" y="1795163"/>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445" name="Text Placeholder 6"/>
          <p:cNvSpPr>
            <a:spLocks noGrp="1"/>
          </p:cNvSpPr>
          <p:nvPr>
            <p:ph type="body" sz="quarter" idx="434" hasCustomPrompt="1"/>
          </p:nvPr>
        </p:nvSpPr>
        <p:spPr>
          <a:xfrm>
            <a:off x="6132674" y="1662668"/>
            <a:ext cx="1150216" cy="120463"/>
          </a:xfrm>
        </p:spPr>
        <p:txBody>
          <a:bodyPr anchor="ctr" anchorCtr="0"/>
          <a:lstStyle>
            <a:lvl1pPr marL="8458" indent="0" algn="ctr">
              <a:buNone/>
              <a:defRPr sz="600">
                <a:solidFill>
                  <a:schemeClr val="tx1"/>
                </a:solidFill>
              </a:defRPr>
            </a:lvl1pPr>
            <a:lvl2pPr marL="173257" indent="0">
              <a:buNone/>
              <a:defRPr sz="600"/>
            </a:lvl2pPr>
            <a:lvl3pPr marL="390172" indent="0">
              <a:buNone/>
              <a:defRPr sz="600"/>
            </a:lvl3pPr>
            <a:lvl4pPr marL="643718" indent="0">
              <a:buNone/>
              <a:defRPr sz="600"/>
            </a:lvl4pPr>
            <a:lvl5pPr marL="890197" indent="0">
              <a:buNone/>
              <a:defRPr sz="600"/>
            </a:lvl5pPr>
          </a:lstStyle>
          <a:p>
            <a:pPr lvl="0"/>
            <a:r>
              <a:rPr lang="en-US" dirty="0"/>
              <a:t>Click to add text</a:t>
            </a:r>
          </a:p>
        </p:txBody>
      </p:sp>
      <p:sp>
        <p:nvSpPr>
          <p:cNvPr id="446" name="Picture Placeholder 12"/>
          <p:cNvSpPr>
            <a:spLocks noGrp="1"/>
          </p:cNvSpPr>
          <p:nvPr>
            <p:ph type="pic" sz="quarter" idx="435" hasCustomPrompt="1"/>
          </p:nvPr>
        </p:nvSpPr>
        <p:spPr>
          <a:xfrm>
            <a:off x="6271220" y="2192093"/>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447" name="Picture Placeholder 12"/>
          <p:cNvSpPr>
            <a:spLocks noGrp="1"/>
          </p:cNvSpPr>
          <p:nvPr>
            <p:ph type="pic" sz="quarter" idx="436" hasCustomPrompt="1"/>
          </p:nvPr>
        </p:nvSpPr>
        <p:spPr>
          <a:xfrm>
            <a:off x="6271220" y="2561985"/>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453" name="Text Placeholder 6"/>
          <p:cNvSpPr>
            <a:spLocks noGrp="1"/>
          </p:cNvSpPr>
          <p:nvPr>
            <p:ph type="body" sz="quarter" idx="437" hasCustomPrompt="1"/>
          </p:nvPr>
        </p:nvSpPr>
        <p:spPr>
          <a:xfrm>
            <a:off x="6132674" y="2429553"/>
            <a:ext cx="1150216" cy="120463"/>
          </a:xfrm>
        </p:spPr>
        <p:txBody>
          <a:bodyPr anchor="ctr" anchorCtr="0"/>
          <a:lstStyle>
            <a:lvl1pPr marL="8458" indent="0" algn="ctr">
              <a:buNone/>
              <a:defRPr sz="600">
                <a:solidFill>
                  <a:schemeClr val="tx1"/>
                </a:solidFill>
              </a:defRPr>
            </a:lvl1pPr>
            <a:lvl2pPr marL="173257" indent="0">
              <a:buNone/>
              <a:defRPr sz="600"/>
            </a:lvl2pPr>
            <a:lvl3pPr marL="390172" indent="0">
              <a:buNone/>
              <a:defRPr sz="600"/>
            </a:lvl3pPr>
            <a:lvl4pPr marL="643718" indent="0">
              <a:buNone/>
              <a:defRPr sz="600"/>
            </a:lvl4pPr>
            <a:lvl5pPr marL="890197" indent="0">
              <a:buNone/>
              <a:defRPr sz="600"/>
            </a:lvl5pPr>
          </a:lstStyle>
          <a:p>
            <a:pPr lvl="0"/>
            <a:r>
              <a:rPr lang="en-US" dirty="0"/>
              <a:t>Click to add text</a:t>
            </a:r>
          </a:p>
        </p:txBody>
      </p:sp>
      <p:sp>
        <p:nvSpPr>
          <p:cNvPr id="454" name="Text Placeholder 5"/>
          <p:cNvSpPr>
            <a:spLocks noGrp="1"/>
          </p:cNvSpPr>
          <p:nvPr>
            <p:ph type="body" sz="quarter" idx="438" hasCustomPrompt="1"/>
          </p:nvPr>
        </p:nvSpPr>
        <p:spPr>
          <a:xfrm>
            <a:off x="7572148" y="1344515"/>
            <a:ext cx="1150216" cy="1525557"/>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455" name="Text Placeholder 7"/>
          <p:cNvSpPr>
            <a:spLocks noGrp="1"/>
          </p:cNvSpPr>
          <p:nvPr>
            <p:ph type="body" sz="quarter" idx="439" hasCustomPrompt="1"/>
          </p:nvPr>
        </p:nvSpPr>
        <p:spPr>
          <a:xfrm>
            <a:off x="7572148" y="1203718"/>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456" name="Picture Placeholder 12"/>
          <p:cNvSpPr>
            <a:spLocks noGrp="1"/>
          </p:cNvSpPr>
          <p:nvPr>
            <p:ph type="pic" sz="quarter" idx="440" hasCustomPrompt="1"/>
          </p:nvPr>
        </p:nvSpPr>
        <p:spPr>
          <a:xfrm>
            <a:off x="7710698" y="1425278"/>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457" name="Picture Placeholder 12"/>
          <p:cNvSpPr>
            <a:spLocks noGrp="1"/>
          </p:cNvSpPr>
          <p:nvPr>
            <p:ph type="pic" sz="quarter" idx="441" hasCustomPrompt="1"/>
          </p:nvPr>
        </p:nvSpPr>
        <p:spPr>
          <a:xfrm>
            <a:off x="7710698" y="1795163"/>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458" name="Text Placeholder 6"/>
          <p:cNvSpPr>
            <a:spLocks noGrp="1"/>
          </p:cNvSpPr>
          <p:nvPr>
            <p:ph type="body" sz="quarter" idx="442" hasCustomPrompt="1"/>
          </p:nvPr>
        </p:nvSpPr>
        <p:spPr>
          <a:xfrm>
            <a:off x="7572148" y="1662668"/>
            <a:ext cx="1150216" cy="120463"/>
          </a:xfrm>
        </p:spPr>
        <p:txBody>
          <a:bodyPr anchor="ctr" anchorCtr="0"/>
          <a:lstStyle>
            <a:lvl1pPr marL="8458" indent="0" algn="ctr">
              <a:buNone/>
              <a:defRPr sz="600">
                <a:solidFill>
                  <a:schemeClr val="tx1"/>
                </a:solidFill>
              </a:defRPr>
            </a:lvl1pPr>
            <a:lvl2pPr marL="173257" indent="0">
              <a:buNone/>
              <a:defRPr sz="600"/>
            </a:lvl2pPr>
            <a:lvl3pPr marL="390172" indent="0">
              <a:buNone/>
              <a:defRPr sz="600"/>
            </a:lvl3pPr>
            <a:lvl4pPr marL="643718" indent="0">
              <a:buNone/>
              <a:defRPr sz="600"/>
            </a:lvl4pPr>
            <a:lvl5pPr marL="890197" indent="0">
              <a:buNone/>
              <a:defRPr sz="600"/>
            </a:lvl5pPr>
          </a:lstStyle>
          <a:p>
            <a:pPr lvl="0"/>
            <a:r>
              <a:rPr lang="en-US" dirty="0"/>
              <a:t>Click to add text</a:t>
            </a:r>
          </a:p>
        </p:txBody>
      </p:sp>
      <p:sp>
        <p:nvSpPr>
          <p:cNvPr id="459" name="Picture Placeholder 12"/>
          <p:cNvSpPr>
            <a:spLocks noGrp="1"/>
          </p:cNvSpPr>
          <p:nvPr>
            <p:ph type="pic" sz="quarter" idx="443" hasCustomPrompt="1"/>
          </p:nvPr>
        </p:nvSpPr>
        <p:spPr>
          <a:xfrm>
            <a:off x="7710698" y="2192093"/>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460" name="Picture Placeholder 12"/>
          <p:cNvSpPr>
            <a:spLocks noGrp="1"/>
          </p:cNvSpPr>
          <p:nvPr>
            <p:ph type="pic" sz="quarter" idx="444" hasCustomPrompt="1"/>
          </p:nvPr>
        </p:nvSpPr>
        <p:spPr>
          <a:xfrm>
            <a:off x="7710698" y="2561985"/>
            <a:ext cx="873125" cy="227182"/>
          </a:xfrm>
        </p:spPr>
        <p:txBody>
          <a:bodyPr>
            <a:noAutofit/>
          </a:bodyPr>
          <a:lstStyle>
            <a:lvl1pPr marL="8458" indent="0" algn="ctr">
              <a:buNone/>
              <a:defRPr sz="700" baseline="0">
                <a:solidFill>
                  <a:schemeClr val="tx1"/>
                </a:solidFill>
              </a:defRPr>
            </a:lvl1pPr>
          </a:lstStyle>
          <a:p>
            <a:r>
              <a:rPr lang="en-US" dirty="0"/>
              <a:t>Insert Logo</a:t>
            </a:r>
          </a:p>
        </p:txBody>
      </p:sp>
      <p:sp>
        <p:nvSpPr>
          <p:cNvPr id="461" name="Text Placeholder 6"/>
          <p:cNvSpPr>
            <a:spLocks noGrp="1"/>
          </p:cNvSpPr>
          <p:nvPr>
            <p:ph type="body" sz="quarter" idx="445" hasCustomPrompt="1"/>
          </p:nvPr>
        </p:nvSpPr>
        <p:spPr>
          <a:xfrm>
            <a:off x="7572148" y="2429553"/>
            <a:ext cx="1150216" cy="120463"/>
          </a:xfrm>
        </p:spPr>
        <p:txBody>
          <a:bodyPr anchor="ctr" anchorCtr="0"/>
          <a:lstStyle>
            <a:lvl1pPr marL="8458" indent="0" algn="ctr">
              <a:buNone/>
              <a:defRPr sz="600">
                <a:solidFill>
                  <a:schemeClr val="tx1"/>
                </a:solidFill>
              </a:defRPr>
            </a:lvl1pPr>
            <a:lvl2pPr marL="173257" indent="0">
              <a:buNone/>
              <a:defRPr sz="600"/>
            </a:lvl2pPr>
            <a:lvl3pPr marL="390172" indent="0">
              <a:buNone/>
              <a:defRPr sz="600"/>
            </a:lvl3pPr>
            <a:lvl4pPr marL="643718" indent="0">
              <a:buNone/>
              <a:defRPr sz="600"/>
            </a:lvl4pPr>
            <a:lvl5pPr marL="890197" indent="0">
              <a:buNone/>
              <a:defRPr sz="600"/>
            </a:lvl5pPr>
          </a:lstStyle>
          <a:p>
            <a:pPr lvl="0"/>
            <a:r>
              <a:rPr lang="en-US" dirty="0"/>
              <a:t>Click to add text</a:t>
            </a:r>
          </a:p>
        </p:txBody>
      </p:sp>
    </p:spTree>
    <p:extLst>
      <p:ext uri="{BB962C8B-B14F-4D97-AF65-F5344CB8AC3E}">
        <p14:creationId xmlns:p14="http://schemas.microsoft.com/office/powerpoint/2010/main" val="176952849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ombstones 2-typ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Click To Add Title</a:t>
            </a:r>
          </a:p>
        </p:txBody>
      </p:sp>
      <p:sp>
        <p:nvSpPr>
          <p:cNvPr id="4" name="Slide Number Placeholder 3"/>
          <p:cNvSpPr>
            <a:spLocks noGrp="1"/>
          </p:cNvSpPr>
          <p:nvPr>
            <p:ph type="sldNum" sz="quarter" idx="11"/>
          </p:nvPr>
        </p:nvSpPr>
        <p:spPr/>
        <p:txBody>
          <a:bodyPr/>
          <a:lstStyle>
            <a:lvl1pPr>
              <a:defRPr>
                <a:solidFill>
                  <a:schemeClr val="tx1"/>
                </a:solidFill>
              </a:defRPr>
            </a:lvl1pPr>
          </a:lstStyle>
          <a:p>
            <a:fld id="{612DC607-6A03-FC4D-8F08-E2A898818239}" type="slidenum">
              <a:rPr lang="en-US" smtClean="0">
                <a:solidFill>
                  <a:srgbClr val="00274C"/>
                </a:solidFill>
              </a:rPr>
              <a:pPr/>
              <a:t>‹#›</a:t>
            </a:fld>
            <a:endParaRPr lang="en-US" dirty="0">
              <a:solidFill>
                <a:srgbClr val="00274C"/>
              </a:solidFill>
            </a:endParaRPr>
          </a:p>
        </p:txBody>
      </p:sp>
      <p:sp>
        <p:nvSpPr>
          <p:cNvPr id="5" name="Footer Placeholder 4"/>
          <p:cNvSpPr>
            <a:spLocks noGrp="1"/>
          </p:cNvSpPr>
          <p:nvPr>
            <p:ph type="ftr" sz="quarter" idx="12"/>
          </p:nvPr>
        </p:nvSpPr>
        <p:spPr/>
        <p:txBody>
          <a:bodyPr/>
          <a:lstStyle>
            <a:lvl1pPr>
              <a:defRPr>
                <a:solidFill>
                  <a:schemeClr val="tx1"/>
                </a:solidFill>
              </a:defRPr>
            </a:lvl1pPr>
          </a:lstStyle>
          <a:p>
            <a:r>
              <a:rPr lang="en-US" dirty="0">
                <a:solidFill>
                  <a:srgbClr val="00274C"/>
                </a:solidFill>
              </a:rPr>
              <a:t>   </a:t>
            </a:r>
          </a:p>
        </p:txBody>
      </p:sp>
      <p:sp>
        <p:nvSpPr>
          <p:cNvPr id="118" name="Text Placeholder 5"/>
          <p:cNvSpPr>
            <a:spLocks noGrp="1"/>
          </p:cNvSpPr>
          <p:nvPr>
            <p:ph type="body" sz="quarter" idx="245" hasCustomPrompt="1"/>
          </p:nvPr>
        </p:nvSpPr>
        <p:spPr>
          <a:xfrm>
            <a:off x="415637" y="1191474"/>
            <a:ext cx="3992196" cy="258184"/>
          </a:xfrm>
          <a:solidFill>
            <a:schemeClr val="accent1"/>
          </a:solidFill>
        </p:spPr>
        <p:txBody>
          <a:bodyPr anchor="ctr"/>
          <a:lstStyle>
            <a:lvl1pPr marL="81347" indent="0">
              <a:buNone/>
              <a:defRPr sz="1100" b="1">
                <a:solidFill>
                  <a:schemeClr val="bg1"/>
                </a:solidFill>
              </a:defRPr>
            </a:lvl1pPr>
          </a:lstStyle>
          <a:p>
            <a:pPr lvl="0"/>
            <a:r>
              <a:rPr lang="en-US" dirty="0"/>
              <a:t>Click to add text</a:t>
            </a:r>
          </a:p>
        </p:txBody>
      </p:sp>
      <p:sp>
        <p:nvSpPr>
          <p:cNvPr id="119" name="Text Placeholder 5"/>
          <p:cNvSpPr>
            <a:spLocks noGrp="1"/>
          </p:cNvSpPr>
          <p:nvPr>
            <p:ph type="body" sz="quarter" idx="246" hasCustomPrompt="1"/>
          </p:nvPr>
        </p:nvSpPr>
        <p:spPr>
          <a:xfrm>
            <a:off x="4688287" y="1191474"/>
            <a:ext cx="4037906" cy="258184"/>
          </a:xfrm>
          <a:solidFill>
            <a:schemeClr val="accent1"/>
          </a:solidFill>
        </p:spPr>
        <p:txBody>
          <a:bodyPr anchor="ctr"/>
          <a:lstStyle>
            <a:lvl1pPr marL="81347" indent="0">
              <a:buNone/>
              <a:defRPr sz="1100" b="1">
                <a:solidFill>
                  <a:schemeClr val="bg1"/>
                </a:solidFill>
              </a:defRPr>
            </a:lvl1pPr>
          </a:lstStyle>
          <a:p>
            <a:pPr lvl="0"/>
            <a:r>
              <a:rPr lang="en-US" dirty="0"/>
              <a:t>Click to add text</a:t>
            </a:r>
          </a:p>
        </p:txBody>
      </p:sp>
      <p:sp>
        <p:nvSpPr>
          <p:cNvPr id="122" name="Rectangle 121" hidden="1"/>
          <p:cNvSpPr/>
          <p:nvPr userDrawn="1">
            <p:custDataLst>
              <p:tags r:id="rId1"/>
            </p:custDataLst>
          </p:nvPr>
        </p:nvSpPr>
        <p:spPr>
          <a:xfrm>
            <a:off x="417099" y="208714"/>
            <a:ext cx="8309838"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
        <p:nvSpPr>
          <p:cNvPr id="123" name="Rectangle 122" hidden="1"/>
          <p:cNvSpPr/>
          <p:nvPr userDrawn="1">
            <p:custDataLst>
              <p:tags r:id="rId2"/>
            </p:custDataLst>
          </p:nvPr>
        </p:nvSpPr>
        <p:spPr>
          <a:xfrm>
            <a:off x="0" y="6239967"/>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
        <p:nvSpPr>
          <p:cNvPr id="259" name="Text Placeholder 5"/>
          <p:cNvSpPr>
            <a:spLocks noGrp="1"/>
          </p:cNvSpPr>
          <p:nvPr>
            <p:ph type="body" sz="quarter" idx="313" hasCustomPrompt="1"/>
          </p:nvPr>
        </p:nvSpPr>
        <p:spPr>
          <a:xfrm>
            <a:off x="415851" y="1926882"/>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260" name="Text Placeholder 5"/>
          <p:cNvSpPr>
            <a:spLocks noGrp="1"/>
          </p:cNvSpPr>
          <p:nvPr>
            <p:ph type="body" sz="quarter" idx="318" hasCustomPrompt="1"/>
          </p:nvPr>
        </p:nvSpPr>
        <p:spPr>
          <a:xfrm>
            <a:off x="1852067" y="1926882"/>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261" name="Text Placeholder 5"/>
          <p:cNvSpPr>
            <a:spLocks noGrp="1"/>
          </p:cNvSpPr>
          <p:nvPr>
            <p:ph type="body" sz="quarter" idx="323" hasCustomPrompt="1"/>
          </p:nvPr>
        </p:nvSpPr>
        <p:spPr>
          <a:xfrm>
            <a:off x="3264629" y="1926882"/>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262" name="Text Placeholder 5"/>
          <p:cNvSpPr>
            <a:spLocks noGrp="1"/>
          </p:cNvSpPr>
          <p:nvPr>
            <p:ph type="body" sz="quarter" idx="328" hasCustomPrompt="1"/>
          </p:nvPr>
        </p:nvSpPr>
        <p:spPr>
          <a:xfrm>
            <a:off x="4694221" y="1926882"/>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263" name="Text Placeholder 5"/>
          <p:cNvSpPr>
            <a:spLocks noGrp="1"/>
          </p:cNvSpPr>
          <p:nvPr>
            <p:ph type="body" sz="quarter" idx="333" hasCustomPrompt="1"/>
          </p:nvPr>
        </p:nvSpPr>
        <p:spPr>
          <a:xfrm>
            <a:off x="6133105" y="1926882"/>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264" name="Text Placeholder 5"/>
          <p:cNvSpPr>
            <a:spLocks noGrp="1"/>
          </p:cNvSpPr>
          <p:nvPr>
            <p:ph type="body" sz="quarter" idx="338" hasCustomPrompt="1"/>
          </p:nvPr>
        </p:nvSpPr>
        <p:spPr>
          <a:xfrm>
            <a:off x="7573172" y="1926882"/>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265" name="Text Placeholder 7"/>
          <p:cNvSpPr>
            <a:spLocks noGrp="1"/>
          </p:cNvSpPr>
          <p:nvPr>
            <p:ph type="body" sz="quarter" idx="339" hasCustomPrompt="1"/>
          </p:nvPr>
        </p:nvSpPr>
        <p:spPr>
          <a:xfrm>
            <a:off x="415851" y="1786088"/>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66" name="Text Placeholder 7"/>
          <p:cNvSpPr>
            <a:spLocks noGrp="1"/>
          </p:cNvSpPr>
          <p:nvPr>
            <p:ph type="body" sz="quarter" idx="340" hasCustomPrompt="1"/>
          </p:nvPr>
        </p:nvSpPr>
        <p:spPr>
          <a:xfrm>
            <a:off x="415851" y="2952416"/>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67" name="Picture Placeholder 12"/>
          <p:cNvSpPr>
            <a:spLocks noGrp="1"/>
          </p:cNvSpPr>
          <p:nvPr>
            <p:ph type="pic" sz="quarter" idx="341" hasCustomPrompt="1"/>
          </p:nvPr>
        </p:nvSpPr>
        <p:spPr>
          <a:xfrm>
            <a:off x="554398" y="2007715"/>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268" name="Picture Placeholder 12"/>
          <p:cNvSpPr>
            <a:spLocks noGrp="1"/>
          </p:cNvSpPr>
          <p:nvPr>
            <p:ph type="pic" sz="quarter" idx="342" hasCustomPrompt="1"/>
          </p:nvPr>
        </p:nvSpPr>
        <p:spPr>
          <a:xfrm>
            <a:off x="554398" y="2530044"/>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269" name="Text Placeholder 7"/>
          <p:cNvSpPr>
            <a:spLocks noGrp="1"/>
          </p:cNvSpPr>
          <p:nvPr>
            <p:ph type="body" sz="quarter" idx="314" hasCustomPrompt="1"/>
          </p:nvPr>
        </p:nvSpPr>
        <p:spPr>
          <a:xfrm>
            <a:off x="1852067" y="1786088"/>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70" name="Text Placeholder 7"/>
          <p:cNvSpPr>
            <a:spLocks noGrp="1"/>
          </p:cNvSpPr>
          <p:nvPr>
            <p:ph type="body" sz="quarter" idx="315" hasCustomPrompt="1"/>
          </p:nvPr>
        </p:nvSpPr>
        <p:spPr>
          <a:xfrm>
            <a:off x="1852067" y="2952416"/>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71" name="Picture Placeholder 12"/>
          <p:cNvSpPr>
            <a:spLocks noGrp="1"/>
          </p:cNvSpPr>
          <p:nvPr>
            <p:ph type="pic" sz="quarter" idx="316" hasCustomPrompt="1"/>
          </p:nvPr>
        </p:nvSpPr>
        <p:spPr>
          <a:xfrm>
            <a:off x="1990618" y="2007715"/>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272" name="Picture Placeholder 12"/>
          <p:cNvSpPr>
            <a:spLocks noGrp="1"/>
          </p:cNvSpPr>
          <p:nvPr>
            <p:ph type="pic" sz="quarter" idx="317" hasCustomPrompt="1"/>
          </p:nvPr>
        </p:nvSpPr>
        <p:spPr>
          <a:xfrm>
            <a:off x="1990618" y="2530044"/>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273" name="Text Placeholder 7"/>
          <p:cNvSpPr>
            <a:spLocks noGrp="1"/>
          </p:cNvSpPr>
          <p:nvPr>
            <p:ph type="body" sz="quarter" idx="319" hasCustomPrompt="1"/>
          </p:nvPr>
        </p:nvSpPr>
        <p:spPr>
          <a:xfrm>
            <a:off x="3264629" y="1786088"/>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74" name="Text Placeholder 7"/>
          <p:cNvSpPr>
            <a:spLocks noGrp="1"/>
          </p:cNvSpPr>
          <p:nvPr>
            <p:ph type="body" sz="quarter" idx="320" hasCustomPrompt="1"/>
          </p:nvPr>
        </p:nvSpPr>
        <p:spPr>
          <a:xfrm>
            <a:off x="3264629" y="2952416"/>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75" name="Picture Placeholder 12"/>
          <p:cNvSpPr>
            <a:spLocks noGrp="1"/>
          </p:cNvSpPr>
          <p:nvPr>
            <p:ph type="pic" sz="quarter" idx="321" hasCustomPrompt="1"/>
          </p:nvPr>
        </p:nvSpPr>
        <p:spPr>
          <a:xfrm>
            <a:off x="3403177" y="2007715"/>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276" name="Picture Placeholder 12"/>
          <p:cNvSpPr>
            <a:spLocks noGrp="1"/>
          </p:cNvSpPr>
          <p:nvPr>
            <p:ph type="pic" sz="quarter" idx="322" hasCustomPrompt="1"/>
          </p:nvPr>
        </p:nvSpPr>
        <p:spPr>
          <a:xfrm>
            <a:off x="3403177" y="2530044"/>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277" name="Text Placeholder 7"/>
          <p:cNvSpPr>
            <a:spLocks noGrp="1"/>
          </p:cNvSpPr>
          <p:nvPr>
            <p:ph type="body" sz="quarter" idx="324" hasCustomPrompt="1"/>
          </p:nvPr>
        </p:nvSpPr>
        <p:spPr>
          <a:xfrm>
            <a:off x="4694221" y="1786088"/>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78" name="Text Placeholder 7"/>
          <p:cNvSpPr>
            <a:spLocks noGrp="1"/>
          </p:cNvSpPr>
          <p:nvPr>
            <p:ph type="body" sz="quarter" idx="325" hasCustomPrompt="1"/>
          </p:nvPr>
        </p:nvSpPr>
        <p:spPr>
          <a:xfrm>
            <a:off x="4694221" y="2952416"/>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79" name="Picture Placeholder 12"/>
          <p:cNvSpPr>
            <a:spLocks noGrp="1"/>
          </p:cNvSpPr>
          <p:nvPr>
            <p:ph type="pic" sz="quarter" idx="326" hasCustomPrompt="1"/>
          </p:nvPr>
        </p:nvSpPr>
        <p:spPr>
          <a:xfrm>
            <a:off x="4832768" y="2007715"/>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280" name="Picture Placeholder 12"/>
          <p:cNvSpPr>
            <a:spLocks noGrp="1"/>
          </p:cNvSpPr>
          <p:nvPr>
            <p:ph type="pic" sz="quarter" idx="327" hasCustomPrompt="1"/>
          </p:nvPr>
        </p:nvSpPr>
        <p:spPr>
          <a:xfrm>
            <a:off x="4832768" y="2530044"/>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281" name="Text Placeholder 7"/>
          <p:cNvSpPr>
            <a:spLocks noGrp="1"/>
          </p:cNvSpPr>
          <p:nvPr>
            <p:ph type="body" sz="quarter" idx="329" hasCustomPrompt="1"/>
          </p:nvPr>
        </p:nvSpPr>
        <p:spPr>
          <a:xfrm>
            <a:off x="6133105" y="1786088"/>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82" name="Text Placeholder 7"/>
          <p:cNvSpPr>
            <a:spLocks noGrp="1"/>
          </p:cNvSpPr>
          <p:nvPr>
            <p:ph type="body" sz="quarter" idx="330" hasCustomPrompt="1"/>
          </p:nvPr>
        </p:nvSpPr>
        <p:spPr>
          <a:xfrm>
            <a:off x="6133105" y="2952416"/>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83" name="Picture Placeholder 12"/>
          <p:cNvSpPr>
            <a:spLocks noGrp="1"/>
          </p:cNvSpPr>
          <p:nvPr>
            <p:ph type="pic" sz="quarter" idx="331" hasCustomPrompt="1"/>
          </p:nvPr>
        </p:nvSpPr>
        <p:spPr>
          <a:xfrm>
            <a:off x="6271651" y="2007715"/>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284" name="Picture Placeholder 12"/>
          <p:cNvSpPr>
            <a:spLocks noGrp="1"/>
          </p:cNvSpPr>
          <p:nvPr>
            <p:ph type="pic" sz="quarter" idx="332" hasCustomPrompt="1"/>
          </p:nvPr>
        </p:nvSpPr>
        <p:spPr>
          <a:xfrm>
            <a:off x="6271651" y="2530044"/>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285" name="Text Placeholder 7"/>
          <p:cNvSpPr>
            <a:spLocks noGrp="1"/>
          </p:cNvSpPr>
          <p:nvPr>
            <p:ph type="body" sz="quarter" idx="334" hasCustomPrompt="1"/>
          </p:nvPr>
        </p:nvSpPr>
        <p:spPr>
          <a:xfrm>
            <a:off x="7573172" y="1786088"/>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86" name="Text Placeholder 7"/>
          <p:cNvSpPr>
            <a:spLocks noGrp="1"/>
          </p:cNvSpPr>
          <p:nvPr>
            <p:ph type="body" sz="quarter" idx="335" hasCustomPrompt="1"/>
          </p:nvPr>
        </p:nvSpPr>
        <p:spPr>
          <a:xfrm>
            <a:off x="7573172" y="2952416"/>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87" name="Picture Placeholder 12"/>
          <p:cNvSpPr>
            <a:spLocks noGrp="1"/>
          </p:cNvSpPr>
          <p:nvPr>
            <p:ph type="pic" sz="quarter" idx="336" hasCustomPrompt="1"/>
          </p:nvPr>
        </p:nvSpPr>
        <p:spPr>
          <a:xfrm>
            <a:off x="7711718" y="2007715"/>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288" name="Picture Placeholder 12"/>
          <p:cNvSpPr>
            <a:spLocks noGrp="1"/>
          </p:cNvSpPr>
          <p:nvPr>
            <p:ph type="pic" sz="quarter" idx="337" hasCustomPrompt="1"/>
          </p:nvPr>
        </p:nvSpPr>
        <p:spPr>
          <a:xfrm>
            <a:off x="7711718" y="2530044"/>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319" name="Text Placeholder 5"/>
          <p:cNvSpPr>
            <a:spLocks noGrp="1"/>
          </p:cNvSpPr>
          <p:nvPr>
            <p:ph type="body" sz="quarter" idx="343" hasCustomPrompt="1"/>
          </p:nvPr>
        </p:nvSpPr>
        <p:spPr>
          <a:xfrm>
            <a:off x="415851" y="3413007"/>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320" name="Text Placeholder 5"/>
          <p:cNvSpPr>
            <a:spLocks noGrp="1"/>
          </p:cNvSpPr>
          <p:nvPr>
            <p:ph type="body" sz="quarter" idx="344" hasCustomPrompt="1"/>
          </p:nvPr>
        </p:nvSpPr>
        <p:spPr>
          <a:xfrm>
            <a:off x="1852067" y="3413007"/>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321" name="Text Placeholder 5"/>
          <p:cNvSpPr>
            <a:spLocks noGrp="1"/>
          </p:cNvSpPr>
          <p:nvPr>
            <p:ph type="body" sz="quarter" idx="345" hasCustomPrompt="1"/>
          </p:nvPr>
        </p:nvSpPr>
        <p:spPr>
          <a:xfrm>
            <a:off x="3264629" y="3413007"/>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322" name="Text Placeholder 5"/>
          <p:cNvSpPr>
            <a:spLocks noGrp="1"/>
          </p:cNvSpPr>
          <p:nvPr>
            <p:ph type="body" sz="quarter" idx="346" hasCustomPrompt="1"/>
          </p:nvPr>
        </p:nvSpPr>
        <p:spPr>
          <a:xfrm>
            <a:off x="4694221" y="3413007"/>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323" name="Text Placeholder 5"/>
          <p:cNvSpPr>
            <a:spLocks noGrp="1"/>
          </p:cNvSpPr>
          <p:nvPr>
            <p:ph type="body" sz="quarter" idx="347" hasCustomPrompt="1"/>
          </p:nvPr>
        </p:nvSpPr>
        <p:spPr>
          <a:xfrm>
            <a:off x="6133105" y="3413007"/>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324" name="Text Placeholder 5"/>
          <p:cNvSpPr>
            <a:spLocks noGrp="1"/>
          </p:cNvSpPr>
          <p:nvPr>
            <p:ph type="body" sz="quarter" idx="348" hasCustomPrompt="1"/>
          </p:nvPr>
        </p:nvSpPr>
        <p:spPr>
          <a:xfrm>
            <a:off x="7573172" y="3413007"/>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325" name="Text Placeholder 7"/>
          <p:cNvSpPr>
            <a:spLocks noGrp="1"/>
          </p:cNvSpPr>
          <p:nvPr>
            <p:ph type="body" sz="quarter" idx="349" hasCustomPrompt="1"/>
          </p:nvPr>
        </p:nvSpPr>
        <p:spPr>
          <a:xfrm>
            <a:off x="415851" y="3272285"/>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326" name="Text Placeholder 7"/>
          <p:cNvSpPr>
            <a:spLocks noGrp="1"/>
          </p:cNvSpPr>
          <p:nvPr>
            <p:ph type="body" sz="quarter" idx="350" hasCustomPrompt="1"/>
          </p:nvPr>
        </p:nvSpPr>
        <p:spPr>
          <a:xfrm>
            <a:off x="415851" y="4438541"/>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327" name="Picture Placeholder 12"/>
          <p:cNvSpPr>
            <a:spLocks noGrp="1"/>
          </p:cNvSpPr>
          <p:nvPr>
            <p:ph type="pic" sz="quarter" idx="351" hasCustomPrompt="1"/>
          </p:nvPr>
        </p:nvSpPr>
        <p:spPr>
          <a:xfrm>
            <a:off x="554398" y="3493841"/>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328" name="Picture Placeholder 12"/>
          <p:cNvSpPr>
            <a:spLocks noGrp="1"/>
          </p:cNvSpPr>
          <p:nvPr>
            <p:ph type="pic" sz="quarter" idx="352" hasCustomPrompt="1"/>
          </p:nvPr>
        </p:nvSpPr>
        <p:spPr>
          <a:xfrm>
            <a:off x="554398" y="4016169"/>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329" name="Text Placeholder 7"/>
          <p:cNvSpPr>
            <a:spLocks noGrp="1"/>
          </p:cNvSpPr>
          <p:nvPr>
            <p:ph type="body" sz="quarter" idx="353" hasCustomPrompt="1"/>
          </p:nvPr>
        </p:nvSpPr>
        <p:spPr>
          <a:xfrm>
            <a:off x="1852067" y="3272285"/>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330" name="Text Placeholder 7"/>
          <p:cNvSpPr>
            <a:spLocks noGrp="1"/>
          </p:cNvSpPr>
          <p:nvPr>
            <p:ph type="body" sz="quarter" idx="354" hasCustomPrompt="1"/>
          </p:nvPr>
        </p:nvSpPr>
        <p:spPr>
          <a:xfrm>
            <a:off x="1852067" y="4438541"/>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331" name="Picture Placeholder 12"/>
          <p:cNvSpPr>
            <a:spLocks noGrp="1"/>
          </p:cNvSpPr>
          <p:nvPr>
            <p:ph type="pic" sz="quarter" idx="355" hasCustomPrompt="1"/>
          </p:nvPr>
        </p:nvSpPr>
        <p:spPr>
          <a:xfrm>
            <a:off x="1990618" y="3493841"/>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332" name="Picture Placeholder 12"/>
          <p:cNvSpPr>
            <a:spLocks noGrp="1"/>
          </p:cNvSpPr>
          <p:nvPr>
            <p:ph type="pic" sz="quarter" idx="356" hasCustomPrompt="1"/>
          </p:nvPr>
        </p:nvSpPr>
        <p:spPr>
          <a:xfrm>
            <a:off x="1990618" y="4016169"/>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333" name="Text Placeholder 7"/>
          <p:cNvSpPr>
            <a:spLocks noGrp="1"/>
          </p:cNvSpPr>
          <p:nvPr>
            <p:ph type="body" sz="quarter" idx="357" hasCustomPrompt="1"/>
          </p:nvPr>
        </p:nvSpPr>
        <p:spPr>
          <a:xfrm>
            <a:off x="3264629" y="3272285"/>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334" name="Text Placeholder 7"/>
          <p:cNvSpPr>
            <a:spLocks noGrp="1"/>
          </p:cNvSpPr>
          <p:nvPr>
            <p:ph type="body" sz="quarter" idx="358" hasCustomPrompt="1"/>
          </p:nvPr>
        </p:nvSpPr>
        <p:spPr>
          <a:xfrm>
            <a:off x="3264629" y="4438541"/>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335" name="Picture Placeholder 12"/>
          <p:cNvSpPr>
            <a:spLocks noGrp="1"/>
          </p:cNvSpPr>
          <p:nvPr>
            <p:ph type="pic" sz="quarter" idx="359" hasCustomPrompt="1"/>
          </p:nvPr>
        </p:nvSpPr>
        <p:spPr>
          <a:xfrm>
            <a:off x="3403177" y="3493841"/>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336" name="Picture Placeholder 12"/>
          <p:cNvSpPr>
            <a:spLocks noGrp="1"/>
          </p:cNvSpPr>
          <p:nvPr>
            <p:ph type="pic" sz="quarter" idx="360" hasCustomPrompt="1"/>
          </p:nvPr>
        </p:nvSpPr>
        <p:spPr>
          <a:xfrm>
            <a:off x="3403177" y="4016169"/>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337" name="Text Placeholder 7"/>
          <p:cNvSpPr>
            <a:spLocks noGrp="1"/>
          </p:cNvSpPr>
          <p:nvPr>
            <p:ph type="body" sz="quarter" idx="361" hasCustomPrompt="1"/>
          </p:nvPr>
        </p:nvSpPr>
        <p:spPr>
          <a:xfrm>
            <a:off x="4694221" y="3272285"/>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338" name="Text Placeholder 7"/>
          <p:cNvSpPr>
            <a:spLocks noGrp="1"/>
          </p:cNvSpPr>
          <p:nvPr>
            <p:ph type="body" sz="quarter" idx="362" hasCustomPrompt="1"/>
          </p:nvPr>
        </p:nvSpPr>
        <p:spPr>
          <a:xfrm>
            <a:off x="4694221" y="4438541"/>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339" name="Picture Placeholder 12"/>
          <p:cNvSpPr>
            <a:spLocks noGrp="1"/>
          </p:cNvSpPr>
          <p:nvPr>
            <p:ph type="pic" sz="quarter" idx="363" hasCustomPrompt="1"/>
          </p:nvPr>
        </p:nvSpPr>
        <p:spPr>
          <a:xfrm>
            <a:off x="4832768" y="3493841"/>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340" name="Picture Placeholder 12"/>
          <p:cNvSpPr>
            <a:spLocks noGrp="1"/>
          </p:cNvSpPr>
          <p:nvPr>
            <p:ph type="pic" sz="quarter" idx="364" hasCustomPrompt="1"/>
          </p:nvPr>
        </p:nvSpPr>
        <p:spPr>
          <a:xfrm>
            <a:off x="4832768" y="4016169"/>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341" name="Text Placeholder 7"/>
          <p:cNvSpPr>
            <a:spLocks noGrp="1"/>
          </p:cNvSpPr>
          <p:nvPr>
            <p:ph type="body" sz="quarter" idx="365" hasCustomPrompt="1"/>
          </p:nvPr>
        </p:nvSpPr>
        <p:spPr>
          <a:xfrm>
            <a:off x="6133105" y="3272285"/>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342" name="Text Placeholder 7"/>
          <p:cNvSpPr>
            <a:spLocks noGrp="1"/>
          </p:cNvSpPr>
          <p:nvPr>
            <p:ph type="body" sz="quarter" idx="366" hasCustomPrompt="1"/>
          </p:nvPr>
        </p:nvSpPr>
        <p:spPr>
          <a:xfrm>
            <a:off x="6133105" y="4438541"/>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343" name="Picture Placeholder 12"/>
          <p:cNvSpPr>
            <a:spLocks noGrp="1"/>
          </p:cNvSpPr>
          <p:nvPr>
            <p:ph type="pic" sz="quarter" idx="367" hasCustomPrompt="1"/>
          </p:nvPr>
        </p:nvSpPr>
        <p:spPr>
          <a:xfrm>
            <a:off x="6271651" y="3493841"/>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344" name="Picture Placeholder 12"/>
          <p:cNvSpPr>
            <a:spLocks noGrp="1"/>
          </p:cNvSpPr>
          <p:nvPr>
            <p:ph type="pic" sz="quarter" idx="368" hasCustomPrompt="1"/>
          </p:nvPr>
        </p:nvSpPr>
        <p:spPr>
          <a:xfrm>
            <a:off x="6271651" y="4016169"/>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345" name="Text Placeholder 7"/>
          <p:cNvSpPr>
            <a:spLocks noGrp="1"/>
          </p:cNvSpPr>
          <p:nvPr>
            <p:ph type="body" sz="quarter" idx="369" hasCustomPrompt="1"/>
          </p:nvPr>
        </p:nvSpPr>
        <p:spPr>
          <a:xfrm>
            <a:off x="7573172" y="3272285"/>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346" name="Text Placeholder 7"/>
          <p:cNvSpPr>
            <a:spLocks noGrp="1"/>
          </p:cNvSpPr>
          <p:nvPr>
            <p:ph type="body" sz="quarter" idx="370" hasCustomPrompt="1"/>
          </p:nvPr>
        </p:nvSpPr>
        <p:spPr>
          <a:xfrm>
            <a:off x="7573172" y="4438541"/>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347" name="Picture Placeholder 12"/>
          <p:cNvSpPr>
            <a:spLocks noGrp="1"/>
          </p:cNvSpPr>
          <p:nvPr>
            <p:ph type="pic" sz="quarter" idx="371" hasCustomPrompt="1"/>
          </p:nvPr>
        </p:nvSpPr>
        <p:spPr>
          <a:xfrm>
            <a:off x="7711718" y="3493841"/>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348" name="Picture Placeholder 12"/>
          <p:cNvSpPr>
            <a:spLocks noGrp="1"/>
          </p:cNvSpPr>
          <p:nvPr>
            <p:ph type="pic" sz="quarter" idx="372" hasCustomPrompt="1"/>
          </p:nvPr>
        </p:nvSpPr>
        <p:spPr>
          <a:xfrm>
            <a:off x="7711718" y="4016169"/>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379" name="Text Placeholder 5"/>
          <p:cNvSpPr>
            <a:spLocks noGrp="1"/>
          </p:cNvSpPr>
          <p:nvPr>
            <p:ph type="body" sz="quarter" idx="373" hasCustomPrompt="1"/>
          </p:nvPr>
        </p:nvSpPr>
        <p:spPr>
          <a:xfrm>
            <a:off x="415851" y="4910864"/>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380" name="Text Placeholder 5"/>
          <p:cNvSpPr>
            <a:spLocks noGrp="1"/>
          </p:cNvSpPr>
          <p:nvPr>
            <p:ph type="body" sz="quarter" idx="374" hasCustomPrompt="1"/>
          </p:nvPr>
        </p:nvSpPr>
        <p:spPr>
          <a:xfrm>
            <a:off x="1852067" y="4910864"/>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381" name="Text Placeholder 5"/>
          <p:cNvSpPr>
            <a:spLocks noGrp="1"/>
          </p:cNvSpPr>
          <p:nvPr>
            <p:ph type="body" sz="quarter" idx="375" hasCustomPrompt="1"/>
          </p:nvPr>
        </p:nvSpPr>
        <p:spPr>
          <a:xfrm>
            <a:off x="3264629" y="4910864"/>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382" name="Text Placeholder 5"/>
          <p:cNvSpPr>
            <a:spLocks noGrp="1"/>
          </p:cNvSpPr>
          <p:nvPr>
            <p:ph type="body" sz="quarter" idx="376" hasCustomPrompt="1"/>
          </p:nvPr>
        </p:nvSpPr>
        <p:spPr>
          <a:xfrm>
            <a:off x="4694221" y="4910864"/>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383" name="Text Placeholder 5"/>
          <p:cNvSpPr>
            <a:spLocks noGrp="1"/>
          </p:cNvSpPr>
          <p:nvPr>
            <p:ph type="body" sz="quarter" idx="377" hasCustomPrompt="1"/>
          </p:nvPr>
        </p:nvSpPr>
        <p:spPr>
          <a:xfrm>
            <a:off x="6133105" y="4910864"/>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384" name="Text Placeholder 5"/>
          <p:cNvSpPr>
            <a:spLocks noGrp="1"/>
          </p:cNvSpPr>
          <p:nvPr>
            <p:ph type="body" sz="quarter" idx="378" hasCustomPrompt="1"/>
          </p:nvPr>
        </p:nvSpPr>
        <p:spPr>
          <a:xfrm>
            <a:off x="7573172" y="4910864"/>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385" name="Text Placeholder 7"/>
          <p:cNvSpPr>
            <a:spLocks noGrp="1"/>
          </p:cNvSpPr>
          <p:nvPr>
            <p:ph type="body" sz="quarter" idx="379" hasCustomPrompt="1"/>
          </p:nvPr>
        </p:nvSpPr>
        <p:spPr>
          <a:xfrm>
            <a:off x="415851" y="4770141"/>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386" name="Text Placeholder 7"/>
          <p:cNvSpPr>
            <a:spLocks noGrp="1"/>
          </p:cNvSpPr>
          <p:nvPr>
            <p:ph type="body" sz="quarter" idx="380" hasCustomPrompt="1"/>
          </p:nvPr>
        </p:nvSpPr>
        <p:spPr>
          <a:xfrm>
            <a:off x="415851" y="5936397"/>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387" name="Picture Placeholder 12"/>
          <p:cNvSpPr>
            <a:spLocks noGrp="1"/>
          </p:cNvSpPr>
          <p:nvPr>
            <p:ph type="pic" sz="quarter" idx="381" hasCustomPrompt="1"/>
          </p:nvPr>
        </p:nvSpPr>
        <p:spPr>
          <a:xfrm>
            <a:off x="554398" y="4991697"/>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388" name="Picture Placeholder 12"/>
          <p:cNvSpPr>
            <a:spLocks noGrp="1"/>
          </p:cNvSpPr>
          <p:nvPr>
            <p:ph type="pic" sz="quarter" idx="382" hasCustomPrompt="1"/>
          </p:nvPr>
        </p:nvSpPr>
        <p:spPr>
          <a:xfrm>
            <a:off x="554398" y="5514024"/>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389" name="Text Placeholder 7"/>
          <p:cNvSpPr>
            <a:spLocks noGrp="1"/>
          </p:cNvSpPr>
          <p:nvPr>
            <p:ph type="body" sz="quarter" idx="383" hasCustomPrompt="1"/>
          </p:nvPr>
        </p:nvSpPr>
        <p:spPr>
          <a:xfrm>
            <a:off x="1852067" y="4770141"/>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390" name="Text Placeholder 7"/>
          <p:cNvSpPr>
            <a:spLocks noGrp="1"/>
          </p:cNvSpPr>
          <p:nvPr>
            <p:ph type="body" sz="quarter" idx="384" hasCustomPrompt="1"/>
          </p:nvPr>
        </p:nvSpPr>
        <p:spPr>
          <a:xfrm>
            <a:off x="1852067" y="5936397"/>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391" name="Picture Placeholder 12"/>
          <p:cNvSpPr>
            <a:spLocks noGrp="1"/>
          </p:cNvSpPr>
          <p:nvPr>
            <p:ph type="pic" sz="quarter" idx="385" hasCustomPrompt="1"/>
          </p:nvPr>
        </p:nvSpPr>
        <p:spPr>
          <a:xfrm>
            <a:off x="1990618" y="4991697"/>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392" name="Picture Placeholder 12"/>
          <p:cNvSpPr>
            <a:spLocks noGrp="1"/>
          </p:cNvSpPr>
          <p:nvPr>
            <p:ph type="pic" sz="quarter" idx="386" hasCustomPrompt="1"/>
          </p:nvPr>
        </p:nvSpPr>
        <p:spPr>
          <a:xfrm>
            <a:off x="1990618" y="5514024"/>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393" name="Text Placeholder 7"/>
          <p:cNvSpPr>
            <a:spLocks noGrp="1"/>
          </p:cNvSpPr>
          <p:nvPr>
            <p:ph type="body" sz="quarter" idx="387" hasCustomPrompt="1"/>
          </p:nvPr>
        </p:nvSpPr>
        <p:spPr>
          <a:xfrm>
            <a:off x="3264629" y="4770141"/>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394" name="Text Placeholder 7"/>
          <p:cNvSpPr>
            <a:spLocks noGrp="1"/>
          </p:cNvSpPr>
          <p:nvPr>
            <p:ph type="body" sz="quarter" idx="388" hasCustomPrompt="1"/>
          </p:nvPr>
        </p:nvSpPr>
        <p:spPr>
          <a:xfrm>
            <a:off x="3264629" y="5936397"/>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395" name="Picture Placeholder 12"/>
          <p:cNvSpPr>
            <a:spLocks noGrp="1"/>
          </p:cNvSpPr>
          <p:nvPr>
            <p:ph type="pic" sz="quarter" idx="389" hasCustomPrompt="1"/>
          </p:nvPr>
        </p:nvSpPr>
        <p:spPr>
          <a:xfrm>
            <a:off x="3403177" y="4991697"/>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396" name="Picture Placeholder 12"/>
          <p:cNvSpPr>
            <a:spLocks noGrp="1"/>
          </p:cNvSpPr>
          <p:nvPr>
            <p:ph type="pic" sz="quarter" idx="390" hasCustomPrompt="1"/>
          </p:nvPr>
        </p:nvSpPr>
        <p:spPr>
          <a:xfrm>
            <a:off x="3403177" y="5514024"/>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397" name="Text Placeholder 7"/>
          <p:cNvSpPr>
            <a:spLocks noGrp="1"/>
          </p:cNvSpPr>
          <p:nvPr>
            <p:ph type="body" sz="quarter" idx="391" hasCustomPrompt="1"/>
          </p:nvPr>
        </p:nvSpPr>
        <p:spPr>
          <a:xfrm>
            <a:off x="4694221" y="4770141"/>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398" name="Text Placeholder 7"/>
          <p:cNvSpPr>
            <a:spLocks noGrp="1"/>
          </p:cNvSpPr>
          <p:nvPr>
            <p:ph type="body" sz="quarter" idx="392" hasCustomPrompt="1"/>
          </p:nvPr>
        </p:nvSpPr>
        <p:spPr>
          <a:xfrm>
            <a:off x="4694221" y="5936397"/>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399" name="Picture Placeholder 12"/>
          <p:cNvSpPr>
            <a:spLocks noGrp="1"/>
          </p:cNvSpPr>
          <p:nvPr>
            <p:ph type="pic" sz="quarter" idx="393" hasCustomPrompt="1"/>
          </p:nvPr>
        </p:nvSpPr>
        <p:spPr>
          <a:xfrm>
            <a:off x="4832768" y="4991697"/>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400" name="Picture Placeholder 12"/>
          <p:cNvSpPr>
            <a:spLocks noGrp="1"/>
          </p:cNvSpPr>
          <p:nvPr>
            <p:ph type="pic" sz="quarter" idx="394" hasCustomPrompt="1"/>
          </p:nvPr>
        </p:nvSpPr>
        <p:spPr>
          <a:xfrm>
            <a:off x="4832768" y="5514024"/>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401" name="Text Placeholder 7"/>
          <p:cNvSpPr>
            <a:spLocks noGrp="1"/>
          </p:cNvSpPr>
          <p:nvPr>
            <p:ph type="body" sz="quarter" idx="395" hasCustomPrompt="1"/>
          </p:nvPr>
        </p:nvSpPr>
        <p:spPr>
          <a:xfrm>
            <a:off x="6133105" y="4770141"/>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402" name="Text Placeholder 7"/>
          <p:cNvSpPr>
            <a:spLocks noGrp="1"/>
          </p:cNvSpPr>
          <p:nvPr>
            <p:ph type="body" sz="quarter" idx="396" hasCustomPrompt="1"/>
          </p:nvPr>
        </p:nvSpPr>
        <p:spPr>
          <a:xfrm>
            <a:off x="6133105" y="5936397"/>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403" name="Picture Placeholder 12"/>
          <p:cNvSpPr>
            <a:spLocks noGrp="1"/>
          </p:cNvSpPr>
          <p:nvPr>
            <p:ph type="pic" sz="quarter" idx="397" hasCustomPrompt="1"/>
          </p:nvPr>
        </p:nvSpPr>
        <p:spPr>
          <a:xfrm>
            <a:off x="6271651" y="4991697"/>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404" name="Picture Placeholder 12"/>
          <p:cNvSpPr>
            <a:spLocks noGrp="1"/>
          </p:cNvSpPr>
          <p:nvPr>
            <p:ph type="pic" sz="quarter" idx="398" hasCustomPrompt="1"/>
          </p:nvPr>
        </p:nvSpPr>
        <p:spPr>
          <a:xfrm>
            <a:off x="6271651" y="5514024"/>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405" name="Text Placeholder 7"/>
          <p:cNvSpPr>
            <a:spLocks noGrp="1"/>
          </p:cNvSpPr>
          <p:nvPr>
            <p:ph type="body" sz="quarter" idx="399" hasCustomPrompt="1"/>
          </p:nvPr>
        </p:nvSpPr>
        <p:spPr>
          <a:xfrm>
            <a:off x="7573172" y="4770141"/>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406" name="Text Placeholder 7"/>
          <p:cNvSpPr>
            <a:spLocks noGrp="1"/>
          </p:cNvSpPr>
          <p:nvPr>
            <p:ph type="body" sz="quarter" idx="400" hasCustomPrompt="1"/>
          </p:nvPr>
        </p:nvSpPr>
        <p:spPr>
          <a:xfrm>
            <a:off x="7573172" y="5936397"/>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407" name="Picture Placeholder 12"/>
          <p:cNvSpPr>
            <a:spLocks noGrp="1"/>
          </p:cNvSpPr>
          <p:nvPr>
            <p:ph type="pic" sz="quarter" idx="401" hasCustomPrompt="1"/>
          </p:nvPr>
        </p:nvSpPr>
        <p:spPr>
          <a:xfrm>
            <a:off x="7711718" y="4991697"/>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408" name="Picture Placeholder 12"/>
          <p:cNvSpPr>
            <a:spLocks noGrp="1"/>
          </p:cNvSpPr>
          <p:nvPr>
            <p:ph type="pic" sz="quarter" idx="402" hasCustomPrompt="1"/>
          </p:nvPr>
        </p:nvSpPr>
        <p:spPr>
          <a:xfrm>
            <a:off x="7711718" y="5514024"/>
            <a:ext cx="873125" cy="333784"/>
          </a:xfrm>
        </p:spPr>
        <p:txBody>
          <a:bodyPr>
            <a:noAutofit/>
          </a:bodyPr>
          <a:lstStyle>
            <a:lvl1pPr marL="8458" indent="0" algn="ctr">
              <a:buNone/>
              <a:defRPr sz="700">
                <a:solidFill>
                  <a:schemeClr val="accent3"/>
                </a:solidFill>
              </a:defRPr>
            </a:lvl1pPr>
          </a:lstStyle>
          <a:p>
            <a:r>
              <a:rPr lang="en-US" dirty="0"/>
              <a:t>Insert Logo</a:t>
            </a:r>
          </a:p>
        </p:txBody>
      </p:sp>
    </p:spTree>
    <p:extLst>
      <p:ext uri="{BB962C8B-B14F-4D97-AF65-F5344CB8AC3E}">
        <p14:creationId xmlns:p14="http://schemas.microsoft.com/office/powerpoint/2010/main" val="9867374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ombstones 3-typ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Click To Add Title</a:t>
            </a:r>
          </a:p>
        </p:txBody>
      </p:sp>
      <p:sp>
        <p:nvSpPr>
          <p:cNvPr id="4" name="Slide Number Placeholder 3"/>
          <p:cNvSpPr>
            <a:spLocks noGrp="1"/>
          </p:cNvSpPr>
          <p:nvPr>
            <p:ph type="sldNum" sz="quarter" idx="11"/>
          </p:nvPr>
        </p:nvSpPr>
        <p:spPr/>
        <p:txBody>
          <a:bodyPr/>
          <a:lstStyle>
            <a:lvl1pPr>
              <a:defRPr>
                <a:solidFill>
                  <a:schemeClr val="tx1"/>
                </a:solidFill>
              </a:defRPr>
            </a:lvl1pPr>
          </a:lstStyle>
          <a:p>
            <a:fld id="{612DC607-6A03-FC4D-8F08-E2A898818239}" type="slidenum">
              <a:rPr lang="en-US" smtClean="0">
                <a:solidFill>
                  <a:srgbClr val="00274C"/>
                </a:solidFill>
              </a:rPr>
              <a:pPr/>
              <a:t>‹#›</a:t>
            </a:fld>
            <a:endParaRPr lang="en-US" dirty="0">
              <a:solidFill>
                <a:srgbClr val="00274C"/>
              </a:solidFill>
            </a:endParaRPr>
          </a:p>
        </p:txBody>
      </p:sp>
      <p:sp>
        <p:nvSpPr>
          <p:cNvPr id="5" name="Footer Placeholder 4"/>
          <p:cNvSpPr>
            <a:spLocks noGrp="1"/>
          </p:cNvSpPr>
          <p:nvPr>
            <p:ph type="ftr" sz="quarter" idx="12"/>
          </p:nvPr>
        </p:nvSpPr>
        <p:spPr/>
        <p:txBody>
          <a:bodyPr/>
          <a:lstStyle>
            <a:lvl1pPr>
              <a:defRPr>
                <a:solidFill>
                  <a:schemeClr val="tx1"/>
                </a:solidFill>
              </a:defRPr>
            </a:lvl1pPr>
          </a:lstStyle>
          <a:p>
            <a:r>
              <a:rPr lang="en-US" dirty="0">
                <a:solidFill>
                  <a:srgbClr val="00274C"/>
                </a:solidFill>
              </a:rPr>
              <a:t>   </a:t>
            </a:r>
          </a:p>
        </p:txBody>
      </p:sp>
      <p:cxnSp>
        <p:nvCxnSpPr>
          <p:cNvPr id="115" name="Straight Connector 114"/>
          <p:cNvCxnSpPr/>
          <p:nvPr userDrawn="1"/>
        </p:nvCxnSpPr>
        <p:spPr>
          <a:xfrm>
            <a:off x="1851375" y="2764851"/>
            <a:ext cx="6870591" cy="0"/>
          </a:xfrm>
          <a:prstGeom prst="line">
            <a:avLst/>
          </a:prstGeom>
          <a:ln w="12700">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userDrawn="1"/>
        </p:nvCxnSpPr>
        <p:spPr>
          <a:xfrm>
            <a:off x="1851375" y="4543468"/>
            <a:ext cx="6870591" cy="0"/>
          </a:xfrm>
          <a:prstGeom prst="line">
            <a:avLst/>
          </a:prstGeom>
          <a:ln w="1270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117" name="Text Placeholder 5"/>
          <p:cNvSpPr>
            <a:spLocks noGrp="1"/>
          </p:cNvSpPr>
          <p:nvPr>
            <p:ph type="body" sz="quarter" idx="158"/>
          </p:nvPr>
        </p:nvSpPr>
        <p:spPr>
          <a:xfrm>
            <a:off x="417080" y="1182089"/>
            <a:ext cx="1251238" cy="1311088"/>
          </a:xfrm>
        </p:spPr>
        <p:txBody>
          <a:bodyPr>
            <a:normAutofit/>
          </a:bodyPr>
          <a:lstStyle>
            <a:lvl1pPr marL="8458" indent="0">
              <a:buNone/>
              <a:defRPr sz="1300" b="1">
                <a:solidFill>
                  <a:schemeClr val="accent1"/>
                </a:solidFill>
              </a:defRPr>
            </a:lvl1pPr>
          </a:lstStyle>
          <a:p>
            <a:pPr lvl="0"/>
            <a:r>
              <a:rPr lang="en-US" dirty="0"/>
              <a:t>Click to</a:t>
            </a:r>
          </a:p>
          <a:p>
            <a:pPr lvl="0"/>
            <a:r>
              <a:rPr lang="en-US" dirty="0"/>
              <a:t>add text</a:t>
            </a:r>
          </a:p>
        </p:txBody>
      </p:sp>
      <p:sp>
        <p:nvSpPr>
          <p:cNvPr id="118" name="Text Placeholder 5"/>
          <p:cNvSpPr>
            <a:spLocks noGrp="1"/>
          </p:cNvSpPr>
          <p:nvPr>
            <p:ph type="body" sz="quarter" idx="159"/>
          </p:nvPr>
        </p:nvSpPr>
        <p:spPr>
          <a:xfrm>
            <a:off x="417080" y="2992426"/>
            <a:ext cx="1251238" cy="1304397"/>
          </a:xfrm>
        </p:spPr>
        <p:txBody>
          <a:bodyPr>
            <a:normAutofit/>
          </a:bodyPr>
          <a:lstStyle>
            <a:lvl1pPr marL="8458" indent="0">
              <a:buNone/>
              <a:defRPr sz="1300" b="1">
                <a:solidFill>
                  <a:schemeClr val="accent1"/>
                </a:solidFill>
              </a:defRPr>
            </a:lvl1pPr>
          </a:lstStyle>
          <a:p>
            <a:pPr lvl="0"/>
            <a:r>
              <a:rPr lang="en-US" dirty="0"/>
              <a:t>Click to</a:t>
            </a:r>
          </a:p>
          <a:p>
            <a:pPr lvl="0"/>
            <a:r>
              <a:rPr lang="en-US" dirty="0"/>
              <a:t>add text</a:t>
            </a:r>
          </a:p>
        </p:txBody>
      </p:sp>
      <p:sp>
        <p:nvSpPr>
          <p:cNvPr id="119" name="Text Placeholder 5"/>
          <p:cNvSpPr>
            <a:spLocks noGrp="1"/>
          </p:cNvSpPr>
          <p:nvPr>
            <p:ph type="body" sz="quarter" idx="245"/>
          </p:nvPr>
        </p:nvSpPr>
        <p:spPr>
          <a:xfrm>
            <a:off x="417080" y="4766283"/>
            <a:ext cx="1251238" cy="1311088"/>
          </a:xfrm>
        </p:spPr>
        <p:txBody>
          <a:bodyPr>
            <a:normAutofit/>
          </a:bodyPr>
          <a:lstStyle>
            <a:lvl1pPr marL="8458" indent="0">
              <a:buNone/>
              <a:defRPr sz="1300" b="1">
                <a:solidFill>
                  <a:schemeClr val="accent1"/>
                </a:solidFill>
              </a:defRPr>
            </a:lvl1pPr>
          </a:lstStyle>
          <a:p>
            <a:pPr lvl="0"/>
            <a:r>
              <a:rPr lang="en-US" dirty="0"/>
              <a:t>Click to</a:t>
            </a:r>
          </a:p>
          <a:p>
            <a:pPr lvl="0"/>
            <a:r>
              <a:rPr lang="en-US" dirty="0"/>
              <a:t>add text</a:t>
            </a:r>
          </a:p>
        </p:txBody>
      </p:sp>
      <p:sp>
        <p:nvSpPr>
          <p:cNvPr id="104" name="Rectangle 103" hidden="1"/>
          <p:cNvSpPr/>
          <p:nvPr userDrawn="1">
            <p:custDataLst>
              <p:tags r:id="rId1"/>
            </p:custDataLst>
          </p:nvPr>
        </p:nvSpPr>
        <p:spPr>
          <a:xfrm>
            <a:off x="417099" y="208714"/>
            <a:ext cx="8309838"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
        <p:nvSpPr>
          <p:cNvPr id="105" name="Rectangle 104" hidden="1"/>
          <p:cNvSpPr/>
          <p:nvPr userDrawn="1">
            <p:custDataLst>
              <p:tags r:id="rId2"/>
            </p:custDataLst>
          </p:nvPr>
        </p:nvSpPr>
        <p:spPr>
          <a:xfrm>
            <a:off x="0" y="6239967"/>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
        <p:nvSpPr>
          <p:cNvPr id="164" name="Text Placeholder 5"/>
          <p:cNvSpPr>
            <a:spLocks noGrp="1"/>
          </p:cNvSpPr>
          <p:nvPr>
            <p:ph type="body" sz="quarter" idx="318" hasCustomPrompt="1"/>
          </p:nvPr>
        </p:nvSpPr>
        <p:spPr>
          <a:xfrm>
            <a:off x="1851852" y="1323695"/>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165" name="Text Placeholder 5"/>
          <p:cNvSpPr>
            <a:spLocks noGrp="1"/>
          </p:cNvSpPr>
          <p:nvPr>
            <p:ph type="body" sz="quarter" idx="323" hasCustomPrompt="1"/>
          </p:nvPr>
        </p:nvSpPr>
        <p:spPr>
          <a:xfrm>
            <a:off x="3264629" y="1323695"/>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166" name="Text Placeholder 5"/>
          <p:cNvSpPr>
            <a:spLocks noGrp="1"/>
          </p:cNvSpPr>
          <p:nvPr>
            <p:ph type="body" sz="quarter" idx="328" hasCustomPrompt="1"/>
          </p:nvPr>
        </p:nvSpPr>
        <p:spPr>
          <a:xfrm>
            <a:off x="4694221" y="1323695"/>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167" name="Text Placeholder 5"/>
          <p:cNvSpPr>
            <a:spLocks noGrp="1"/>
          </p:cNvSpPr>
          <p:nvPr>
            <p:ph type="body" sz="quarter" idx="333" hasCustomPrompt="1"/>
          </p:nvPr>
        </p:nvSpPr>
        <p:spPr>
          <a:xfrm>
            <a:off x="6133105" y="1323695"/>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168" name="Text Placeholder 5"/>
          <p:cNvSpPr>
            <a:spLocks noGrp="1"/>
          </p:cNvSpPr>
          <p:nvPr>
            <p:ph type="body" sz="quarter" idx="338" hasCustomPrompt="1"/>
          </p:nvPr>
        </p:nvSpPr>
        <p:spPr>
          <a:xfrm>
            <a:off x="7573172" y="1323695"/>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199" name="Text Placeholder 7"/>
          <p:cNvSpPr>
            <a:spLocks noGrp="1"/>
          </p:cNvSpPr>
          <p:nvPr>
            <p:ph type="body" sz="quarter" idx="314" hasCustomPrompt="1"/>
          </p:nvPr>
        </p:nvSpPr>
        <p:spPr>
          <a:xfrm>
            <a:off x="1852282" y="118297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00" name="Text Placeholder 7"/>
          <p:cNvSpPr>
            <a:spLocks noGrp="1"/>
          </p:cNvSpPr>
          <p:nvPr>
            <p:ph type="body" sz="quarter" idx="315" hasCustomPrompt="1"/>
          </p:nvPr>
        </p:nvSpPr>
        <p:spPr>
          <a:xfrm>
            <a:off x="1852282" y="2349229"/>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01" name="Picture Placeholder 12"/>
          <p:cNvSpPr>
            <a:spLocks noGrp="1"/>
          </p:cNvSpPr>
          <p:nvPr>
            <p:ph type="pic" sz="quarter" idx="316" hasCustomPrompt="1"/>
          </p:nvPr>
        </p:nvSpPr>
        <p:spPr>
          <a:xfrm>
            <a:off x="1990828" y="1404529"/>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202" name="Picture Placeholder 12"/>
          <p:cNvSpPr>
            <a:spLocks noGrp="1"/>
          </p:cNvSpPr>
          <p:nvPr>
            <p:ph type="pic" sz="quarter" idx="317" hasCustomPrompt="1"/>
          </p:nvPr>
        </p:nvSpPr>
        <p:spPr>
          <a:xfrm>
            <a:off x="1990828" y="1926857"/>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203" name="Text Placeholder 7"/>
          <p:cNvSpPr>
            <a:spLocks noGrp="1"/>
          </p:cNvSpPr>
          <p:nvPr>
            <p:ph type="body" sz="quarter" idx="319" hasCustomPrompt="1"/>
          </p:nvPr>
        </p:nvSpPr>
        <p:spPr>
          <a:xfrm>
            <a:off x="3264629" y="118297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04" name="Text Placeholder 7"/>
          <p:cNvSpPr>
            <a:spLocks noGrp="1"/>
          </p:cNvSpPr>
          <p:nvPr>
            <p:ph type="body" sz="quarter" idx="320" hasCustomPrompt="1"/>
          </p:nvPr>
        </p:nvSpPr>
        <p:spPr>
          <a:xfrm>
            <a:off x="3264629" y="2349229"/>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35" name="Picture Placeholder 12"/>
          <p:cNvSpPr>
            <a:spLocks noGrp="1"/>
          </p:cNvSpPr>
          <p:nvPr>
            <p:ph type="pic" sz="quarter" idx="321" hasCustomPrompt="1"/>
          </p:nvPr>
        </p:nvSpPr>
        <p:spPr>
          <a:xfrm>
            <a:off x="3403177" y="1404529"/>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236" name="Picture Placeholder 12"/>
          <p:cNvSpPr>
            <a:spLocks noGrp="1"/>
          </p:cNvSpPr>
          <p:nvPr>
            <p:ph type="pic" sz="quarter" idx="322" hasCustomPrompt="1"/>
          </p:nvPr>
        </p:nvSpPr>
        <p:spPr>
          <a:xfrm>
            <a:off x="3403177" y="1926857"/>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237" name="Text Placeholder 7"/>
          <p:cNvSpPr>
            <a:spLocks noGrp="1"/>
          </p:cNvSpPr>
          <p:nvPr>
            <p:ph type="body" sz="quarter" idx="324" hasCustomPrompt="1"/>
          </p:nvPr>
        </p:nvSpPr>
        <p:spPr>
          <a:xfrm>
            <a:off x="4694221" y="118297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38" name="Text Placeholder 7"/>
          <p:cNvSpPr>
            <a:spLocks noGrp="1"/>
          </p:cNvSpPr>
          <p:nvPr>
            <p:ph type="body" sz="quarter" idx="325" hasCustomPrompt="1"/>
          </p:nvPr>
        </p:nvSpPr>
        <p:spPr>
          <a:xfrm>
            <a:off x="4694221" y="2349229"/>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39" name="Picture Placeholder 12"/>
          <p:cNvSpPr>
            <a:spLocks noGrp="1"/>
          </p:cNvSpPr>
          <p:nvPr>
            <p:ph type="pic" sz="quarter" idx="326" hasCustomPrompt="1"/>
          </p:nvPr>
        </p:nvSpPr>
        <p:spPr>
          <a:xfrm>
            <a:off x="4832768" y="1404529"/>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240" name="Picture Placeholder 12"/>
          <p:cNvSpPr>
            <a:spLocks noGrp="1"/>
          </p:cNvSpPr>
          <p:nvPr>
            <p:ph type="pic" sz="quarter" idx="327" hasCustomPrompt="1"/>
          </p:nvPr>
        </p:nvSpPr>
        <p:spPr>
          <a:xfrm>
            <a:off x="4832768" y="1926857"/>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241" name="Text Placeholder 7"/>
          <p:cNvSpPr>
            <a:spLocks noGrp="1"/>
          </p:cNvSpPr>
          <p:nvPr>
            <p:ph type="body" sz="quarter" idx="329" hasCustomPrompt="1"/>
          </p:nvPr>
        </p:nvSpPr>
        <p:spPr>
          <a:xfrm>
            <a:off x="6133105" y="118297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42" name="Text Placeholder 7"/>
          <p:cNvSpPr>
            <a:spLocks noGrp="1"/>
          </p:cNvSpPr>
          <p:nvPr>
            <p:ph type="body" sz="quarter" idx="330" hasCustomPrompt="1"/>
          </p:nvPr>
        </p:nvSpPr>
        <p:spPr>
          <a:xfrm>
            <a:off x="6133105" y="2349229"/>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43" name="Picture Placeholder 12"/>
          <p:cNvSpPr>
            <a:spLocks noGrp="1"/>
          </p:cNvSpPr>
          <p:nvPr>
            <p:ph type="pic" sz="quarter" idx="331" hasCustomPrompt="1"/>
          </p:nvPr>
        </p:nvSpPr>
        <p:spPr>
          <a:xfrm>
            <a:off x="6271651" y="1404529"/>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244" name="Picture Placeholder 12"/>
          <p:cNvSpPr>
            <a:spLocks noGrp="1"/>
          </p:cNvSpPr>
          <p:nvPr>
            <p:ph type="pic" sz="quarter" idx="332" hasCustomPrompt="1"/>
          </p:nvPr>
        </p:nvSpPr>
        <p:spPr>
          <a:xfrm>
            <a:off x="6271651" y="1926857"/>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245" name="Text Placeholder 7"/>
          <p:cNvSpPr>
            <a:spLocks noGrp="1"/>
          </p:cNvSpPr>
          <p:nvPr>
            <p:ph type="body" sz="quarter" idx="334" hasCustomPrompt="1"/>
          </p:nvPr>
        </p:nvSpPr>
        <p:spPr>
          <a:xfrm>
            <a:off x="7573172" y="118297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46" name="Text Placeholder 7"/>
          <p:cNvSpPr>
            <a:spLocks noGrp="1"/>
          </p:cNvSpPr>
          <p:nvPr>
            <p:ph type="body" sz="quarter" idx="335" hasCustomPrompt="1"/>
          </p:nvPr>
        </p:nvSpPr>
        <p:spPr>
          <a:xfrm>
            <a:off x="7573172" y="2349229"/>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47" name="Picture Placeholder 12"/>
          <p:cNvSpPr>
            <a:spLocks noGrp="1"/>
          </p:cNvSpPr>
          <p:nvPr>
            <p:ph type="pic" sz="quarter" idx="336" hasCustomPrompt="1"/>
          </p:nvPr>
        </p:nvSpPr>
        <p:spPr>
          <a:xfrm>
            <a:off x="7711718" y="1404529"/>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248" name="Picture Placeholder 12"/>
          <p:cNvSpPr>
            <a:spLocks noGrp="1"/>
          </p:cNvSpPr>
          <p:nvPr>
            <p:ph type="pic" sz="quarter" idx="337" hasCustomPrompt="1"/>
          </p:nvPr>
        </p:nvSpPr>
        <p:spPr>
          <a:xfrm>
            <a:off x="7711718" y="1926857"/>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274" name="Text Placeholder 5"/>
          <p:cNvSpPr>
            <a:spLocks noGrp="1"/>
          </p:cNvSpPr>
          <p:nvPr>
            <p:ph type="body" sz="quarter" idx="339" hasCustomPrompt="1"/>
          </p:nvPr>
        </p:nvSpPr>
        <p:spPr>
          <a:xfrm>
            <a:off x="1851852" y="3142812"/>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275" name="Text Placeholder 5"/>
          <p:cNvSpPr>
            <a:spLocks noGrp="1"/>
          </p:cNvSpPr>
          <p:nvPr>
            <p:ph type="body" sz="quarter" idx="340" hasCustomPrompt="1"/>
          </p:nvPr>
        </p:nvSpPr>
        <p:spPr>
          <a:xfrm>
            <a:off x="3264629" y="3142812"/>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276" name="Text Placeholder 5"/>
          <p:cNvSpPr>
            <a:spLocks noGrp="1"/>
          </p:cNvSpPr>
          <p:nvPr>
            <p:ph type="body" sz="quarter" idx="341" hasCustomPrompt="1"/>
          </p:nvPr>
        </p:nvSpPr>
        <p:spPr>
          <a:xfrm>
            <a:off x="4694221" y="3142812"/>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277" name="Text Placeholder 5"/>
          <p:cNvSpPr>
            <a:spLocks noGrp="1"/>
          </p:cNvSpPr>
          <p:nvPr>
            <p:ph type="body" sz="quarter" idx="342" hasCustomPrompt="1"/>
          </p:nvPr>
        </p:nvSpPr>
        <p:spPr>
          <a:xfrm>
            <a:off x="6133105" y="3142812"/>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278" name="Text Placeholder 5"/>
          <p:cNvSpPr>
            <a:spLocks noGrp="1"/>
          </p:cNvSpPr>
          <p:nvPr>
            <p:ph type="body" sz="quarter" idx="343" hasCustomPrompt="1"/>
          </p:nvPr>
        </p:nvSpPr>
        <p:spPr>
          <a:xfrm>
            <a:off x="7573172" y="3142812"/>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279" name="Text Placeholder 7"/>
          <p:cNvSpPr>
            <a:spLocks noGrp="1"/>
          </p:cNvSpPr>
          <p:nvPr>
            <p:ph type="body" sz="quarter" idx="344" hasCustomPrompt="1"/>
          </p:nvPr>
        </p:nvSpPr>
        <p:spPr>
          <a:xfrm>
            <a:off x="1852282" y="3002090"/>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80" name="Text Placeholder 7"/>
          <p:cNvSpPr>
            <a:spLocks noGrp="1"/>
          </p:cNvSpPr>
          <p:nvPr>
            <p:ph type="body" sz="quarter" idx="345" hasCustomPrompt="1"/>
          </p:nvPr>
        </p:nvSpPr>
        <p:spPr>
          <a:xfrm>
            <a:off x="1852282" y="4168346"/>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81" name="Picture Placeholder 12"/>
          <p:cNvSpPr>
            <a:spLocks noGrp="1"/>
          </p:cNvSpPr>
          <p:nvPr>
            <p:ph type="pic" sz="quarter" idx="346" hasCustomPrompt="1"/>
          </p:nvPr>
        </p:nvSpPr>
        <p:spPr>
          <a:xfrm>
            <a:off x="1990828" y="3223646"/>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282" name="Picture Placeholder 12"/>
          <p:cNvSpPr>
            <a:spLocks noGrp="1"/>
          </p:cNvSpPr>
          <p:nvPr>
            <p:ph type="pic" sz="quarter" idx="347" hasCustomPrompt="1"/>
          </p:nvPr>
        </p:nvSpPr>
        <p:spPr>
          <a:xfrm>
            <a:off x="1990828" y="3745974"/>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283" name="Text Placeholder 7"/>
          <p:cNvSpPr>
            <a:spLocks noGrp="1"/>
          </p:cNvSpPr>
          <p:nvPr>
            <p:ph type="body" sz="quarter" idx="348" hasCustomPrompt="1"/>
          </p:nvPr>
        </p:nvSpPr>
        <p:spPr>
          <a:xfrm>
            <a:off x="3264629" y="3002089"/>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84" name="Text Placeholder 7"/>
          <p:cNvSpPr>
            <a:spLocks noGrp="1"/>
          </p:cNvSpPr>
          <p:nvPr>
            <p:ph type="body" sz="quarter" idx="349" hasCustomPrompt="1"/>
          </p:nvPr>
        </p:nvSpPr>
        <p:spPr>
          <a:xfrm>
            <a:off x="3264629" y="4168346"/>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85" name="Picture Placeholder 12"/>
          <p:cNvSpPr>
            <a:spLocks noGrp="1"/>
          </p:cNvSpPr>
          <p:nvPr>
            <p:ph type="pic" sz="quarter" idx="350" hasCustomPrompt="1"/>
          </p:nvPr>
        </p:nvSpPr>
        <p:spPr>
          <a:xfrm>
            <a:off x="3403177" y="3223646"/>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286" name="Picture Placeholder 12"/>
          <p:cNvSpPr>
            <a:spLocks noGrp="1"/>
          </p:cNvSpPr>
          <p:nvPr>
            <p:ph type="pic" sz="quarter" idx="351" hasCustomPrompt="1"/>
          </p:nvPr>
        </p:nvSpPr>
        <p:spPr>
          <a:xfrm>
            <a:off x="3403177" y="3745974"/>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287" name="Text Placeholder 7"/>
          <p:cNvSpPr>
            <a:spLocks noGrp="1"/>
          </p:cNvSpPr>
          <p:nvPr>
            <p:ph type="body" sz="quarter" idx="352" hasCustomPrompt="1"/>
          </p:nvPr>
        </p:nvSpPr>
        <p:spPr>
          <a:xfrm>
            <a:off x="4694221" y="3002089"/>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88" name="Text Placeholder 7"/>
          <p:cNvSpPr>
            <a:spLocks noGrp="1"/>
          </p:cNvSpPr>
          <p:nvPr>
            <p:ph type="body" sz="quarter" idx="353" hasCustomPrompt="1"/>
          </p:nvPr>
        </p:nvSpPr>
        <p:spPr>
          <a:xfrm>
            <a:off x="4694221" y="4168346"/>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89" name="Picture Placeholder 12"/>
          <p:cNvSpPr>
            <a:spLocks noGrp="1"/>
          </p:cNvSpPr>
          <p:nvPr>
            <p:ph type="pic" sz="quarter" idx="354" hasCustomPrompt="1"/>
          </p:nvPr>
        </p:nvSpPr>
        <p:spPr>
          <a:xfrm>
            <a:off x="4832768" y="3223646"/>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290" name="Picture Placeholder 12"/>
          <p:cNvSpPr>
            <a:spLocks noGrp="1"/>
          </p:cNvSpPr>
          <p:nvPr>
            <p:ph type="pic" sz="quarter" idx="355" hasCustomPrompt="1"/>
          </p:nvPr>
        </p:nvSpPr>
        <p:spPr>
          <a:xfrm>
            <a:off x="4832768" y="3745974"/>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291" name="Text Placeholder 7"/>
          <p:cNvSpPr>
            <a:spLocks noGrp="1"/>
          </p:cNvSpPr>
          <p:nvPr>
            <p:ph type="body" sz="quarter" idx="356" hasCustomPrompt="1"/>
          </p:nvPr>
        </p:nvSpPr>
        <p:spPr>
          <a:xfrm>
            <a:off x="6133105" y="3002089"/>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92" name="Text Placeholder 7"/>
          <p:cNvSpPr>
            <a:spLocks noGrp="1"/>
          </p:cNvSpPr>
          <p:nvPr>
            <p:ph type="body" sz="quarter" idx="357" hasCustomPrompt="1"/>
          </p:nvPr>
        </p:nvSpPr>
        <p:spPr>
          <a:xfrm>
            <a:off x="6133105" y="4168346"/>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93" name="Picture Placeholder 12"/>
          <p:cNvSpPr>
            <a:spLocks noGrp="1"/>
          </p:cNvSpPr>
          <p:nvPr>
            <p:ph type="pic" sz="quarter" idx="358" hasCustomPrompt="1"/>
          </p:nvPr>
        </p:nvSpPr>
        <p:spPr>
          <a:xfrm>
            <a:off x="6271651" y="3223646"/>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294" name="Picture Placeholder 12"/>
          <p:cNvSpPr>
            <a:spLocks noGrp="1"/>
          </p:cNvSpPr>
          <p:nvPr>
            <p:ph type="pic" sz="quarter" idx="359" hasCustomPrompt="1"/>
          </p:nvPr>
        </p:nvSpPr>
        <p:spPr>
          <a:xfrm>
            <a:off x="6271651" y="3745974"/>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295" name="Text Placeholder 7"/>
          <p:cNvSpPr>
            <a:spLocks noGrp="1"/>
          </p:cNvSpPr>
          <p:nvPr>
            <p:ph type="body" sz="quarter" idx="360" hasCustomPrompt="1"/>
          </p:nvPr>
        </p:nvSpPr>
        <p:spPr>
          <a:xfrm>
            <a:off x="7573172" y="3002089"/>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96" name="Text Placeholder 7"/>
          <p:cNvSpPr>
            <a:spLocks noGrp="1"/>
          </p:cNvSpPr>
          <p:nvPr>
            <p:ph type="body" sz="quarter" idx="361" hasCustomPrompt="1"/>
          </p:nvPr>
        </p:nvSpPr>
        <p:spPr>
          <a:xfrm>
            <a:off x="7573172" y="4168346"/>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97" name="Picture Placeholder 12"/>
          <p:cNvSpPr>
            <a:spLocks noGrp="1"/>
          </p:cNvSpPr>
          <p:nvPr>
            <p:ph type="pic" sz="quarter" idx="362" hasCustomPrompt="1"/>
          </p:nvPr>
        </p:nvSpPr>
        <p:spPr>
          <a:xfrm>
            <a:off x="7711718" y="3223646"/>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298" name="Picture Placeholder 12"/>
          <p:cNvSpPr>
            <a:spLocks noGrp="1"/>
          </p:cNvSpPr>
          <p:nvPr>
            <p:ph type="pic" sz="quarter" idx="363" hasCustomPrompt="1"/>
          </p:nvPr>
        </p:nvSpPr>
        <p:spPr>
          <a:xfrm>
            <a:off x="7711718" y="3745974"/>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324" name="Text Placeholder 5"/>
          <p:cNvSpPr>
            <a:spLocks noGrp="1"/>
          </p:cNvSpPr>
          <p:nvPr>
            <p:ph type="body" sz="quarter" idx="364" hasCustomPrompt="1"/>
          </p:nvPr>
        </p:nvSpPr>
        <p:spPr>
          <a:xfrm>
            <a:off x="1851852" y="4910849"/>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325" name="Text Placeholder 5"/>
          <p:cNvSpPr>
            <a:spLocks noGrp="1"/>
          </p:cNvSpPr>
          <p:nvPr>
            <p:ph type="body" sz="quarter" idx="365" hasCustomPrompt="1"/>
          </p:nvPr>
        </p:nvSpPr>
        <p:spPr>
          <a:xfrm>
            <a:off x="3264629" y="4910849"/>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326" name="Text Placeholder 5"/>
          <p:cNvSpPr>
            <a:spLocks noGrp="1"/>
          </p:cNvSpPr>
          <p:nvPr>
            <p:ph type="body" sz="quarter" idx="366" hasCustomPrompt="1"/>
          </p:nvPr>
        </p:nvSpPr>
        <p:spPr>
          <a:xfrm>
            <a:off x="4694221" y="4910849"/>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327" name="Text Placeholder 5"/>
          <p:cNvSpPr>
            <a:spLocks noGrp="1"/>
          </p:cNvSpPr>
          <p:nvPr>
            <p:ph type="body" sz="quarter" idx="367" hasCustomPrompt="1"/>
          </p:nvPr>
        </p:nvSpPr>
        <p:spPr>
          <a:xfrm>
            <a:off x="6133105" y="4910849"/>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328" name="Text Placeholder 5"/>
          <p:cNvSpPr>
            <a:spLocks noGrp="1"/>
          </p:cNvSpPr>
          <p:nvPr>
            <p:ph type="body" sz="quarter" idx="368" hasCustomPrompt="1"/>
          </p:nvPr>
        </p:nvSpPr>
        <p:spPr>
          <a:xfrm>
            <a:off x="7573172" y="4910849"/>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329" name="Text Placeholder 7"/>
          <p:cNvSpPr>
            <a:spLocks noGrp="1"/>
          </p:cNvSpPr>
          <p:nvPr>
            <p:ph type="body" sz="quarter" idx="369" hasCustomPrompt="1"/>
          </p:nvPr>
        </p:nvSpPr>
        <p:spPr>
          <a:xfrm>
            <a:off x="1852282" y="4770127"/>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330" name="Text Placeholder 7"/>
          <p:cNvSpPr>
            <a:spLocks noGrp="1"/>
          </p:cNvSpPr>
          <p:nvPr>
            <p:ph type="body" sz="quarter" idx="370" hasCustomPrompt="1"/>
          </p:nvPr>
        </p:nvSpPr>
        <p:spPr>
          <a:xfrm>
            <a:off x="1852282" y="593638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331" name="Picture Placeholder 12"/>
          <p:cNvSpPr>
            <a:spLocks noGrp="1"/>
          </p:cNvSpPr>
          <p:nvPr>
            <p:ph type="pic" sz="quarter" idx="371" hasCustomPrompt="1"/>
          </p:nvPr>
        </p:nvSpPr>
        <p:spPr>
          <a:xfrm>
            <a:off x="1990828" y="4991687"/>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332" name="Picture Placeholder 12"/>
          <p:cNvSpPr>
            <a:spLocks noGrp="1"/>
          </p:cNvSpPr>
          <p:nvPr>
            <p:ph type="pic" sz="quarter" idx="372" hasCustomPrompt="1"/>
          </p:nvPr>
        </p:nvSpPr>
        <p:spPr>
          <a:xfrm>
            <a:off x="1990828" y="5514009"/>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333" name="Text Placeholder 7"/>
          <p:cNvSpPr>
            <a:spLocks noGrp="1"/>
          </p:cNvSpPr>
          <p:nvPr>
            <p:ph type="body" sz="quarter" idx="373" hasCustomPrompt="1"/>
          </p:nvPr>
        </p:nvSpPr>
        <p:spPr>
          <a:xfrm>
            <a:off x="3264629" y="4770127"/>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334" name="Text Placeholder 7"/>
          <p:cNvSpPr>
            <a:spLocks noGrp="1"/>
          </p:cNvSpPr>
          <p:nvPr>
            <p:ph type="body" sz="quarter" idx="374" hasCustomPrompt="1"/>
          </p:nvPr>
        </p:nvSpPr>
        <p:spPr>
          <a:xfrm>
            <a:off x="3264629" y="593638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335" name="Picture Placeholder 12"/>
          <p:cNvSpPr>
            <a:spLocks noGrp="1"/>
          </p:cNvSpPr>
          <p:nvPr>
            <p:ph type="pic" sz="quarter" idx="375" hasCustomPrompt="1"/>
          </p:nvPr>
        </p:nvSpPr>
        <p:spPr>
          <a:xfrm>
            <a:off x="3403177" y="4991687"/>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336" name="Picture Placeholder 12"/>
          <p:cNvSpPr>
            <a:spLocks noGrp="1"/>
          </p:cNvSpPr>
          <p:nvPr>
            <p:ph type="pic" sz="quarter" idx="376" hasCustomPrompt="1"/>
          </p:nvPr>
        </p:nvSpPr>
        <p:spPr>
          <a:xfrm>
            <a:off x="3403177" y="5514009"/>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337" name="Text Placeholder 7"/>
          <p:cNvSpPr>
            <a:spLocks noGrp="1"/>
          </p:cNvSpPr>
          <p:nvPr>
            <p:ph type="body" sz="quarter" idx="377" hasCustomPrompt="1"/>
          </p:nvPr>
        </p:nvSpPr>
        <p:spPr>
          <a:xfrm>
            <a:off x="4694221" y="4770127"/>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338" name="Text Placeholder 7"/>
          <p:cNvSpPr>
            <a:spLocks noGrp="1"/>
          </p:cNvSpPr>
          <p:nvPr>
            <p:ph type="body" sz="quarter" idx="378" hasCustomPrompt="1"/>
          </p:nvPr>
        </p:nvSpPr>
        <p:spPr>
          <a:xfrm>
            <a:off x="4694221" y="593638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339" name="Picture Placeholder 12"/>
          <p:cNvSpPr>
            <a:spLocks noGrp="1"/>
          </p:cNvSpPr>
          <p:nvPr>
            <p:ph type="pic" sz="quarter" idx="379" hasCustomPrompt="1"/>
          </p:nvPr>
        </p:nvSpPr>
        <p:spPr>
          <a:xfrm>
            <a:off x="4832768" y="4991687"/>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340" name="Picture Placeholder 12"/>
          <p:cNvSpPr>
            <a:spLocks noGrp="1"/>
          </p:cNvSpPr>
          <p:nvPr>
            <p:ph type="pic" sz="quarter" idx="380" hasCustomPrompt="1"/>
          </p:nvPr>
        </p:nvSpPr>
        <p:spPr>
          <a:xfrm>
            <a:off x="4832768" y="5514009"/>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341" name="Text Placeholder 7"/>
          <p:cNvSpPr>
            <a:spLocks noGrp="1"/>
          </p:cNvSpPr>
          <p:nvPr>
            <p:ph type="body" sz="quarter" idx="381" hasCustomPrompt="1"/>
          </p:nvPr>
        </p:nvSpPr>
        <p:spPr>
          <a:xfrm>
            <a:off x="6133105" y="4770127"/>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342" name="Text Placeholder 7"/>
          <p:cNvSpPr>
            <a:spLocks noGrp="1"/>
          </p:cNvSpPr>
          <p:nvPr>
            <p:ph type="body" sz="quarter" idx="382" hasCustomPrompt="1"/>
          </p:nvPr>
        </p:nvSpPr>
        <p:spPr>
          <a:xfrm>
            <a:off x="6133105" y="593638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343" name="Picture Placeholder 12"/>
          <p:cNvSpPr>
            <a:spLocks noGrp="1"/>
          </p:cNvSpPr>
          <p:nvPr>
            <p:ph type="pic" sz="quarter" idx="383" hasCustomPrompt="1"/>
          </p:nvPr>
        </p:nvSpPr>
        <p:spPr>
          <a:xfrm>
            <a:off x="6271651" y="4991687"/>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344" name="Picture Placeholder 12"/>
          <p:cNvSpPr>
            <a:spLocks noGrp="1"/>
          </p:cNvSpPr>
          <p:nvPr>
            <p:ph type="pic" sz="quarter" idx="384" hasCustomPrompt="1"/>
          </p:nvPr>
        </p:nvSpPr>
        <p:spPr>
          <a:xfrm>
            <a:off x="6271651" y="5514009"/>
            <a:ext cx="873125" cy="333784"/>
          </a:xfrm>
        </p:spPr>
        <p:txBody>
          <a:bodyPr>
            <a:noAutofit/>
          </a:bodyPr>
          <a:lstStyle>
            <a:lvl1pPr marL="8458" indent="0" algn="ctr">
              <a:buNone/>
              <a:defRPr sz="700">
                <a:solidFill>
                  <a:schemeClr val="accent3"/>
                </a:solidFill>
              </a:defRPr>
            </a:lvl1pPr>
          </a:lstStyle>
          <a:p>
            <a:r>
              <a:rPr lang="en-US" dirty="0"/>
              <a:t>Insert Logo</a:t>
            </a:r>
          </a:p>
        </p:txBody>
      </p:sp>
      <p:sp>
        <p:nvSpPr>
          <p:cNvPr id="345" name="Text Placeholder 7"/>
          <p:cNvSpPr>
            <a:spLocks noGrp="1"/>
          </p:cNvSpPr>
          <p:nvPr>
            <p:ph type="body" sz="quarter" idx="385" hasCustomPrompt="1"/>
          </p:nvPr>
        </p:nvSpPr>
        <p:spPr>
          <a:xfrm>
            <a:off x="7573172" y="4770127"/>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346" name="Text Placeholder 7"/>
          <p:cNvSpPr>
            <a:spLocks noGrp="1"/>
          </p:cNvSpPr>
          <p:nvPr>
            <p:ph type="body" sz="quarter" idx="386" hasCustomPrompt="1"/>
          </p:nvPr>
        </p:nvSpPr>
        <p:spPr>
          <a:xfrm>
            <a:off x="7573172" y="593638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347" name="Picture Placeholder 12"/>
          <p:cNvSpPr>
            <a:spLocks noGrp="1"/>
          </p:cNvSpPr>
          <p:nvPr>
            <p:ph type="pic" sz="quarter" idx="387" hasCustomPrompt="1"/>
          </p:nvPr>
        </p:nvSpPr>
        <p:spPr>
          <a:xfrm>
            <a:off x="7711718" y="4991687"/>
            <a:ext cx="873125" cy="333784"/>
          </a:xfrm>
        </p:spPr>
        <p:txBody>
          <a:bodyPr>
            <a:noAutofit/>
          </a:bodyPr>
          <a:lstStyle>
            <a:lvl1pPr marL="8458" indent="0" algn="ctr">
              <a:buNone/>
              <a:defRPr sz="700" baseline="0">
                <a:solidFill>
                  <a:schemeClr val="accent3"/>
                </a:solidFill>
              </a:defRPr>
            </a:lvl1pPr>
          </a:lstStyle>
          <a:p>
            <a:r>
              <a:rPr lang="en-US" dirty="0"/>
              <a:t>Insert Logo</a:t>
            </a:r>
          </a:p>
        </p:txBody>
      </p:sp>
      <p:sp>
        <p:nvSpPr>
          <p:cNvPr id="348" name="Picture Placeholder 12"/>
          <p:cNvSpPr>
            <a:spLocks noGrp="1"/>
          </p:cNvSpPr>
          <p:nvPr>
            <p:ph type="pic" sz="quarter" idx="388" hasCustomPrompt="1"/>
          </p:nvPr>
        </p:nvSpPr>
        <p:spPr>
          <a:xfrm>
            <a:off x="7711718" y="5514009"/>
            <a:ext cx="873125" cy="333784"/>
          </a:xfrm>
        </p:spPr>
        <p:txBody>
          <a:bodyPr>
            <a:noAutofit/>
          </a:bodyPr>
          <a:lstStyle>
            <a:lvl1pPr marL="8458" indent="0" algn="ctr">
              <a:buNone/>
              <a:defRPr sz="700">
                <a:solidFill>
                  <a:schemeClr val="accent3"/>
                </a:solidFill>
              </a:defRPr>
            </a:lvl1pPr>
          </a:lstStyle>
          <a:p>
            <a:r>
              <a:rPr lang="en-US" dirty="0"/>
              <a:t>Insert Logo</a:t>
            </a:r>
          </a:p>
        </p:txBody>
      </p:sp>
    </p:spTree>
    <p:extLst>
      <p:ext uri="{BB962C8B-B14F-4D97-AF65-F5344CB8AC3E}">
        <p14:creationId xmlns:p14="http://schemas.microsoft.com/office/powerpoint/2010/main" val="812151075"/>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ombstones Ligh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Click To Add Title</a:t>
            </a:r>
          </a:p>
        </p:txBody>
      </p:sp>
      <p:sp>
        <p:nvSpPr>
          <p:cNvPr id="4" name="Slide Number Placeholder 3"/>
          <p:cNvSpPr>
            <a:spLocks noGrp="1"/>
          </p:cNvSpPr>
          <p:nvPr>
            <p:ph type="sldNum" sz="quarter" idx="11"/>
          </p:nvPr>
        </p:nvSpPr>
        <p:spPr/>
        <p:txBody>
          <a:bodyPr/>
          <a:lstStyle>
            <a:lvl1pPr>
              <a:defRPr>
                <a:solidFill>
                  <a:schemeClr val="tx1"/>
                </a:solidFill>
              </a:defRPr>
            </a:lvl1pPr>
          </a:lstStyle>
          <a:p>
            <a:fld id="{612DC607-6A03-FC4D-8F08-E2A898818239}" type="slidenum">
              <a:rPr lang="en-US" smtClean="0">
                <a:solidFill>
                  <a:srgbClr val="00274C"/>
                </a:solidFill>
              </a:rPr>
              <a:pPr/>
              <a:t>‹#›</a:t>
            </a:fld>
            <a:endParaRPr lang="en-US" dirty="0">
              <a:solidFill>
                <a:srgbClr val="00274C"/>
              </a:solidFill>
            </a:endParaRPr>
          </a:p>
        </p:txBody>
      </p:sp>
      <p:sp>
        <p:nvSpPr>
          <p:cNvPr id="5" name="Footer Placeholder 4"/>
          <p:cNvSpPr>
            <a:spLocks noGrp="1"/>
          </p:cNvSpPr>
          <p:nvPr>
            <p:ph type="ftr" sz="quarter" idx="12"/>
          </p:nvPr>
        </p:nvSpPr>
        <p:spPr/>
        <p:txBody>
          <a:bodyPr/>
          <a:lstStyle>
            <a:lvl1pPr>
              <a:defRPr>
                <a:solidFill>
                  <a:schemeClr val="tx1"/>
                </a:solidFill>
              </a:defRPr>
            </a:lvl1pPr>
          </a:lstStyle>
          <a:p>
            <a:r>
              <a:rPr lang="en-US" dirty="0">
                <a:solidFill>
                  <a:srgbClr val="00274C"/>
                </a:solidFill>
              </a:rPr>
              <a:t>   </a:t>
            </a:r>
          </a:p>
        </p:txBody>
      </p:sp>
      <p:sp>
        <p:nvSpPr>
          <p:cNvPr id="81" name="Rectangle 80" hidden="1"/>
          <p:cNvSpPr/>
          <p:nvPr userDrawn="1">
            <p:custDataLst>
              <p:tags r:id="rId1"/>
            </p:custDataLst>
          </p:nvPr>
        </p:nvSpPr>
        <p:spPr>
          <a:xfrm>
            <a:off x="417099" y="208714"/>
            <a:ext cx="8309838"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
        <p:nvSpPr>
          <p:cNvPr id="82" name="Rectangle 81" hidden="1"/>
          <p:cNvSpPr/>
          <p:nvPr userDrawn="1">
            <p:custDataLst>
              <p:tags r:id="rId2"/>
            </p:custDataLst>
          </p:nvPr>
        </p:nvSpPr>
        <p:spPr>
          <a:xfrm>
            <a:off x="0" y="6239967"/>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
        <p:nvSpPr>
          <p:cNvPr id="83" name="Text Placeholder 92"/>
          <p:cNvSpPr>
            <a:spLocks noGrp="1"/>
          </p:cNvSpPr>
          <p:nvPr>
            <p:ph type="body" sz="quarter" idx="109" hasCustomPrompt="1"/>
          </p:nvPr>
        </p:nvSpPr>
        <p:spPr>
          <a:xfrm>
            <a:off x="415636" y="5749038"/>
            <a:ext cx="8314171" cy="331975"/>
          </a:xfrm>
        </p:spPr>
        <p:txBody>
          <a:bodyPr anchor="b">
            <a:normAutofit/>
          </a:bodyPr>
          <a:lstStyle>
            <a:lvl1pPr marL="8458" indent="0">
              <a:spcBef>
                <a:spcPts val="0"/>
              </a:spcBef>
              <a:spcAft>
                <a:spcPts val="0"/>
              </a:spcAft>
              <a:buNone/>
              <a:defRPr sz="600">
                <a:solidFill>
                  <a:schemeClr val="tx1"/>
                </a:solidFill>
              </a:defRPr>
            </a:lvl1pPr>
          </a:lstStyle>
          <a:p>
            <a:pPr lvl="0"/>
            <a:r>
              <a:rPr lang="en-US" dirty="0"/>
              <a:t>Click to add source</a:t>
            </a:r>
          </a:p>
        </p:txBody>
      </p:sp>
      <p:sp>
        <p:nvSpPr>
          <p:cNvPr id="174" name="Text Placeholder 5"/>
          <p:cNvSpPr>
            <a:spLocks noGrp="1"/>
          </p:cNvSpPr>
          <p:nvPr>
            <p:ph type="body" sz="quarter" idx="313" hasCustomPrompt="1"/>
          </p:nvPr>
        </p:nvSpPr>
        <p:spPr>
          <a:xfrm>
            <a:off x="415851" y="1830308"/>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175" name="Text Placeholder 5"/>
          <p:cNvSpPr>
            <a:spLocks noGrp="1"/>
          </p:cNvSpPr>
          <p:nvPr>
            <p:ph type="body" sz="quarter" idx="318" hasCustomPrompt="1"/>
          </p:nvPr>
        </p:nvSpPr>
        <p:spPr>
          <a:xfrm>
            <a:off x="1852067" y="1830308"/>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176" name="Text Placeholder 5"/>
          <p:cNvSpPr>
            <a:spLocks noGrp="1"/>
          </p:cNvSpPr>
          <p:nvPr>
            <p:ph type="body" sz="quarter" idx="323" hasCustomPrompt="1"/>
          </p:nvPr>
        </p:nvSpPr>
        <p:spPr>
          <a:xfrm>
            <a:off x="3264629" y="1830308"/>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177" name="Text Placeholder 5"/>
          <p:cNvSpPr>
            <a:spLocks noGrp="1"/>
          </p:cNvSpPr>
          <p:nvPr>
            <p:ph type="body" sz="quarter" idx="328" hasCustomPrompt="1"/>
          </p:nvPr>
        </p:nvSpPr>
        <p:spPr>
          <a:xfrm>
            <a:off x="4694221" y="1830308"/>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178" name="Text Placeholder 5"/>
          <p:cNvSpPr>
            <a:spLocks noGrp="1"/>
          </p:cNvSpPr>
          <p:nvPr>
            <p:ph type="body" sz="quarter" idx="333" hasCustomPrompt="1"/>
          </p:nvPr>
        </p:nvSpPr>
        <p:spPr>
          <a:xfrm>
            <a:off x="6133105" y="1830308"/>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179" name="Text Placeholder 5"/>
          <p:cNvSpPr>
            <a:spLocks noGrp="1"/>
          </p:cNvSpPr>
          <p:nvPr>
            <p:ph type="body" sz="quarter" idx="338" hasCustomPrompt="1"/>
          </p:nvPr>
        </p:nvSpPr>
        <p:spPr>
          <a:xfrm>
            <a:off x="7573172" y="1830308"/>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180" name="Text Placeholder 7"/>
          <p:cNvSpPr>
            <a:spLocks noGrp="1"/>
          </p:cNvSpPr>
          <p:nvPr>
            <p:ph type="body" sz="quarter" idx="339" hasCustomPrompt="1"/>
          </p:nvPr>
        </p:nvSpPr>
        <p:spPr>
          <a:xfrm>
            <a:off x="415851" y="168956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181" name="Text Placeholder 7"/>
          <p:cNvSpPr>
            <a:spLocks noGrp="1"/>
          </p:cNvSpPr>
          <p:nvPr>
            <p:ph type="body" sz="quarter" idx="340" hasCustomPrompt="1"/>
          </p:nvPr>
        </p:nvSpPr>
        <p:spPr>
          <a:xfrm>
            <a:off x="415851" y="285584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182" name="Picture Placeholder 12"/>
          <p:cNvSpPr>
            <a:spLocks noGrp="1"/>
          </p:cNvSpPr>
          <p:nvPr>
            <p:ph type="pic" sz="quarter" idx="341" hasCustomPrompt="1"/>
          </p:nvPr>
        </p:nvSpPr>
        <p:spPr>
          <a:xfrm>
            <a:off x="554398" y="1911144"/>
            <a:ext cx="873125" cy="333784"/>
          </a:xfrm>
        </p:spPr>
        <p:txBody>
          <a:bodyPr>
            <a:noAutofit/>
          </a:bodyPr>
          <a:lstStyle>
            <a:lvl1pPr marL="8458" indent="0" algn="ctr">
              <a:buNone/>
              <a:defRPr sz="700" baseline="0">
                <a:solidFill>
                  <a:schemeClr val="tx1"/>
                </a:solidFill>
              </a:defRPr>
            </a:lvl1pPr>
          </a:lstStyle>
          <a:p>
            <a:r>
              <a:rPr lang="en-US" dirty="0"/>
              <a:t>Insert Logo</a:t>
            </a:r>
          </a:p>
        </p:txBody>
      </p:sp>
      <p:sp>
        <p:nvSpPr>
          <p:cNvPr id="183" name="Picture Placeholder 12"/>
          <p:cNvSpPr>
            <a:spLocks noGrp="1"/>
          </p:cNvSpPr>
          <p:nvPr>
            <p:ph type="pic" sz="quarter" idx="342" hasCustomPrompt="1"/>
          </p:nvPr>
        </p:nvSpPr>
        <p:spPr>
          <a:xfrm>
            <a:off x="554398" y="2433469"/>
            <a:ext cx="873125" cy="333784"/>
          </a:xfrm>
        </p:spPr>
        <p:txBody>
          <a:bodyPr>
            <a:noAutofit/>
          </a:bodyPr>
          <a:lstStyle>
            <a:lvl1pPr marL="8458" indent="0" algn="ctr">
              <a:buNone/>
              <a:defRPr sz="700">
                <a:solidFill>
                  <a:schemeClr val="tx1"/>
                </a:solidFill>
              </a:defRPr>
            </a:lvl1pPr>
          </a:lstStyle>
          <a:p>
            <a:r>
              <a:rPr lang="en-US" dirty="0"/>
              <a:t>Insert Logo</a:t>
            </a:r>
          </a:p>
        </p:txBody>
      </p:sp>
      <p:sp>
        <p:nvSpPr>
          <p:cNvPr id="184" name="Text Placeholder 7"/>
          <p:cNvSpPr>
            <a:spLocks noGrp="1"/>
          </p:cNvSpPr>
          <p:nvPr>
            <p:ph type="body" sz="quarter" idx="314" hasCustomPrompt="1"/>
          </p:nvPr>
        </p:nvSpPr>
        <p:spPr>
          <a:xfrm>
            <a:off x="1852067" y="168956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185" name="Text Placeholder 7"/>
          <p:cNvSpPr>
            <a:spLocks noGrp="1"/>
          </p:cNvSpPr>
          <p:nvPr>
            <p:ph type="body" sz="quarter" idx="315" hasCustomPrompt="1"/>
          </p:nvPr>
        </p:nvSpPr>
        <p:spPr>
          <a:xfrm>
            <a:off x="1852067" y="285584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186" name="Picture Placeholder 12"/>
          <p:cNvSpPr>
            <a:spLocks noGrp="1"/>
          </p:cNvSpPr>
          <p:nvPr>
            <p:ph type="pic" sz="quarter" idx="316" hasCustomPrompt="1"/>
          </p:nvPr>
        </p:nvSpPr>
        <p:spPr>
          <a:xfrm>
            <a:off x="1990618" y="1911144"/>
            <a:ext cx="873125" cy="333784"/>
          </a:xfrm>
        </p:spPr>
        <p:txBody>
          <a:bodyPr>
            <a:noAutofit/>
          </a:bodyPr>
          <a:lstStyle>
            <a:lvl1pPr marL="8458" indent="0" algn="ctr">
              <a:buNone/>
              <a:defRPr sz="700" baseline="0">
                <a:solidFill>
                  <a:schemeClr val="tx1"/>
                </a:solidFill>
              </a:defRPr>
            </a:lvl1pPr>
          </a:lstStyle>
          <a:p>
            <a:r>
              <a:rPr lang="en-US" dirty="0"/>
              <a:t>Insert Logo</a:t>
            </a:r>
          </a:p>
        </p:txBody>
      </p:sp>
      <p:sp>
        <p:nvSpPr>
          <p:cNvPr id="187" name="Picture Placeholder 12"/>
          <p:cNvSpPr>
            <a:spLocks noGrp="1"/>
          </p:cNvSpPr>
          <p:nvPr>
            <p:ph type="pic" sz="quarter" idx="317" hasCustomPrompt="1"/>
          </p:nvPr>
        </p:nvSpPr>
        <p:spPr>
          <a:xfrm>
            <a:off x="1990618" y="2433469"/>
            <a:ext cx="873125" cy="333784"/>
          </a:xfrm>
        </p:spPr>
        <p:txBody>
          <a:bodyPr>
            <a:noAutofit/>
          </a:bodyPr>
          <a:lstStyle>
            <a:lvl1pPr marL="8458" indent="0" algn="ctr">
              <a:buNone/>
              <a:defRPr sz="700">
                <a:solidFill>
                  <a:schemeClr val="tx1"/>
                </a:solidFill>
              </a:defRPr>
            </a:lvl1pPr>
          </a:lstStyle>
          <a:p>
            <a:r>
              <a:rPr lang="en-US" dirty="0"/>
              <a:t>Insert Logo</a:t>
            </a:r>
          </a:p>
        </p:txBody>
      </p:sp>
      <p:sp>
        <p:nvSpPr>
          <p:cNvPr id="188" name="Text Placeholder 7"/>
          <p:cNvSpPr>
            <a:spLocks noGrp="1"/>
          </p:cNvSpPr>
          <p:nvPr>
            <p:ph type="body" sz="quarter" idx="319" hasCustomPrompt="1"/>
          </p:nvPr>
        </p:nvSpPr>
        <p:spPr>
          <a:xfrm>
            <a:off x="3264629" y="168956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189" name="Text Placeholder 7"/>
          <p:cNvSpPr>
            <a:spLocks noGrp="1"/>
          </p:cNvSpPr>
          <p:nvPr>
            <p:ph type="body" sz="quarter" idx="320" hasCustomPrompt="1"/>
          </p:nvPr>
        </p:nvSpPr>
        <p:spPr>
          <a:xfrm>
            <a:off x="3264629" y="285584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190" name="Picture Placeholder 12"/>
          <p:cNvSpPr>
            <a:spLocks noGrp="1"/>
          </p:cNvSpPr>
          <p:nvPr>
            <p:ph type="pic" sz="quarter" idx="321" hasCustomPrompt="1"/>
          </p:nvPr>
        </p:nvSpPr>
        <p:spPr>
          <a:xfrm>
            <a:off x="3403177" y="1911144"/>
            <a:ext cx="873125" cy="333784"/>
          </a:xfrm>
        </p:spPr>
        <p:txBody>
          <a:bodyPr>
            <a:noAutofit/>
          </a:bodyPr>
          <a:lstStyle>
            <a:lvl1pPr marL="8458" indent="0" algn="ctr">
              <a:buNone/>
              <a:defRPr sz="700" baseline="0">
                <a:solidFill>
                  <a:schemeClr val="tx1"/>
                </a:solidFill>
              </a:defRPr>
            </a:lvl1pPr>
          </a:lstStyle>
          <a:p>
            <a:r>
              <a:rPr lang="en-US" dirty="0"/>
              <a:t>Insert Logo</a:t>
            </a:r>
          </a:p>
        </p:txBody>
      </p:sp>
      <p:sp>
        <p:nvSpPr>
          <p:cNvPr id="191" name="Picture Placeholder 12"/>
          <p:cNvSpPr>
            <a:spLocks noGrp="1"/>
          </p:cNvSpPr>
          <p:nvPr>
            <p:ph type="pic" sz="quarter" idx="322" hasCustomPrompt="1"/>
          </p:nvPr>
        </p:nvSpPr>
        <p:spPr>
          <a:xfrm>
            <a:off x="3403177" y="2433469"/>
            <a:ext cx="873125" cy="333784"/>
          </a:xfrm>
        </p:spPr>
        <p:txBody>
          <a:bodyPr>
            <a:noAutofit/>
          </a:bodyPr>
          <a:lstStyle>
            <a:lvl1pPr marL="8458" indent="0" algn="ctr">
              <a:buNone/>
              <a:defRPr sz="700">
                <a:solidFill>
                  <a:schemeClr val="tx1"/>
                </a:solidFill>
              </a:defRPr>
            </a:lvl1pPr>
          </a:lstStyle>
          <a:p>
            <a:r>
              <a:rPr lang="en-US" dirty="0"/>
              <a:t>Insert Logo</a:t>
            </a:r>
          </a:p>
        </p:txBody>
      </p:sp>
      <p:sp>
        <p:nvSpPr>
          <p:cNvPr id="192" name="Text Placeholder 7"/>
          <p:cNvSpPr>
            <a:spLocks noGrp="1"/>
          </p:cNvSpPr>
          <p:nvPr>
            <p:ph type="body" sz="quarter" idx="324" hasCustomPrompt="1"/>
          </p:nvPr>
        </p:nvSpPr>
        <p:spPr>
          <a:xfrm>
            <a:off x="4694221" y="168956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193" name="Text Placeholder 7"/>
          <p:cNvSpPr>
            <a:spLocks noGrp="1"/>
          </p:cNvSpPr>
          <p:nvPr>
            <p:ph type="body" sz="quarter" idx="325" hasCustomPrompt="1"/>
          </p:nvPr>
        </p:nvSpPr>
        <p:spPr>
          <a:xfrm>
            <a:off x="4694221" y="285584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194" name="Picture Placeholder 12"/>
          <p:cNvSpPr>
            <a:spLocks noGrp="1"/>
          </p:cNvSpPr>
          <p:nvPr>
            <p:ph type="pic" sz="quarter" idx="326" hasCustomPrompt="1"/>
          </p:nvPr>
        </p:nvSpPr>
        <p:spPr>
          <a:xfrm>
            <a:off x="4832768" y="1911144"/>
            <a:ext cx="873125" cy="333784"/>
          </a:xfrm>
        </p:spPr>
        <p:txBody>
          <a:bodyPr>
            <a:noAutofit/>
          </a:bodyPr>
          <a:lstStyle>
            <a:lvl1pPr marL="8458" indent="0" algn="ctr">
              <a:buNone/>
              <a:defRPr sz="700" baseline="0">
                <a:solidFill>
                  <a:schemeClr val="tx1"/>
                </a:solidFill>
              </a:defRPr>
            </a:lvl1pPr>
          </a:lstStyle>
          <a:p>
            <a:r>
              <a:rPr lang="en-US" dirty="0"/>
              <a:t>Insert Logo</a:t>
            </a:r>
          </a:p>
        </p:txBody>
      </p:sp>
      <p:sp>
        <p:nvSpPr>
          <p:cNvPr id="195" name="Picture Placeholder 12"/>
          <p:cNvSpPr>
            <a:spLocks noGrp="1"/>
          </p:cNvSpPr>
          <p:nvPr>
            <p:ph type="pic" sz="quarter" idx="327" hasCustomPrompt="1"/>
          </p:nvPr>
        </p:nvSpPr>
        <p:spPr>
          <a:xfrm>
            <a:off x="4832768" y="2433469"/>
            <a:ext cx="873125" cy="333784"/>
          </a:xfrm>
        </p:spPr>
        <p:txBody>
          <a:bodyPr>
            <a:noAutofit/>
          </a:bodyPr>
          <a:lstStyle>
            <a:lvl1pPr marL="8458" indent="0" algn="ctr">
              <a:buNone/>
              <a:defRPr sz="700">
                <a:solidFill>
                  <a:schemeClr val="tx1"/>
                </a:solidFill>
              </a:defRPr>
            </a:lvl1pPr>
          </a:lstStyle>
          <a:p>
            <a:r>
              <a:rPr lang="en-US" dirty="0"/>
              <a:t>Insert Logo</a:t>
            </a:r>
          </a:p>
        </p:txBody>
      </p:sp>
      <p:sp>
        <p:nvSpPr>
          <p:cNvPr id="196" name="Text Placeholder 7"/>
          <p:cNvSpPr>
            <a:spLocks noGrp="1"/>
          </p:cNvSpPr>
          <p:nvPr>
            <p:ph type="body" sz="quarter" idx="329" hasCustomPrompt="1"/>
          </p:nvPr>
        </p:nvSpPr>
        <p:spPr>
          <a:xfrm>
            <a:off x="6133105" y="168956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197" name="Text Placeholder 7"/>
          <p:cNvSpPr>
            <a:spLocks noGrp="1"/>
          </p:cNvSpPr>
          <p:nvPr>
            <p:ph type="body" sz="quarter" idx="330" hasCustomPrompt="1"/>
          </p:nvPr>
        </p:nvSpPr>
        <p:spPr>
          <a:xfrm>
            <a:off x="6133105" y="285584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198" name="Picture Placeholder 12"/>
          <p:cNvSpPr>
            <a:spLocks noGrp="1"/>
          </p:cNvSpPr>
          <p:nvPr>
            <p:ph type="pic" sz="quarter" idx="331" hasCustomPrompt="1"/>
          </p:nvPr>
        </p:nvSpPr>
        <p:spPr>
          <a:xfrm>
            <a:off x="6271651" y="1911144"/>
            <a:ext cx="873125" cy="333784"/>
          </a:xfrm>
        </p:spPr>
        <p:txBody>
          <a:bodyPr>
            <a:noAutofit/>
          </a:bodyPr>
          <a:lstStyle>
            <a:lvl1pPr marL="8458" indent="0" algn="ctr">
              <a:buNone/>
              <a:defRPr sz="700" baseline="0">
                <a:solidFill>
                  <a:schemeClr val="tx1"/>
                </a:solidFill>
              </a:defRPr>
            </a:lvl1pPr>
          </a:lstStyle>
          <a:p>
            <a:r>
              <a:rPr lang="en-US" dirty="0"/>
              <a:t>Insert Logo</a:t>
            </a:r>
          </a:p>
        </p:txBody>
      </p:sp>
      <p:sp>
        <p:nvSpPr>
          <p:cNvPr id="235" name="Picture Placeholder 12"/>
          <p:cNvSpPr>
            <a:spLocks noGrp="1"/>
          </p:cNvSpPr>
          <p:nvPr>
            <p:ph type="pic" sz="quarter" idx="332" hasCustomPrompt="1"/>
          </p:nvPr>
        </p:nvSpPr>
        <p:spPr>
          <a:xfrm>
            <a:off x="6271651" y="2433469"/>
            <a:ext cx="873125" cy="333784"/>
          </a:xfrm>
        </p:spPr>
        <p:txBody>
          <a:bodyPr>
            <a:noAutofit/>
          </a:bodyPr>
          <a:lstStyle>
            <a:lvl1pPr marL="8458" indent="0" algn="ctr">
              <a:buNone/>
              <a:defRPr sz="700">
                <a:solidFill>
                  <a:schemeClr val="tx1"/>
                </a:solidFill>
              </a:defRPr>
            </a:lvl1pPr>
          </a:lstStyle>
          <a:p>
            <a:r>
              <a:rPr lang="en-US" dirty="0"/>
              <a:t>Insert Logo</a:t>
            </a:r>
          </a:p>
        </p:txBody>
      </p:sp>
      <p:sp>
        <p:nvSpPr>
          <p:cNvPr id="236" name="Text Placeholder 7"/>
          <p:cNvSpPr>
            <a:spLocks noGrp="1"/>
          </p:cNvSpPr>
          <p:nvPr>
            <p:ph type="body" sz="quarter" idx="334" hasCustomPrompt="1"/>
          </p:nvPr>
        </p:nvSpPr>
        <p:spPr>
          <a:xfrm>
            <a:off x="7573172" y="168956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37" name="Text Placeholder 7"/>
          <p:cNvSpPr>
            <a:spLocks noGrp="1"/>
          </p:cNvSpPr>
          <p:nvPr>
            <p:ph type="body" sz="quarter" idx="335" hasCustomPrompt="1"/>
          </p:nvPr>
        </p:nvSpPr>
        <p:spPr>
          <a:xfrm>
            <a:off x="7573172" y="285584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38" name="Picture Placeholder 12"/>
          <p:cNvSpPr>
            <a:spLocks noGrp="1"/>
          </p:cNvSpPr>
          <p:nvPr>
            <p:ph type="pic" sz="quarter" idx="336" hasCustomPrompt="1"/>
          </p:nvPr>
        </p:nvSpPr>
        <p:spPr>
          <a:xfrm>
            <a:off x="7711718" y="1911144"/>
            <a:ext cx="873125" cy="333784"/>
          </a:xfrm>
        </p:spPr>
        <p:txBody>
          <a:bodyPr>
            <a:noAutofit/>
          </a:bodyPr>
          <a:lstStyle>
            <a:lvl1pPr marL="8458" indent="0" algn="ctr">
              <a:buNone/>
              <a:defRPr sz="700" baseline="0">
                <a:solidFill>
                  <a:schemeClr val="tx1"/>
                </a:solidFill>
              </a:defRPr>
            </a:lvl1pPr>
          </a:lstStyle>
          <a:p>
            <a:r>
              <a:rPr lang="en-US" dirty="0"/>
              <a:t>Insert Logo</a:t>
            </a:r>
          </a:p>
        </p:txBody>
      </p:sp>
      <p:sp>
        <p:nvSpPr>
          <p:cNvPr id="239" name="Picture Placeholder 12"/>
          <p:cNvSpPr>
            <a:spLocks noGrp="1"/>
          </p:cNvSpPr>
          <p:nvPr>
            <p:ph type="pic" sz="quarter" idx="337" hasCustomPrompt="1"/>
          </p:nvPr>
        </p:nvSpPr>
        <p:spPr>
          <a:xfrm>
            <a:off x="7711718" y="2433469"/>
            <a:ext cx="873125" cy="333784"/>
          </a:xfrm>
        </p:spPr>
        <p:txBody>
          <a:bodyPr>
            <a:noAutofit/>
          </a:bodyPr>
          <a:lstStyle>
            <a:lvl1pPr marL="8458" indent="0" algn="ctr">
              <a:buNone/>
              <a:defRPr sz="700">
                <a:solidFill>
                  <a:schemeClr val="tx1"/>
                </a:solidFill>
              </a:defRPr>
            </a:lvl1pPr>
          </a:lstStyle>
          <a:p>
            <a:r>
              <a:rPr lang="en-US" dirty="0"/>
              <a:t>Insert Logo</a:t>
            </a:r>
          </a:p>
        </p:txBody>
      </p:sp>
      <p:sp>
        <p:nvSpPr>
          <p:cNvPr id="270" name="Text Placeholder 5"/>
          <p:cNvSpPr>
            <a:spLocks noGrp="1"/>
          </p:cNvSpPr>
          <p:nvPr>
            <p:ph type="body" sz="quarter" idx="343" hasCustomPrompt="1"/>
          </p:nvPr>
        </p:nvSpPr>
        <p:spPr>
          <a:xfrm>
            <a:off x="415851" y="4027756"/>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271" name="Text Placeholder 5"/>
          <p:cNvSpPr>
            <a:spLocks noGrp="1"/>
          </p:cNvSpPr>
          <p:nvPr>
            <p:ph type="body" sz="quarter" idx="344" hasCustomPrompt="1"/>
          </p:nvPr>
        </p:nvSpPr>
        <p:spPr>
          <a:xfrm>
            <a:off x="1852067" y="4027756"/>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272" name="Text Placeholder 5"/>
          <p:cNvSpPr>
            <a:spLocks noGrp="1"/>
          </p:cNvSpPr>
          <p:nvPr>
            <p:ph type="body" sz="quarter" idx="345" hasCustomPrompt="1"/>
          </p:nvPr>
        </p:nvSpPr>
        <p:spPr>
          <a:xfrm>
            <a:off x="3264629" y="4027756"/>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273" name="Text Placeholder 5"/>
          <p:cNvSpPr>
            <a:spLocks noGrp="1"/>
          </p:cNvSpPr>
          <p:nvPr>
            <p:ph type="body" sz="quarter" idx="346" hasCustomPrompt="1"/>
          </p:nvPr>
        </p:nvSpPr>
        <p:spPr>
          <a:xfrm>
            <a:off x="4694221" y="4027756"/>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274" name="Text Placeholder 5"/>
          <p:cNvSpPr>
            <a:spLocks noGrp="1"/>
          </p:cNvSpPr>
          <p:nvPr>
            <p:ph type="body" sz="quarter" idx="347" hasCustomPrompt="1"/>
          </p:nvPr>
        </p:nvSpPr>
        <p:spPr>
          <a:xfrm>
            <a:off x="6133105" y="4027756"/>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275" name="Text Placeholder 5"/>
          <p:cNvSpPr>
            <a:spLocks noGrp="1"/>
          </p:cNvSpPr>
          <p:nvPr>
            <p:ph type="body" sz="quarter" idx="348" hasCustomPrompt="1"/>
          </p:nvPr>
        </p:nvSpPr>
        <p:spPr>
          <a:xfrm>
            <a:off x="7573172" y="4027756"/>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276" name="Text Placeholder 7"/>
          <p:cNvSpPr>
            <a:spLocks noGrp="1"/>
          </p:cNvSpPr>
          <p:nvPr>
            <p:ph type="body" sz="quarter" idx="349" hasCustomPrompt="1"/>
          </p:nvPr>
        </p:nvSpPr>
        <p:spPr>
          <a:xfrm>
            <a:off x="415851" y="3887034"/>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77" name="Text Placeholder 7"/>
          <p:cNvSpPr>
            <a:spLocks noGrp="1"/>
          </p:cNvSpPr>
          <p:nvPr>
            <p:ph type="body" sz="quarter" idx="350" hasCustomPrompt="1"/>
          </p:nvPr>
        </p:nvSpPr>
        <p:spPr>
          <a:xfrm>
            <a:off x="415851" y="5053290"/>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78" name="Picture Placeholder 12"/>
          <p:cNvSpPr>
            <a:spLocks noGrp="1"/>
          </p:cNvSpPr>
          <p:nvPr>
            <p:ph type="pic" sz="quarter" idx="351" hasCustomPrompt="1"/>
          </p:nvPr>
        </p:nvSpPr>
        <p:spPr>
          <a:xfrm>
            <a:off x="554398" y="4108592"/>
            <a:ext cx="873125" cy="333784"/>
          </a:xfrm>
        </p:spPr>
        <p:txBody>
          <a:bodyPr>
            <a:noAutofit/>
          </a:bodyPr>
          <a:lstStyle>
            <a:lvl1pPr marL="8458" indent="0" algn="ctr">
              <a:buNone/>
              <a:defRPr sz="700" baseline="0">
                <a:solidFill>
                  <a:schemeClr val="tx1"/>
                </a:solidFill>
              </a:defRPr>
            </a:lvl1pPr>
          </a:lstStyle>
          <a:p>
            <a:r>
              <a:rPr lang="en-US" dirty="0"/>
              <a:t>Insert Logo</a:t>
            </a:r>
          </a:p>
        </p:txBody>
      </p:sp>
      <p:sp>
        <p:nvSpPr>
          <p:cNvPr id="279" name="Picture Placeholder 12"/>
          <p:cNvSpPr>
            <a:spLocks noGrp="1"/>
          </p:cNvSpPr>
          <p:nvPr>
            <p:ph type="pic" sz="quarter" idx="352" hasCustomPrompt="1"/>
          </p:nvPr>
        </p:nvSpPr>
        <p:spPr>
          <a:xfrm>
            <a:off x="554398" y="4630916"/>
            <a:ext cx="873125" cy="333784"/>
          </a:xfrm>
        </p:spPr>
        <p:txBody>
          <a:bodyPr>
            <a:noAutofit/>
          </a:bodyPr>
          <a:lstStyle>
            <a:lvl1pPr marL="8458" indent="0" algn="ctr">
              <a:buNone/>
              <a:defRPr sz="700">
                <a:solidFill>
                  <a:schemeClr val="tx1"/>
                </a:solidFill>
              </a:defRPr>
            </a:lvl1pPr>
          </a:lstStyle>
          <a:p>
            <a:r>
              <a:rPr lang="en-US" dirty="0"/>
              <a:t>Insert Logo</a:t>
            </a:r>
          </a:p>
        </p:txBody>
      </p:sp>
      <p:sp>
        <p:nvSpPr>
          <p:cNvPr id="280" name="Text Placeholder 7"/>
          <p:cNvSpPr>
            <a:spLocks noGrp="1"/>
          </p:cNvSpPr>
          <p:nvPr>
            <p:ph type="body" sz="quarter" idx="353" hasCustomPrompt="1"/>
          </p:nvPr>
        </p:nvSpPr>
        <p:spPr>
          <a:xfrm>
            <a:off x="1852067" y="3887034"/>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81" name="Text Placeholder 7"/>
          <p:cNvSpPr>
            <a:spLocks noGrp="1"/>
          </p:cNvSpPr>
          <p:nvPr>
            <p:ph type="body" sz="quarter" idx="354" hasCustomPrompt="1"/>
          </p:nvPr>
        </p:nvSpPr>
        <p:spPr>
          <a:xfrm>
            <a:off x="1852067" y="5053290"/>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82" name="Picture Placeholder 12"/>
          <p:cNvSpPr>
            <a:spLocks noGrp="1"/>
          </p:cNvSpPr>
          <p:nvPr>
            <p:ph type="pic" sz="quarter" idx="355" hasCustomPrompt="1"/>
          </p:nvPr>
        </p:nvSpPr>
        <p:spPr>
          <a:xfrm>
            <a:off x="1990618" y="4108592"/>
            <a:ext cx="873125" cy="333784"/>
          </a:xfrm>
        </p:spPr>
        <p:txBody>
          <a:bodyPr>
            <a:noAutofit/>
          </a:bodyPr>
          <a:lstStyle>
            <a:lvl1pPr marL="8458" indent="0" algn="ctr">
              <a:buNone/>
              <a:defRPr sz="700" baseline="0">
                <a:solidFill>
                  <a:schemeClr val="tx1"/>
                </a:solidFill>
              </a:defRPr>
            </a:lvl1pPr>
          </a:lstStyle>
          <a:p>
            <a:r>
              <a:rPr lang="en-US" dirty="0"/>
              <a:t>Insert Logo</a:t>
            </a:r>
          </a:p>
        </p:txBody>
      </p:sp>
      <p:sp>
        <p:nvSpPr>
          <p:cNvPr id="283" name="Picture Placeholder 12"/>
          <p:cNvSpPr>
            <a:spLocks noGrp="1"/>
          </p:cNvSpPr>
          <p:nvPr>
            <p:ph type="pic" sz="quarter" idx="356" hasCustomPrompt="1"/>
          </p:nvPr>
        </p:nvSpPr>
        <p:spPr>
          <a:xfrm>
            <a:off x="1990618" y="4630916"/>
            <a:ext cx="873125" cy="333784"/>
          </a:xfrm>
        </p:spPr>
        <p:txBody>
          <a:bodyPr>
            <a:noAutofit/>
          </a:bodyPr>
          <a:lstStyle>
            <a:lvl1pPr marL="8458" indent="0" algn="ctr">
              <a:buNone/>
              <a:defRPr sz="700">
                <a:solidFill>
                  <a:schemeClr val="tx1"/>
                </a:solidFill>
              </a:defRPr>
            </a:lvl1pPr>
          </a:lstStyle>
          <a:p>
            <a:r>
              <a:rPr lang="en-US" dirty="0"/>
              <a:t>Insert Logo</a:t>
            </a:r>
          </a:p>
        </p:txBody>
      </p:sp>
      <p:sp>
        <p:nvSpPr>
          <p:cNvPr id="284" name="Text Placeholder 7"/>
          <p:cNvSpPr>
            <a:spLocks noGrp="1"/>
          </p:cNvSpPr>
          <p:nvPr>
            <p:ph type="body" sz="quarter" idx="357" hasCustomPrompt="1"/>
          </p:nvPr>
        </p:nvSpPr>
        <p:spPr>
          <a:xfrm>
            <a:off x="3264629" y="3887034"/>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85" name="Text Placeholder 7"/>
          <p:cNvSpPr>
            <a:spLocks noGrp="1"/>
          </p:cNvSpPr>
          <p:nvPr>
            <p:ph type="body" sz="quarter" idx="358" hasCustomPrompt="1"/>
          </p:nvPr>
        </p:nvSpPr>
        <p:spPr>
          <a:xfrm>
            <a:off x="3264629" y="5053290"/>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86" name="Picture Placeholder 12"/>
          <p:cNvSpPr>
            <a:spLocks noGrp="1"/>
          </p:cNvSpPr>
          <p:nvPr>
            <p:ph type="pic" sz="quarter" idx="359" hasCustomPrompt="1"/>
          </p:nvPr>
        </p:nvSpPr>
        <p:spPr>
          <a:xfrm>
            <a:off x="3403177" y="4108592"/>
            <a:ext cx="873125" cy="333784"/>
          </a:xfrm>
        </p:spPr>
        <p:txBody>
          <a:bodyPr>
            <a:noAutofit/>
          </a:bodyPr>
          <a:lstStyle>
            <a:lvl1pPr marL="8458" indent="0" algn="ctr">
              <a:buNone/>
              <a:defRPr sz="700" baseline="0">
                <a:solidFill>
                  <a:schemeClr val="tx1"/>
                </a:solidFill>
              </a:defRPr>
            </a:lvl1pPr>
          </a:lstStyle>
          <a:p>
            <a:r>
              <a:rPr lang="en-US" dirty="0"/>
              <a:t>Insert Logo</a:t>
            </a:r>
          </a:p>
        </p:txBody>
      </p:sp>
      <p:sp>
        <p:nvSpPr>
          <p:cNvPr id="287" name="Picture Placeholder 12"/>
          <p:cNvSpPr>
            <a:spLocks noGrp="1"/>
          </p:cNvSpPr>
          <p:nvPr>
            <p:ph type="pic" sz="quarter" idx="360" hasCustomPrompt="1"/>
          </p:nvPr>
        </p:nvSpPr>
        <p:spPr>
          <a:xfrm>
            <a:off x="3403177" y="4630916"/>
            <a:ext cx="873125" cy="333784"/>
          </a:xfrm>
        </p:spPr>
        <p:txBody>
          <a:bodyPr>
            <a:noAutofit/>
          </a:bodyPr>
          <a:lstStyle>
            <a:lvl1pPr marL="8458" indent="0" algn="ctr">
              <a:buNone/>
              <a:defRPr sz="700">
                <a:solidFill>
                  <a:schemeClr val="tx1"/>
                </a:solidFill>
              </a:defRPr>
            </a:lvl1pPr>
          </a:lstStyle>
          <a:p>
            <a:r>
              <a:rPr lang="en-US" dirty="0"/>
              <a:t>Insert Logo</a:t>
            </a:r>
          </a:p>
        </p:txBody>
      </p:sp>
      <p:sp>
        <p:nvSpPr>
          <p:cNvPr id="288" name="Text Placeholder 7"/>
          <p:cNvSpPr>
            <a:spLocks noGrp="1"/>
          </p:cNvSpPr>
          <p:nvPr>
            <p:ph type="body" sz="quarter" idx="361" hasCustomPrompt="1"/>
          </p:nvPr>
        </p:nvSpPr>
        <p:spPr>
          <a:xfrm>
            <a:off x="4694221" y="3887034"/>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89" name="Text Placeholder 7"/>
          <p:cNvSpPr>
            <a:spLocks noGrp="1"/>
          </p:cNvSpPr>
          <p:nvPr>
            <p:ph type="body" sz="quarter" idx="362" hasCustomPrompt="1"/>
          </p:nvPr>
        </p:nvSpPr>
        <p:spPr>
          <a:xfrm>
            <a:off x="4694221" y="5053290"/>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90" name="Picture Placeholder 12"/>
          <p:cNvSpPr>
            <a:spLocks noGrp="1"/>
          </p:cNvSpPr>
          <p:nvPr>
            <p:ph type="pic" sz="quarter" idx="363" hasCustomPrompt="1"/>
          </p:nvPr>
        </p:nvSpPr>
        <p:spPr>
          <a:xfrm>
            <a:off x="4832768" y="4108592"/>
            <a:ext cx="873125" cy="333784"/>
          </a:xfrm>
        </p:spPr>
        <p:txBody>
          <a:bodyPr>
            <a:noAutofit/>
          </a:bodyPr>
          <a:lstStyle>
            <a:lvl1pPr marL="8458" indent="0" algn="ctr">
              <a:buNone/>
              <a:defRPr sz="700" baseline="0">
                <a:solidFill>
                  <a:schemeClr val="tx1"/>
                </a:solidFill>
              </a:defRPr>
            </a:lvl1pPr>
          </a:lstStyle>
          <a:p>
            <a:r>
              <a:rPr lang="en-US" dirty="0"/>
              <a:t>Insert Logo</a:t>
            </a:r>
          </a:p>
        </p:txBody>
      </p:sp>
      <p:sp>
        <p:nvSpPr>
          <p:cNvPr id="291" name="Picture Placeholder 12"/>
          <p:cNvSpPr>
            <a:spLocks noGrp="1"/>
          </p:cNvSpPr>
          <p:nvPr>
            <p:ph type="pic" sz="quarter" idx="364" hasCustomPrompt="1"/>
          </p:nvPr>
        </p:nvSpPr>
        <p:spPr>
          <a:xfrm>
            <a:off x="4832768" y="4630916"/>
            <a:ext cx="873125" cy="333784"/>
          </a:xfrm>
        </p:spPr>
        <p:txBody>
          <a:bodyPr>
            <a:noAutofit/>
          </a:bodyPr>
          <a:lstStyle>
            <a:lvl1pPr marL="8458" indent="0" algn="ctr">
              <a:buNone/>
              <a:defRPr sz="700">
                <a:solidFill>
                  <a:schemeClr val="tx1"/>
                </a:solidFill>
              </a:defRPr>
            </a:lvl1pPr>
          </a:lstStyle>
          <a:p>
            <a:r>
              <a:rPr lang="en-US" dirty="0"/>
              <a:t>Insert Logo</a:t>
            </a:r>
          </a:p>
        </p:txBody>
      </p:sp>
      <p:sp>
        <p:nvSpPr>
          <p:cNvPr id="292" name="Text Placeholder 7"/>
          <p:cNvSpPr>
            <a:spLocks noGrp="1"/>
          </p:cNvSpPr>
          <p:nvPr>
            <p:ph type="body" sz="quarter" idx="365" hasCustomPrompt="1"/>
          </p:nvPr>
        </p:nvSpPr>
        <p:spPr>
          <a:xfrm>
            <a:off x="6133105" y="3887034"/>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93" name="Text Placeholder 7"/>
          <p:cNvSpPr>
            <a:spLocks noGrp="1"/>
          </p:cNvSpPr>
          <p:nvPr>
            <p:ph type="body" sz="quarter" idx="366" hasCustomPrompt="1"/>
          </p:nvPr>
        </p:nvSpPr>
        <p:spPr>
          <a:xfrm>
            <a:off x="6133105" y="5053290"/>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94" name="Picture Placeholder 12"/>
          <p:cNvSpPr>
            <a:spLocks noGrp="1"/>
          </p:cNvSpPr>
          <p:nvPr>
            <p:ph type="pic" sz="quarter" idx="367" hasCustomPrompt="1"/>
          </p:nvPr>
        </p:nvSpPr>
        <p:spPr>
          <a:xfrm>
            <a:off x="6271651" y="4108592"/>
            <a:ext cx="873125" cy="333784"/>
          </a:xfrm>
        </p:spPr>
        <p:txBody>
          <a:bodyPr>
            <a:noAutofit/>
          </a:bodyPr>
          <a:lstStyle>
            <a:lvl1pPr marL="8458" indent="0" algn="ctr">
              <a:buNone/>
              <a:defRPr sz="700" baseline="0">
                <a:solidFill>
                  <a:schemeClr val="tx1"/>
                </a:solidFill>
              </a:defRPr>
            </a:lvl1pPr>
          </a:lstStyle>
          <a:p>
            <a:r>
              <a:rPr lang="en-US" dirty="0"/>
              <a:t>Insert Logo</a:t>
            </a:r>
          </a:p>
        </p:txBody>
      </p:sp>
      <p:sp>
        <p:nvSpPr>
          <p:cNvPr id="295" name="Picture Placeholder 12"/>
          <p:cNvSpPr>
            <a:spLocks noGrp="1"/>
          </p:cNvSpPr>
          <p:nvPr>
            <p:ph type="pic" sz="quarter" idx="368" hasCustomPrompt="1"/>
          </p:nvPr>
        </p:nvSpPr>
        <p:spPr>
          <a:xfrm>
            <a:off x="6271651" y="4630916"/>
            <a:ext cx="873125" cy="333784"/>
          </a:xfrm>
        </p:spPr>
        <p:txBody>
          <a:bodyPr>
            <a:noAutofit/>
          </a:bodyPr>
          <a:lstStyle>
            <a:lvl1pPr marL="8458" indent="0" algn="ctr">
              <a:buNone/>
              <a:defRPr sz="700">
                <a:solidFill>
                  <a:schemeClr val="tx1"/>
                </a:solidFill>
              </a:defRPr>
            </a:lvl1pPr>
          </a:lstStyle>
          <a:p>
            <a:r>
              <a:rPr lang="en-US" dirty="0"/>
              <a:t>Insert Logo</a:t>
            </a:r>
          </a:p>
        </p:txBody>
      </p:sp>
      <p:sp>
        <p:nvSpPr>
          <p:cNvPr id="296" name="Text Placeholder 7"/>
          <p:cNvSpPr>
            <a:spLocks noGrp="1"/>
          </p:cNvSpPr>
          <p:nvPr>
            <p:ph type="body" sz="quarter" idx="369" hasCustomPrompt="1"/>
          </p:nvPr>
        </p:nvSpPr>
        <p:spPr>
          <a:xfrm>
            <a:off x="7573172" y="3887034"/>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97" name="Text Placeholder 7"/>
          <p:cNvSpPr>
            <a:spLocks noGrp="1"/>
          </p:cNvSpPr>
          <p:nvPr>
            <p:ph type="body" sz="quarter" idx="370" hasCustomPrompt="1"/>
          </p:nvPr>
        </p:nvSpPr>
        <p:spPr>
          <a:xfrm>
            <a:off x="7573172" y="5053290"/>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298" name="Picture Placeholder 12"/>
          <p:cNvSpPr>
            <a:spLocks noGrp="1"/>
          </p:cNvSpPr>
          <p:nvPr>
            <p:ph type="pic" sz="quarter" idx="371" hasCustomPrompt="1"/>
          </p:nvPr>
        </p:nvSpPr>
        <p:spPr>
          <a:xfrm>
            <a:off x="7711718" y="4108592"/>
            <a:ext cx="873125" cy="333784"/>
          </a:xfrm>
        </p:spPr>
        <p:txBody>
          <a:bodyPr>
            <a:noAutofit/>
          </a:bodyPr>
          <a:lstStyle>
            <a:lvl1pPr marL="8458" indent="0" algn="ctr">
              <a:buNone/>
              <a:defRPr sz="700" baseline="0">
                <a:solidFill>
                  <a:schemeClr val="tx1"/>
                </a:solidFill>
              </a:defRPr>
            </a:lvl1pPr>
          </a:lstStyle>
          <a:p>
            <a:r>
              <a:rPr lang="en-US" dirty="0"/>
              <a:t>Insert Logo</a:t>
            </a:r>
          </a:p>
        </p:txBody>
      </p:sp>
      <p:sp>
        <p:nvSpPr>
          <p:cNvPr id="299" name="Picture Placeholder 12"/>
          <p:cNvSpPr>
            <a:spLocks noGrp="1"/>
          </p:cNvSpPr>
          <p:nvPr>
            <p:ph type="pic" sz="quarter" idx="372" hasCustomPrompt="1"/>
          </p:nvPr>
        </p:nvSpPr>
        <p:spPr>
          <a:xfrm>
            <a:off x="7711718" y="4630916"/>
            <a:ext cx="873125" cy="333784"/>
          </a:xfrm>
        </p:spPr>
        <p:txBody>
          <a:bodyPr>
            <a:noAutofit/>
          </a:bodyPr>
          <a:lstStyle>
            <a:lvl1pPr marL="8458" indent="0" algn="ctr">
              <a:buNone/>
              <a:defRPr sz="700">
                <a:solidFill>
                  <a:schemeClr val="tx1"/>
                </a:solidFill>
              </a:defRPr>
            </a:lvl1pPr>
          </a:lstStyle>
          <a:p>
            <a:r>
              <a:rPr lang="en-US" dirty="0"/>
              <a:t>Insert Logo</a:t>
            </a:r>
          </a:p>
        </p:txBody>
      </p:sp>
    </p:spTree>
    <p:extLst>
      <p:ext uri="{BB962C8B-B14F-4D97-AF65-F5344CB8AC3E}">
        <p14:creationId xmlns:p14="http://schemas.microsoft.com/office/powerpoint/2010/main" val="39433140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ombstones 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Click To Add Title</a:t>
            </a:r>
          </a:p>
        </p:txBody>
      </p:sp>
      <p:sp>
        <p:nvSpPr>
          <p:cNvPr id="4" name="Slide Number Placeholder 3"/>
          <p:cNvSpPr>
            <a:spLocks noGrp="1"/>
          </p:cNvSpPr>
          <p:nvPr>
            <p:ph type="sldNum" sz="quarter" idx="11"/>
          </p:nvPr>
        </p:nvSpPr>
        <p:spPr/>
        <p:txBody>
          <a:bodyPr/>
          <a:lstStyle>
            <a:lvl1pPr>
              <a:defRPr>
                <a:solidFill>
                  <a:schemeClr val="tx1"/>
                </a:solidFill>
              </a:defRPr>
            </a:lvl1pPr>
          </a:lstStyle>
          <a:p>
            <a:fld id="{612DC607-6A03-FC4D-8F08-E2A898818239}" type="slidenum">
              <a:rPr lang="en-US" smtClean="0">
                <a:solidFill>
                  <a:srgbClr val="00274C"/>
                </a:solidFill>
              </a:rPr>
              <a:pPr/>
              <a:t>‹#›</a:t>
            </a:fld>
            <a:endParaRPr lang="en-US" dirty="0">
              <a:solidFill>
                <a:srgbClr val="00274C"/>
              </a:solidFill>
            </a:endParaRPr>
          </a:p>
        </p:txBody>
      </p:sp>
      <p:sp>
        <p:nvSpPr>
          <p:cNvPr id="5" name="Footer Placeholder 4"/>
          <p:cNvSpPr>
            <a:spLocks noGrp="1"/>
          </p:cNvSpPr>
          <p:nvPr>
            <p:ph type="ftr" sz="quarter" idx="12"/>
          </p:nvPr>
        </p:nvSpPr>
        <p:spPr/>
        <p:txBody>
          <a:bodyPr/>
          <a:lstStyle>
            <a:lvl1pPr>
              <a:defRPr>
                <a:solidFill>
                  <a:schemeClr val="tx1"/>
                </a:solidFill>
              </a:defRPr>
            </a:lvl1pPr>
          </a:lstStyle>
          <a:p>
            <a:r>
              <a:rPr lang="en-US" dirty="0">
                <a:solidFill>
                  <a:srgbClr val="00274C"/>
                </a:solidFill>
              </a:rPr>
              <a:t>   </a:t>
            </a:r>
          </a:p>
        </p:txBody>
      </p:sp>
      <p:sp>
        <p:nvSpPr>
          <p:cNvPr id="114" name="Content Placeholder 13"/>
          <p:cNvSpPr>
            <a:spLocks noGrp="1"/>
          </p:cNvSpPr>
          <p:nvPr>
            <p:ph sz="quarter" idx="18"/>
          </p:nvPr>
        </p:nvSpPr>
        <p:spPr>
          <a:xfrm>
            <a:off x="417078" y="1428132"/>
            <a:ext cx="3853527" cy="2052937"/>
          </a:xfrm>
        </p:spPr>
        <p:txBody>
          <a:bodyPr>
            <a:normAutofit/>
          </a:bodyPr>
          <a:lstStyle>
            <a:lvl1pPr>
              <a:defRPr sz="1300">
                <a:solidFill>
                  <a:schemeClr val="tx1"/>
                </a:solidFill>
              </a:defRPr>
            </a:lvl1pPr>
          </a:lstStyle>
          <a:p>
            <a:pPr lvl="0"/>
            <a:endParaRPr lang="en-US" dirty="0"/>
          </a:p>
        </p:txBody>
      </p:sp>
      <p:sp>
        <p:nvSpPr>
          <p:cNvPr id="115" name="Content Placeholder 13"/>
          <p:cNvSpPr>
            <a:spLocks noGrp="1"/>
          </p:cNvSpPr>
          <p:nvPr>
            <p:ph sz="quarter" idx="19"/>
          </p:nvPr>
        </p:nvSpPr>
        <p:spPr>
          <a:xfrm>
            <a:off x="4883613" y="1428132"/>
            <a:ext cx="3835484" cy="2052937"/>
          </a:xfrm>
        </p:spPr>
        <p:txBody>
          <a:bodyPr>
            <a:normAutofit/>
          </a:bodyPr>
          <a:lstStyle>
            <a:lvl1pPr>
              <a:defRPr sz="1300">
                <a:solidFill>
                  <a:schemeClr val="tx1"/>
                </a:solidFill>
              </a:defRPr>
            </a:lvl1pPr>
          </a:lstStyle>
          <a:p>
            <a:pPr lvl="0"/>
            <a:endParaRPr lang="en-US" dirty="0"/>
          </a:p>
        </p:txBody>
      </p:sp>
      <p:sp>
        <p:nvSpPr>
          <p:cNvPr id="116" name="Text Placeholder 5"/>
          <p:cNvSpPr>
            <a:spLocks noGrp="1"/>
          </p:cNvSpPr>
          <p:nvPr>
            <p:ph type="body" sz="quarter" idx="23" hasCustomPrompt="1"/>
          </p:nvPr>
        </p:nvSpPr>
        <p:spPr>
          <a:xfrm>
            <a:off x="415171" y="3667457"/>
            <a:ext cx="8312727" cy="258184"/>
          </a:xfrm>
          <a:solidFill>
            <a:schemeClr val="accent1"/>
          </a:solidFill>
        </p:spPr>
        <p:txBody>
          <a:bodyPr anchor="ctr">
            <a:normAutofit/>
          </a:bodyPr>
          <a:lstStyle>
            <a:lvl1pPr marL="81347" indent="0">
              <a:buNone/>
              <a:defRPr sz="1100" b="1">
                <a:solidFill>
                  <a:schemeClr val="bg1"/>
                </a:solidFill>
              </a:defRPr>
            </a:lvl1pPr>
          </a:lstStyle>
          <a:p>
            <a:pPr lvl="0"/>
            <a:r>
              <a:rPr lang="en-US" dirty="0"/>
              <a:t>Click to add title</a:t>
            </a:r>
          </a:p>
        </p:txBody>
      </p:sp>
      <p:sp>
        <p:nvSpPr>
          <p:cNvPr id="117" name="Text Placeholder 5"/>
          <p:cNvSpPr>
            <a:spLocks noGrp="1"/>
          </p:cNvSpPr>
          <p:nvPr>
            <p:ph type="body" sz="quarter" idx="245"/>
          </p:nvPr>
        </p:nvSpPr>
        <p:spPr>
          <a:xfrm>
            <a:off x="415636" y="1044951"/>
            <a:ext cx="3856182" cy="284350"/>
          </a:xfrm>
        </p:spPr>
        <p:txBody>
          <a:bodyPr anchor="b">
            <a:normAutofit/>
          </a:bodyPr>
          <a:lstStyle>
            <a:lvl1pPr marL="8458" indent="0">
              <a:buNone/>
              <a:defRPr sz="900" b="1">
                <a:solidFill>
                  <a:schemeClr val="accent1"/>
                </a:solidFill>
              </a:defRPr>
            </a:lvl1pPr>
          </a:lstStyle>
          <a:p>
            <a:pPr lvl="0"/>
            <a:r>
              <a:rPr lang="en-US" dirty="0"/>
              <a:t>Click to edit Master text styles</a:t>
            </a:r>
          </a:p>
        </p:txBody>
      </p:sp>
      <p:sp>
        <p:nvSpPr>
          <p:cNvPr id="118" name="Text Placeholder 5"/>
          <p:cNvSpPr>
            <a:spLocks noGrp="1"/>
          </p:cNvSpPr>
          <p:nvPr>
            <p:ph type="body" sz="quarter" idx="246"/>
          </p:nvPr>
        </p:nvSpPr>
        <p:spPr>
          <a:xfrm>
            <a:off x="4884244" y="1044951"/>
            <a:ext cx="3856182" cy="284350"/>
          </a:xfrm>
        </p:spPr>
        <p:txBody>
          <a:bodyPr anchor="b">
            <a:normAutofit/>
          </a:bodyPr>
          <a:lstStyle>
            <a:lvl1pPr marL="8458" indent="0">
              <a:buNone/>
              <a:defRPr sz="900" b="1">
                <a:solidFill>
                  <a:schemeClr val="accent1"/>
                </a:solidFill>
              </a:defRPr>
            </a:lvl1pPr>
          </a:lstStyle>
          <a:p>
            <a:pPr lvl="0"/>
            <a:r>
              <a:rPr lang="en-US" dirty="0"/>
              <a:t>Click to edit Master text styles</a:t>
            </a:r>
          </a:p>
        </p:txBody>
      </p:sp>
      <p:sp>
        <p:nvSpPr>
          <p:cNvPr id="49" name="Rectangle 48" hidden="1"/>
          <p:cNvSpPr/>
          <p:nvPr userDrawn="1">
            <p:custDataLst>
              <p:tags r:id="rId1"/>
            </p:custDataLst>
          </p:nvPr>
        </p:nvSpPr>
        <p:spPr>
          <a:xfrm>
            <a:off x="417099" y="208714"/>
            <a:ext cx="8309838"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
        <p:nvSpPr>
          <p:cNvPr id="50" name="Rectangle 49" hidden="1"/>
          <p:cNvSpPr/>
          <p:nvPr userDrawn="1">
            <p:custDataLst>
              <p:tags r:id="rId2"/>
            </p:custDataLst>
          </p:nvPr>
        </p:nvSpPr>
        <p:spPr>
          <a:xfrm>
            <a:off x="0" y="6239967"/>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
        <p:nvSpPr>
          <p:cNvPr id="52" name="Text Placeholder 92"/>
          <p:cNvSpPr>
            <a:spLocks noGrp="1"/>
          </p:cNvSpPr>
          <p:nvPr>
            <p:ph type="body" sz="quarter" idx="109" hasCustomPrompt="1"/>
          </p:nvPr>
        </p:nvSpPr>
        <p:spPr>
          <a:xfrm>
            <a:off x="415636" y="5749038"/>
            <a:ext cx="8314171" cy="331975"/>
          </a:xfrm>
        </p:spPr>
        <p:txBody>
          <a:bodyPr anchor="b">
            <a:normAutofit/>
          </a:bodyPr>
          <a:lstStyle>
            <a:lvl1pPr marL="8458" indent="0">
              <a:spcBef>
                <a:spcPts val="0"/>
              </a:spcBef>
              <a:spcAft>
                <a:spcPts val="0"/>
              </a:spcAft>
              <a:buNone/>
              <a:defRPr sz="600">
                <a:solidFill>
                  <a:schemeClr val="tx1"/>
                </a:solidFill>
              </a:defRPr>
            </a:lvl1pPr>
          </a:lstStyle>
          <a:p>
            <a:pPr lvl="0"/>
            <a:r>
              <a:rPr lang="en-US" dirty="0"/>
              <a:t>Click to add source</a:t>
            </a:r>
          </a:p>
        </p:txBody>
      </p:sp>
      <p:sp>
        <p:nvSpPr>
          <p:cNvPr id="82" name="Text Placeholder 5"/>
          <p:cNvSpPr>
            <a:spLocks noGrp="1"/>
          </p:cNvSpPr>
          <p:nvPr>
            <p:ph type="body" sz="quarter" idx="343" hasCustomPrompt="1"/>
          </p:nvPr>
        </p:nvSpPr>
        <p:spPr>
          <a:xfrm>
            <a:off x="415851" y="4344405"/>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83" name="Text Placeholder 5"/>
          <p:cNvSpPr>
            <a:spLocks noGrp="1"/>
          </p:cNvSpPr>
          <p:nvPr>
            <p:ph type="body" sz="quarter" idx="344" hasCustomPrompt="1"/>
          </p:nvPr>
        </p:nvSpPr>
        <p:spPr>
          <a:xfrm>
            <a:off x="1852067" y="4344405"/>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84" name="Text Placeholder 5"/>
          <p:cNvSpPr>
            <a:spLocks noGrp="1"/>
          </p:cNvSpPr>
          <p:nvPr>
            <p:ph type="body" sz="quarter" idx="345" hasCustomPrompt="1"/>
          </p:nvPr>
        </p:nvSpPr>
        <p:spPr>
          <a:xfrm>
            <a:off x="3264629" y="4344405"/>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85" name="Text Placeholder 5"/>
          <p:cNvSpPr>
            <a:spLocks noGrp="1"/>
          </p:cNvSpPr>
          <p:nvPr>
            <p:ph type="body" sz="quarter" idx="346" hasCustomPrompt="1"/>
          </p:nvPr>
        </p:nvSpPr>
        <p:spPr>
          <a:xfrm>
            <a:off x="4694221" y="4344405"/>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86" name="Text Placeholder 5"/>
          <p:cNvSpPr>
            <a:spLocks noGrp="1"/>
          </p:cNvSpPr>
          <p:nvPr>
            <p:ph type="body" sz="quarter" idx="347" hasCustomPrompt="1"/>
          </p:nvPr>
        </p:nvSpPr>
        <p:spPr>
          <a:xfrm>
            <a:off x="6133105" y="4344405"/>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87" name="Text Placeholder 5"/>
          <p:cNvSpPr>
            <a:spLocks noGrp="1"/>
          </p:cNvSpPr>
          <p:nvPr>
            <p:ph type="body" sz="quarter" idx="348" hasCustomPrompt="1"/>
          </p:nvPr>
        </p:nvSpPr>
        <p:spPr>
          <a:xfrm>
            <a:off x="7573172" y="4344405"/>
            <a:ext cx="1150216" cy="1025338"/>
          </a:xfrm>
          <a:ln>
            <a:solidFill>
              <a:schemeClr val="accent1"/>
            </a:solidFill>
          </a:ln>
        </p:spPr>
        <p:txBody>
          <a:bodyPr anchor="ctr" anchorCtr="0"/>
          <a:lstStyle>
            <a:lvl1pPr marL="8458" indent="0" algn="ctr">
              <a:buNone/>
              <a:defRPr sz="700">
                <a:solidFill>
                  <a:schemeClr val="tx1"/>
                </a:solidFill>
              </a:defRPr>
            </a:lvl1pPr>
            <a:lvl2pPr marL="173257" indent="0">
              <a:buNone/>
              <a:defRPr sz="700"/>
            </a:lvl2pPr>
            <a:lvl3pPr marL="390172" indent="0">
              <a:buNone/>
              <a:defRPr sz="700"/>
            </a:lvl3pPr>
            <a:lvl4pPr marL="643718" indent="0">
              <a:buNone/>
              <a:defRPr sz="700"/>
            </a:lvl4pPr>
            <a:lvl5pPr marL="890197" indent="0">
              <a:buNone/>
              <a:defRPr sz="700"/>
            </a:lvl5pPr>
          </a:lstStyle>
          <a:p>
            <a:pPr lvl="0"/>
            <a:r>
              <a:rPr lang="en-US" dirty="0"/>
              <a:t>Click to add text</a:t>
            </a:r>
          </a:p>
        </p:txBody>
      </p:sp>
      <p:sp>
        <p:nvSpPr>
          <p:cNvPr id="88" name="Text Placeholder 7"/>
          <p:cNvSpPr>
            <a:spLocks noGrp="1"/>
          </p:cNvSpPr>
          <p:nvPr>
            <p:ph type="body" sz="quarter" idx="349" hasCustomPrompt="1"/>
          </p:nvPr>
        </p:nvSpPr>
        <p:spPr>
          <a:xfrm>
            <a:off x="415851" y="420368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89" name="Text Placeholder 7"/>
          <p:cNvSpPr>
            <a:spLocks noGrp="1"/>
          </p:cNvSpPr>
          <p:nvPr>
            <p:ph type="body" sz="quarter" idx="350" hasCustomPrompt="1"/>
          </p:nvPr>
        </p:nvSpPr>
        <p:spPr>
          <a:xfrm>
            <a:off x="415851" y="5369938"/>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90" name="Picture Placeholder 12"/>
          <p:cNvSpPr>
            <a:spLocks noGrp="1"/>
          </p:cNvSpPr>
          <p:nvPr>
            <p:ph type="pic" sz="quarter" idx="351" hasCustomPrompt="1"/>
          </p:nvPr>
        </p:nvSpPr>
        <p:spPr>
          <a:xfrm>
            <a:off x="554398" y="4425242"/>
            <a:ext cx="873125" cy="333784"/>
          </a:xfrm>
        </p:spPr>
        <p:txBody>
          <a:bodyPr>
            <a:noAutofit/>
          </a:bodyPr>
          <a:lstStyle>
            <a:lvl1pPr marL="8458" indent="0" algn="ctr">
              <a:buNone/>
              <a:defRPr sz="700" baseline="0">
                <a:solidFill>
                  <a:schemeClr val="tx1"/>
                </a:solidFill>
              </a:defRPr>
            </a:lvl1pPr>
          </a:lstStyle>
          <a:p>
            <a:r>
              <a:rPr lang="en-US" dirty="0"/>
              <a:t>Insert Logo</a:t>
            </a:r>
          </a:p>
        </p:txBody>
      </p:sp>
      <p:sp>
        <p:nvSpPr>
          <p:cNvPr id="91" name="Picture Placeholder 12"/>
          <p:cNvSpPr>
            <a:spLocks noGrp="1"/>
          </p:cNvSpPr>
          <p:nvPr>
            <p:ph type="pic" sz="quarter" idx="352" hasCustomPrompt="1"/>
          </p:nvPr>
        </p:nvSpPr>
        <p:spPr>
          <a:xfrm>
            <a:off x="554398" y="4947565"/>
            <a:ext cx="873125" cy="333784"/>
          </a:xfrm>
        </p:spPr>
        <p:txBody>
          <a:bodyPr>
            <a:noAutofit/>
          </a:bodyPr>
          <a:lstStyle>
            <a:lvl1pPr marL="8458" indent="0" algn="ctr">
              <a:buNone/>
              <a:defRPr sz="700">
                <a:solidFill>
                  <a:schemeClr val="tx1"/>
                </a:solidFill>
              </a:defRPr>
            </a:lvl1pPr>
          </a:lstStyle>
          <a:p>
            <a:r>
              <a:rPr lang="en-US" dirty="0"/>
              <a:t>Insert Logo</a:t>
            </a:r>
          </a:p>
        </p:txBody>
      </p:sp>
      <p:sp>
        <p:nvSpPr>
          <p:cNvPr id="92" name="Text Placeholder 7"/>
          <p:cNvSpPr>
            <a:spLocks noGrp="1"/>
          </p:cNvSpPr>
          <p:nvPr>
            <p:ph type="body" sz="quarter" idx="353" hasCustomPrompt="1"/>
          </p:nvPr>
        </p:nvSpPr>
        <p:spPr>
          <a:xfrm>
            <a:off x="1852067" y="420368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93" name="Text Placeholder 7"/>
          <p:cNvSpPr>
            <a:spLocks noGrp="1"/>
          </p:cNvSpPr>
          <p:nvPr>
            <p:ph type="body" sz="quarter" idx="354" hasCustomPrompt="1"/>
          </p:nvPr>
        </p:nvSpPr>
        <p:spPr>
          <a:xfrm>
            <a:off x="1852067" y="5369938"/>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94" name="Picture Placeholder 12"/>
          <p:cNvSpPr>
            <a:spLocks noGrp="1"/>
          </p:cNvSpPr>
          <p:nvPr>
            <p:ph type="pic" sz="quarter" idx="355" hasCustomPrompt="1"/>
          </p:nvPr>
        </p:nvSpPr>
        <p:spPr>
          <a:xfrm>
            <a:off x="1990618" y="4425242"/>
            <a:ext cx="873125" cy="333784"/>
          </a:xfrm>
        </p:spPr>
        <p:txBody>
          <a:bodyPr>
            <a:noAutofit/>
          </a:bodyPr>
          <a:lstStyle>
            <a:lvl1pPr marL="8458" indent="0" algn="ctr">
              <a:buNone/>
              <a:defRPr sz="700" baseline="0">
                <a:solidFill>
                  <a:schemeClr val="tx1"/>
                </a:solidFill>
              </a:defRPr>
            </a:lvl1pPr>
          </a:lstStyle>
          <a:p>
            <a:r>
              <a:rPr lang="en-US" dirty="0"/>
              <a:t>Insert Logo</a:t>
            </a:r>
          </a:p>
        </p:txBody>
      </p:sp>
      <p:sp>
        <p:nvSpPr>
          <p:cNvPr id="95" name="Picture Placeholder 12"/>
          <p:cNvSpPr>
            <a:spLocks noGrp="1"/>
          </p:cNvSpPr>
          <p:nvPr>
            <p:ph type="pic" sz="quarter" idx="356" hasCustomPrompt="1"/>
          </p:nvPr>
        </p:nvSpPr>
        <p:spPr>
          <a:xfrm>
            <a:off x="1990618" y="4947565"/>
            <a:ext cx="873125" cy="333784"/>
          </a:xfrm>
        </p:spPr>
        <p:txBody>
          <a:bodyPr>
            <a:noAutofit/>
          </a:bodyPr>
          <a:lstStyle>
            <a:lvl1pPr marL="8458" indent="0" algn="ctr">
              <a:buNone/>
              <a:defRPr sz="700">
                <a:solidFill>
                  <a:schemeClr val="tx1"/>
                </a:solidFill>
              </a:defRPr>
            </a:lvl1pPr>
          </a:lstStyle>
          <a:p>
            <a:r>
              <a:rPr lang="en-US" dirty="0"/>
              <a:t>Insert Logo</a:t>
            </a:r>
          </a:p>
        </p:txBody>
      </p:sp>
      <p:sp>
        <p:nvSpPr>
          <p:cNvPr id="96" name="Text Placeholder 7"/>
          <p:cNvSpPr>
            <a:spLocks noGrp="1"/>
          </p:cNvSpPr>
          <p:nvPr>
            <p:ph type="body" sz="quarter" idx="357" hasCustomPrompt="1"/>
          </p:nvPr>
        </p:nvSpPr>
        <p:spPr>
          <a:xfrm>
            <a:off x="3264629" y="420368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97" name="Text Placeholder 7"/>
          <p:cNvSpPr>
            <a:spLocks noGrp="1"/>
          </p:cNvSpPr>
          <p:nvPr>
            <p:ph type="body" sz="quarter" idx="358" hasCustomPrompt="1"/>
          </p:nvPr>
        </p:nvSpPr>
        <p:spPr>
          <a:xfrm>
            <a:off x="3264629" y="5369938"/>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98" name="Picture Placeholder 12"/>
          <p:cNvSpPr>
            <a:spLocks noGrp="1"/>
          </p:cNvSpPr>
          <p:nvPr>
            <p:ph type="pic" sz="quarter" idx="359" hasCustomPrompt="1"/>
          </p:nvPr>
        </p:nvSpPr>
        <p:spPr>
          <a:xfrm>
            <a:off x="3403177" y="4425242"/>
            <a:ext cx="873125" cy="333784"/>
          </a:xfrm>
        </p:spPr>
        <p:txBody>
          <a:bodyPr>
            <a:noAutofit/>
          </a:bodyPr>
          <a:lstStyle>
            <a:lvl1pPr marL="8458" indent="0" algn="ctr">
              <a:buNone/>
              <a:defRPr sz="700" baseline="0">
                <a:solidFill>
                  <a:schemeClr val="tx1"/>
                </a:solidFill>
              </a:defRPr>
            </a:lvl1pPr>
          </a:lstStyle>
          <a:p>
            <a:r>
              <a:rPr lang="en-US" dirty="0"/>
              <a:t>Insert Logo</a:t>
            </a:r>
          </a:p>
        </p:txBody>
      </p:sp>
      <p:sp>
        <p:nvSpPr>
          <p:cNvPr id="99" name="Picture Placeholder 12"/>
          <p:cNvSpPr>
            <a:spLocks noGrp="1"/>
          </p:cNvSpPr>
          <p:nvPr>
            <p:ph type="pic" sz="quarter" idx="360" hasCustomPrompt="1"/>
          </p:nvPr>
        </p:nvSpPr>
        <p:spPr>
          <a:xfrm>
            <a:off x="3403177" y="4947565"/>
            <a:ext cx="873125" cy="333784"/>
          </a:xfrm>
        </p:spPr>
        <p:txBody>
          <a:bodyPr>
            <a:noAutofit/>
          </a:bodyPr>
          <a:lstStyle>
            <a:lvl1pPr marL="8458" indent="0" algn="ctr">
              <a:buNone/>
              <a:defRPr sz="700">
                <a:solidFill>
                  <a:schemeClr val="tx1"/>
                </a:solidFill>
              </a:defRPr>
            </a:lvl1pPr>
          </a:lstStyle>
          <a:p>
            <a:r>
              <a:rPr lang="en-US" dirty="0"/>
              <a:t>Insert Logo</a:t>
            </a:r>
          </a:p>
        </p:txBody>
      </p:sp>
      <p:sp>
        <p:nvSpPr>
          <p:cNvPr id="100" name="Text Placeholder 7"/>
          <p:cNvSpPr>
            <a:spLocks noGrp="1"/>
          </p:cNvSpPr>
          <p:nvPr>
            <p:ph type="body" sz="quarter" idx="361" hasCustomPrompt="1"/>
          </p:nvPr>
        </p:nvSpPr>
        <p:spPr>
          <a:xfrm>
            <a:off x="4694221" y="420368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101" name="Text Placeholder 7"/>
          <p:cNvSpPr>
            <a:spLocks noGrp="1"/>
          </p:cNvSpPr>
          <p:nvPr>
            <p:ph type="body" sz="quarter" idx="362" hasCustomPrompt="1"/>
          </p:nvPr>
        </p:nvSpPr>
        <p:spPr>
          <a:xfrm>
            <a:off x="4694221" y="5369938"/>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102" name="Picture Placeholder 12"/>
          <p:cNvSpPr>
            <a:spLocks noGrp="1"/>
          </p:cNvSpPr>
          <p:nvPr>
            <p:ph type="pic" sz="quarter" idx="363" hasCustomPrompt="1"/>
          </p:nvPr>
        </p:nvSpPr>
        <p:spPr>
          <a:xfrm>
            <a:off x="4832768" y="4425242"/>
            <a:ext cx="873125" cy="333784"/>
          </a:xfrm>
        </p:spPr>
        <p:txBody>
          <a:bodyPr>
            <a:noAutofit/>
          </a:bodyPr>
          <a:lstStyle>
            <a:lvl1pPr marL="8458" indent="0" algn="ctr">
              <a:buNone/>
              <a:defRPr sz="700" baseline="0">
                <a:solidFill>
                  <a:schemeClr val="tx1"/>
                </a:solidFill>
              </a:defRPr>
            </a:lvl1pPr>
          </a:lstStyle>
          <a:p>
            <a:r>
              <a:rPr lang="en-US" dirty="0"/>
              <a:t>Insert Logo</a:t>
            </a:r>
          </a:p>
        </p:txBody>
      </p:sp>
      <p:sp>
        <p:nvSpPr>
          <p:cNvPr id="103" name="Picture Placeholder 12"/>
          <p:cNvSpPr>
            <a:spLocks noGrp="1"/>
          </p:cNvSpPr>
          <p:nvPr>
            <p:ph type="pic" sz="quarter" idx="364" hasCustomPrompt="1"/>
          </p:nvPr>
        </p:nvSpPr>
        <p:spPr>
          <a:xfrm>
            <a:off x="4832768" y="4947565"/>
            <a:ext cx="873125" cy="333784"/>
          </a:xfrm>
        </p:spPr>
        <p:txBody>
          <a:bodyPr>
            <a:noAutofit/>
          </a:bodyPr>
          <a:lstStyle>
            <a:lvl1pPr marL="8458" indent="0" algn="ctr">
              <a:buNone/>
              <a:defRPr sz="700">
                <a:solidFill>
                  <a:schemeClr val="tx1"/>
                </a:solidFill>
              </a:defRPr>
            </a:lvl1pPr>
          </a:lstStyle>
          <a:p>
            <a:r>
              <a:rPr lang="en-US" dirty="0"/>
              <a:t>Insert Logo</a:t>
            </a:r>
          </a:p>
        </p:txBody>
      </p:sp>
      <p:sp>
        <p:nvSpPr>
          <p:cNvPr id="104" name="Text Placeholder 7"/>
          <p:cNvSpPr>
            <a:spLocks noGrp="1"/>
          </p:cNvSpPr>
          <p:nvPr>
            <p:ph type="body" sz="quarter" idx="365" hasCustomPrompt="1"/>
          </p:nvPr>
        </p:nvSpPr>
        <p:spPr>
          <a:xfrm>
            <a:off x="6133105" y="420368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105" name="Text Placeholder 7"/>
          <p:cNvSpPr>
            <a:spLocks noGrp="1"/>
          </p:cNvSpPr>
          <p:nvPr>
            <p:ph type="body" sz="quarter" idx="366" hasCustomPrompt="1"/>
          </p:nvPr>
        </p:nvSpPr>
        <p:spPr>
          <a:xfrm>
            <a:off x="6133105" y="5369938"/>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106" name="Picture Placeholder 12"/>
          <p:cNvSpPr>
            <a:spLocks noGrp="1"/>
          </p:cNvSpPr>
          <p:nvPr>
            <p:ph type="pic" sz="quarter" idx="367" hasCustomPrompt="1"/>
          </p:nvPr>
        </p:nvSpPr>
        <p:spPr>
          <a:xfrm>
            <a:off x="6271651" y="4425242"/>
            <a:ext cx="873125" cy="333784"/>
          </a:xfrm>
        </p:spPr>
        <p:txBody>
          <a:bodyPr>
            <a:noAutofit/>
          </a:bodyPr>
          <a:lstStyle>
            <a:lvl1pPr marL="8458" indent="0" algn="ctr">
              <a:buNone/>
              <a:defRPr sz="700" baseline="0">
                <a:solidFill>
                  <a:schemeClr val="tx1"/>
                </a:solidFill>
              </a:defRPr>
            </a:lvl1pPr>
          </a:lstStyle>
          <a:p>
            <a:r>
              <a:rPr lang="en-US" dirty="0"/>
              <a:t>Insert Logo</a:t>
            </a:r>
          </a:p>
        </p:txBody>
      </p:sp>
      <p:sp>
        <p:nvSpPr>
          <p:cNvPr id="107" name="Picture Placeholder 12"/>
          <p:cNvSpPr>
            <a:spLocks noGrp="1"/>
          </p:cNvSpPr>
          <p:nvPr>
            <p:ph type="pic" sz="quarter" idx="368" hasCustomPrompt="1"/>
          </p:nvPr>
        </p:nvSpPr>
        <p:spPr>
          <a:xfrm>
            <a:off x="6271651" y="4947565"/>
            <a:ext cx="873125" cy="333784"/>
          </a:xfrm>
        </p:spPr>
        <p:txBody>
          <a:bodyPr>
            <a:noAutofit/>
          </a:bodyPr>
          <a:lstStyle>
            <a:lvl1pPr marL="8458" indent="0" algn="ctr">
              <a:buNone/>
              <a:defRPr sz="700">
                <a:solidFill>
                  <a:schemeClr val="tx1"/>
                </a:solidFill>
              </a:defRPr>
            </a:lvl1pPr>
          </a:lstStyle>
          <a:p>
            <a:r>
              <a:rPr lang="en-US" dirty="0"/>
              <a:t>Insert Logo</a:t>
            </a:r>
          </a:p>
        </p:txBody>
      </p:sp>
      <p:sp>
        <p:nvSpPr>
          <p:cNvPr id="108" name="Text Placeholder 7"/>
          <p:cNvSpPr>
            <a:spLocks noGrp="1"/>
          </p:cNvSpPr>
          <p:nvPr>
            <p:ph type="body" sz="quarter" idx="369" hasCustomPrompt="1"/>
          </p:nvPr>
        </p:nvSpPr>
        <p:spPr>
          <a:xfrm>
            <a:off x="7573172" y="4203683"/>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109" name="Text Placeholder 7"/>
          <p:cNvSpPr>
            <a:spLocks noGrp="1"/>
          </p:cNvSpPr>
          <p:nvPr>
            <p:ph type="body" sz="quarter" idx="370" hasCustomPrompt="1"/>
          </p:nvPr>
        </p:nvSpPr>
        <p:spPr>
          <a:xfrm>
            <a:off x="7573172" y="5369938"/>
            <a:ext cx="1150216" cy="140773"/>
          </a:xfrm>
          <a:solidFill>
            <a:schemeClr val="accent1"/>
          </a:solidFill>
          <a:ln>
            <a:solidFill>
              <a:schemeClr val="accent1"/>
            </a:solidFill>
          </a:ln>
        </p:spPr>
        <p:txBody>
          <a:bodyPr lIns="40670" rIns="40670" anchor="ctr">
            <a:normAutofit/>
          </a:bodyPr>
          <a:lstStyle>
            <a:lvl1pPr marL="8458" indent="0" algn="ctr">
              <a:buNone/>
              <a:defRPr sz="700" b="1" cap="all" baseline="0">
                <a:solidFill>
                  <a:schemeClr val="bg1"/>
                </a:solidFill>
              </a:defRPr>
            </a:lvl1pPr>
          </a:lstStyle>
          <a:p>
            <a:pPr lvl="0"/>
            <a:r>
              <a:rPr lang="en-US" dirty="0"/>
              <a:t>Click to add text</a:t>
            </a:r>
          </a:p>
        </p:txBody>
      </p:sp>
      <p:sp>
        <p:nvSpPr>
          <p:cNvPr id="110" name="Picture Placeholder 12"/>
          <p:cNvSpPr>
            <a:spLocks noGrp="1"/>
          </p:cNvSpPr>
          <p:nvPr>
            <p:ph type="pic" sz="quarter" idx="371" hasCustomPrompt="1"/>
          </p:nvPr>
        </p:nvSpPr>
        <p:spPr>
          <a:xfrm>
            <a:off x="7711718" y="4425242"/>
            <a:ext cx="873125" cy="333784"/>
          </a:xfrm>
        </p:spPr>
        <p:txBody>
          <a:bodyPr>
            <a:noAutofit/>
          </a:bodyPr>
          <a:lstStyle>
            <a:lvl1pPr marL="8458" indent="0" algn="ctr">
              <a:buNone/>
              <a:defRPr sz="700" baseline="0">
                <a:solidFill>
                  <a:schemeClr val="tx1"/>
                </a:solidFill>
              </a:defRPr>
            </a:lvl1pPr>
          </a:lstStyle>
          <a:p>
            <a:r>
              <a:rPr lang="en-US" dirty="0"/>
              <a:t>Insert Logo</a:t>
            </a:r>
          </a:p>
        </p:txBody>
      </p:sp>
      <p:sp>
        <p:nvSpPr>
          <p:cNvPr id="111" name="Picture Placeholder 12"/>
          <p:cNvSpPr>
            <a:spLocks noGrp="1"/>
          </p:cNvSpPr>
          <p:nvPr>
            <p:ph type="pic" sz="quarter" idx="372" hasCustomPrompt="1"/>
          </p:nvPr>
        </p:nvSpPr>
        <p:spPr>
          <a:xfrm>
            <a:off x="7711718" y="4947565"/>
            <a:ext cx="873125" cy="333784"/>
          </a:xfrm>
        </p:spPr>
        <p:txBody>
          <a:bodyPr>
            <a:noAutofit/>
          </a:bodyPr>
          <a:lstStyle>
            <a:lvl1pPr marL="8458" indent="0" algn="ctr">
              <a:buNone/>
              <a:defRPr sz="700">
                <a:solidFill>
                  <a:schemeClr val="tx1"/>
                </a:solidFill>
              </a:defRPr>
            </a:lvl1pPr>
          </a:lstStyle>
          <a:p>
            <a:r>
              <a:rPr lang="en-US" dirty="0"/>
              <a:t>Insert Logo</a:t>
            </a:r>
          </a:p>
        </p:txBody>
      </p:sp>
    </p:spTree>
    <p:extLst>
      <p:ext uri="{BB962C8B-B14F-4D97-AF65-F5344CB8AC3E}">
        <p14:creationId xmlns:p14="http://schemas.microsoft.com/office/powerpoint/2010/main" val="21834931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ogo Displa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Click To Add Title</a:t>
            </a:r>
          </a:p>
        </p:txBody>
      </p:sp>
      <p:sp>
        <p:nvSpPr>
          <p:cNvPr id="8" name="Footer Placeholder 7"/>
          <p:cNvSpPr>
            <a:spLocks noGrp="1"/>
          </p:cNvSpPr>
          <p:nvPr>
            <p:ph type="ftr" sz="quarter" idx="11"/>
          </p:nvPr>
        </p:nvSpPr>
        <p:spPr/>
        <p:txBody>
          <a:bodyPr/>
          <a:lstStyle>
            <a:lvl1pPr>
              <a:defRPr>
                <a:solidFill>
                  <a:schemeClr val="tx1"/>
                </a:solidFill>
              </a:defRPr>
            </a:lvl1pPr>
          </a:lstStyle>
          <a:p>
            <a:r>
              <a:rPr lang="en-US" dirty="0">
                <a:solidFill>
                  <a:srgbClr val="00274C"/>
                </a:solidFill>
              </a:rPr>
              <a:t>   </a:t>
            </a:r>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612DC607-6A03-FC4D-8F08-E2A898818239}" type="slidenum">
              <a:rPr lang="en-US" smtClean="0">
                <a:solidFill>
                  <a:srgbClr val="00274C"/>
                </a:solidFill>
              </a:rPr>
              <a:pPr/>
              <a:t>‹#›</a:t>
            </a:fld>
            <a:endParaRPr lang="en-US" dirty="0">
              <a:solidFill>
                <a:srgbClr val="00274C"/>
              </a:solidFill>
            </a:endParaRPr>
          </a:p>
        </p:txBody>
      </p:sp>
      <p:sp>
        <p:nvSpPr>
          <p:cNvPr id="10" name="Rectangle 9" hidden="1"/>
          <p:cNvSpPr/>
          <p:nvPr userDrawn="1">
            <p:custDataLst>
              <p:tags r:id="rId1"/>
            </p:custDataLst>
          </p:nvPr>
        </p:nvSpPr>
        <p:spPr>
          <a:xfrm>
            <a:off x="417099" y="208714"/>
            <a:ext cx="8309838"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
        <p:nvSpPr>
          <p:cNvPr id="11" name="Rectangle 10" hidden="1"/>
          <p:cNvSpPr/>
          <p:nvPr userDrawn="1">
            <p:custDataLst>
              <p:tags r:id="rId2"/>
            </p:custDataLst>
          </p:nvPr>
        </p:nvSpPr>
        <p:spPr>
          <a:xfrm>
            <a:off x="0" y="6239967"/>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
        <p:nvSpPr>
          <p:cNvPr id="6" name="Picture Placeholder 5"/>
          <p:cNvSpPr>
            <a:spLocks noGrp="1"/>
          </p:cNvSpPr>
          <p:nvPr>
            <p:ph type="pic" sz="quarter" idx="13" hasCustomPrompt="1"/>
          </p:nvPr>
        </p:nvSpPr>
        <p:spPr>
          <a:xfrm>
            <a:off x="417132" y="1176620"/>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17" name="Picture Placeholder 5"/>
          <p:cNvSpPr>
            <a:spLocks noGrp="1"/>
          </p:cNvSpPr>
          <p:nvPr>
            <p:ph type="pic" sz="quarter" idx="14" hasCustomPrompt="1"/>
          </p:nvPr>
        </p:nvSpPr>
        <p:spPr>
          <a:xfrm>
            <a:off x="1862402" y="1176620"/>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18" name="Picture Placeholder 5"/>
          <p:cNvSpPr>
            <a:spLocks noGrp="1"/>
          </p:cNvSpPr>
          <p:nvPr>
            <p:ph type="pic" sz="quarter" idx="15" hasCustomPrompt="1"/>
          </p:nvPr>
        </p:nvSpPr>
        <p:spPr>
          <a:xfrm>
            <a:off x="3307689" y="1176620"/>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19" name="Picture Placeholder 5"/>
          <p:cNvSpPr>
            <a:spLocks noGrp="1"/>
          </p:cNvSpPr>
          <p:nvPr>
            <p:ph type="pic" sz="quarter" idx="16" hasCustomPrompt="1"/>
          </p:nvPr>
        </p:nvSpPr>
        <p:spPr>
          <a:xfrm>
            <a:off x="4752882" y="1176620"/>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20" name="Picture Placeholder 5"/>
          <p:cNvSpPr>
            <a:spLocks noGrp="1"/>
          </p:cNvSpPr>
          <p:nvPr>
            <p:ph type="pic" sz="quarter" idx="17" hasCustomPrompt="1"/>
          </p:nvPr>
        </p:nvSpPr>
        <p:spPr>
          <a:xfrm>
            <a:off x="6198162" y="1176620"/>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21" name="Picture Placeholder 5"/>
          <p:cNvSpPr>
            <a:spLocks noGrp="1"/>
          </p:cNvSpPr>
          <p:nvPr>
            <p:ph type="pic" sz="quarter" idx="18" hasCustomPrompt="1"/>
          </p:nvPr>
        </p:nvSpPr>
        <p:spPr>
          <a:xfrm>
            <a:off x="7643458" y="1176620"/>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22" name="Picture Placeholder 5"/>
          <p:cNvSpPr>
            <a:spLocks noGrp="1"/>
          </p:cNvSpPr>
          <p:nvPr>
            <p:ph type="pic" sz="quarter" idx="19" hasCustomPrompt="1"/>
          </p:nvPr>
        </p:nvSpPr>
        <p:spPr>
          <a:xfrm>
            <a:off x="417132" y="5351930"/>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23" name="Picture Placeholder 5"/>
          <p:cNvSpPr>
            <a:spLocks noGrp="1"/>
          </p:cNvSpPr>
          <p:nvPr>
            <p:ph type="pic" sz="quarter" idx="20" hasCustomPrompt="1"/>
          </p:nvPr>
        </p:nvSpPr>
        <p:spPr>
          <a:xfrm>
            <a:off x="1862402" y="5351930"/>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24" name="Picture Placeholder 5"/>
          <p:cNvSpPr>
            <a:spLocks noGrp="1"/>
          </p:cNvSpPr>
          <p:nvPr>
            <p:ph type="pic" sz="quarter" idx="21" hasCustomPrompt="1"/>
          </p:nvPr>
        </p:nvSpPr>
        <p:spPr>
          <a:xfrm>
            <a:off x="3307689" y="5351930"/>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25" name="Picture Placeholder 5"/>
          <p:cNvSpPr>
            <a:spLocks noGrp="1"/>
          </p:cNvSpPr>
          <p:nvPr>
            <p:ph type="pic" sz="quarter" idx="22" hasCustomPrompt="1"/>
          </p:nvPr>
        </p:nvSpPr>
        <p:spPr>
          <a:xfrm>
            <a:off x="4752882" y="5351930"/>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26" name="Picture Placeholder 5"/>
          <p:cNvSpPr>
            <a:spLocks noGrp="1"/>
          </p:cNvSpPr>
          <p:nvPr>
            <p:ph type="pic" sz="quarter" idx="23" hasCustomPrompt="1"/>
          </p:nvPr>
        </p:nvSpPr>
        <p:spPr>
          <a:xfrm>
            <a:off x="6198162" y="5351930"/>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27" name="Picture Placeholder 5"/>
          <p:cNvSpPr>
            <a:spLocks noGrp="1"/>
          </p:cNvSpPr>
          <p:nvPr>
            <p:ph type="pic" sz="quarter" idx="24" hasCustomPrompt="1"/>
          </p:nvPr>
        </p:nvSpPr>
        <p:spPr>
          <a:xfrm>
            <a:off x="7643458" y="5351930"/>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28" name="Picture Placeholder 5"/>
          <p:cNvSpPr>
            <a:spLocks noGrp="1"/>
          </p:cNvSpPr>
          <p:nvPr>
            <p:ph type="pic" sz="quarter" idx="25" hasCustomPrompt="1"/>
          </p:nvPr>
        </p:nvSpPr>
        <p:spPr>
          <a:xfrm>
            <a:off x="417132" y="4308102"/>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29" name="Picture Placeholder 5"/>
          <p:cNvSpPr>
            <a:spLocks noGrp="1"/>
          </p:cNvSpPr>
          <p:nvPr>
            <p:ph type="pic" sz="quarter" idx="26" hasCustomPrompt="1"/>
          </p:nvPr>
        </p:nvSpPr>
        <p:spPr>
          <a:xfrm>
            <a:off x="1862402" y="4308102"/>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30" name="Picture Placeholder 5"/>
          <p:cNvSpPr>
            <a:spLocks noGrp="1"/>
          </p:cNvSpPr>
          <p:nvPr>
            <p:ph type="pic" sz="quarter" idx="27" hasCustomPrompt="1"/>
          </p:nvPr>
        </p:nvSpPr>
        <p:spPr>
          <a:xfrm>
            <a:off x="3307689" y="4308102"/>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31" name="Picture Placeholder 5"/>
          <p:cNvSpPr>
            <a:spLocks noGrp="1"/>
          </p:cNvSpPr>
          <p:nvPr>
            <p:ph type="pic" sz="quarter" idx="28" hasCustomPrompt="1"/>
          </p:nvPr>
        </p:nvSpPr>
        <p:spPr>
          <a:xfrm>
            <a:off x="4752882" y="4308102"/>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32" name="Picture Placeholder 5"/>
          <p:cNvSpPr>
            <a:spLocks noGrp="1"/>
          </p:cNvSpPr>
          <p:nvPr>
            <p:ph type="pic" sz="quarter" idx="29" hasCustomPrompt="1"/>
          </p:nvPr>
        </p:nvSpPr>
        <p:spPr>
          <a:xfrm>
            <a:off x="6198162" y="4308102"/>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33" name="Picture Placeholder 5"/>
          <p:cNvSpPr>
            <a:spLocks noGrp="1"/>
          </p:cNvSpPr>
          <p:nvPr>
            <p:ph type="pic" sz="quarter" idx="30" hasCustomPrompt="1"/>
          </p:nvPr>
        </p:nvSpPr>
        <p:spPr>
          <a:xfrm>
            <a:off x="7643458" y="4308102"/>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34" name="Picture Placeholder 5"/>
          <p:cNvSpPr>
            <a:spLocks noGrp="1"/>
          </p:cNvSpPr>
          <p:nvPr>
            <p:ph type="pic" sz="quarter" idx="31" hasCustomPrompt="1"/>
          </p:nvPr>
        </p:nvSpPr>
        <p:spPr>
          <a:xfrm>
            <a:off x="417132" y="3264275"/>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35" name="Picture Placeholder 5"/>
          <p:cNvSpPr>
            <a:spLocks noGrp="1"/>
          </p:cNvSpPr>
          <p:nvPr>
            <p:ph type="pic" sz="quarter" idx="32" hasCustomPrompt="1"/>
          </p:nvPr>
        </p:nvSpPr>
        <p:spPr>
          <a:xfrm>
            <a:off x="1862402" y="3264275"/>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36" name="Picture Placeholder 5"/>
          <p:cNvSpPr>
            <a:spLocks noGrp="1"/>
          </p:cNvSpPr>
          <p:nvPr>
            <p:ph type="pic" sz="quarter" idx="33" hasCustomPrompt="1"/>
          </p:nvPr>
        </p:nvSpPr>
        <p:spPr>
          <a:xfrm>
            <a:off x="3307689" y="3264275"/>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37" name="Picture Placeholder 5"/>
          <p:cNvSpPr>
            <a:spLocks noGrp="1"/>
          </p:cNvSpPr>
          <p:nvPr>
            <p:ph type="pic" sz="quarter" idx="34" hasCustomPrompt="1"/>
          </p:nvPr>
        </p:nvSpPr>
        <p:spPr>
          <a:xfrm>
            <a:off x="4752882" y="3264275"/>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38" name="Picture Placeholder 5"/>
          <p:cNvSpPr>
            <a:spLocks noGrp="1"/>
          </p:cNvSpPr>
          <p:nvPr>
            <p:ph type="pic" sz="quarter" idx="35" hasCustomPrompt="1"/>
          </p:nvPr>
        </p:nvSpPr>
        <p:spPr>
          <a:xfrm>
            <a:off x="6198162" y="3264275"/>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39" name="Picture Placeholder 5"/>
          <p:cNvSpPr>
            <a:spLocks noGrp="1"/>
          </p:cNvSpPr>
          <p:nvPr>
            <p:ph type="pic" sz="quarter" idx="36" hasCustomPrompt="1"/>
          </p:nvPr>
        </p:nvSpPr>
        <p:spPr>
          <a:xfrm>
            <a:off x="7643458" y="3264275"/>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40" name="Picture Placeholder 5"/>
          <p:cNvSpPr>
            <a:spLocks noGrp="1"/>
          </p:cNvSpPr>
          <p:nvPr>
            <p:ph type="pic" sz="quarter" idx="37" hasCustomPrompt="1"/>
          </p:nvPr>
        </p:nvSpPr>
        <p:spPr>
          <a:xfrm>
            <a:off x="417132" y="2220447"/>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41" name="Picture Placeholder 5"/>
          <p:cNvSpPr>
            <a:spLocks noGrp="1"/>
          </p:cNvSpPr>
          <p:nvPr>
            <p:ph type="pic" sz="quarter" idx="38" hasCustomPrompt="1"/>
          </p:nvPr>
        </p:nvSpPr>
        <p:spPr>
          <a:xfrm>
            <a:off x="1862402" y="2220447"/>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42" name="Picture Placeholder 5"/>
          <p:cNvSpPr>
            <a:spLocks noGrp="1"/>
          </p:cNvSpPr>
          <p:nvPr>
            <p:ph type="pic" sz="quarter" idx="39" hasCustomPrompt="1"/>
          </p:nvPr>
        </p:nvSpPr>
        <p:spPr>
          <a:xfrm>
            <a:off x="3307689" y="2220447"/>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43" name="Picture Placeholder 5"/>
          <p:cNvSpPr>
            <a:spLocks noGrp="1"/>
          </p:cNvSpPr>
          <p:nvPr>
            <p:ph type="pic" sz="quarter" idx="40" hasCustomPrompt="1"/>
          </p:nvPr>
        </p:nvSpPr>
        <p:spPr>
          <a:xfrm>
            <a:off x="4752882" y="2220447"/>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44" name="Picture Placeholder 5"/>
          <p:cNvSpPr>
            <a:spLocks noGrp="1"/>
          </p:cNvSpPr>
          <p:nvPr>
            <p:ph type="pic" sz="quarter" idx="41" hasCustomPrompt="1"/>
          </p:nvPr>
        </p:nvSpPr>
        <p:spPr>
          <a:xfrm>
            <a:off x="6198162" y="2220447"/>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45" name="Picture Placeholder 5"/>
          <p:cNvSpPr>
            <a:spLocks noGrp="1"/>
          </p:cNvSpPr>
          <p:nvPr>
            <p:ph type="pic" sz="quarter" idx="42" hasCustomPrompt="1"/>
          </p:nvPr>
        </p:nvSpPr>
        <p:spPr>
          <a:xfrm>
            <a:off x="7643458" y="2220447"/>
            <a:ext cx="1080655" cy="726141"/>
          </a:xfrm>
        </p:spPr>
        <p:txBody>
          <a:bodyPr/>
          <a:lstStyle>
            <a:lvl1pPr marL="8458" indent="0" algn="ctr">
              <a:buFontTx/>
              <a:buNone/>
              <a:defRPr sz="1000" baseline="0">
                <a:solidFill>
                  <a:schemeClr val="tx1"/>
                </a:solidFill>
              </a:defRPr>
            </a:lvl1pPr>
          </a:lstStyle>
          <a:p>
            <a:r>
              <a:rPr lang="en-US" dirty="0"/>
              <a:t>Insert Logo</a:t>
            </a:r>
          </a:p>
        </p:txBody>
      </p:sp>
    </p:spTree>
    <p:extLst>
      <p:ext uri="{BB962C8B-B14F-4D97-AF65-F5344CB8AC3E}">
        <p14:creationId xmlns:p14="http://schemas.microsoft.com/office/powerpoint/2010/main" val="2729195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0CDF5DF6-223D-4139-81E4-A4AEEF28C5F7}" type="slidenum">
              <a:rPr lang="en-US" smtClean="0"/>
              <a:t>‹#›</a:t>
            </a:fld>
            <a:endParaRPr lang="en-US" dirty="0"/>
          </a:p>
        </p:txBody>
      </p:sp>
    </p:spTree>
    <p:extLst>
      <p:ext uri="{BB962C8B-B14F-4D97-AF65-F5344CB8AC3E}">
        <p14:creationId xmlns:p14="http://schemas.microsoft.com/office/powerpoint/2010/main" val="41516824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Logo Display Ligh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Click To Add Title</a:t>
            </a:r>
          </a:p>
        </p:txBody>
      </p:sp>
      <p:sp>
        <p:nvSpPr>
          <p:cNvPr id="8" name="Footer Placeholder 7"/>
          <p:cNvSpPr>
            <a:spLocks noGrp="1"/>
          </p:cNvSpPr>
          <p:nvPr>
            <p:ph type="ftr" sz="quarter" idx="11"/>
          </p:nvPr>
        </p:nvSpPr>
        <p:spPr/>
        <p:txBody>
          <a:bodyPr/>
          <a:lstStyle>
            <a:lvl1pPr>
              <a:defRPr>
                <a:solidFill>
                  <a:schemeClr val="tx1"/>
                </a:solidFill>
              </a:defRPr>
            </a:lvl1pPr>
          </a:lstStyle>
          <a:p>
            <a:r>
              <a:rPr lang="en-US" dirty="0">
                <a:solidFill>
                  <a:srgbClr val="00274C"/>
                </a:solidFill>
              </a:rPr>
              <a:t>   </a:t>
            </a:r>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612DC607-6A03-FC4D-8F08-E2A898818239}" type="slidenum">
              <a:rPr lang="en-US" smtClean="0">
                <a:solidFill>
                  <a:srgbClr val="00274C"/>
                </a:solidFill>
              </a:rPr>
              <a:pPr/>
              <a:t>‹#›</a:t>
            </a:fld>
            <a:endParaRPr lang="en-US" dirty="0">
              <a:solidFill>
                <a:srgbClr val="00274C"/>
              </a:solidFill>
            </a:endParaRPr>
          </a:p>
        </p:txBody>
      </p:sp>
      <p:sp>
        <p:nvSpPr>
          <p:cNvPr id="10" name="Rectangle 9" hidden="1"/>
          <p:cNvSpPr/>
          <p:nvPr userDrawn="1">
            <p:custDataLst>
              <p:tags r:id="rId1"/>
            </p:custDataLst>
          </p:nvPr>
        </p:nvSpPr>
        <p:spPr>
          <a:xfrm>
            <a:off x="417099" y="208714"/>
            <a:ext cx="8309838"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
        <p:nvSpPr>
          <p:cNvPr id="11" name="Rectangle 10" hidden="1"/>
          <p:cNvSpPr/>
          <p:nvPr userDrawn="1">
            <p:custDataLst>
              <p:tags r:id="rId2"/>
            </p:custDataLst>
          </p:nvPr>
        </p:nvSpPr>
        <p:spPr>
          <a:xfrm>
            <a:off x="0" y="6239967"/>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
        <p:nvSpPr>
          <p:cNvPr id="6" name="Picture Placeholder 5"/>
          <p:cNvSpPr>
            <a:spLocks noGrp="1"/>
          </p:cNvSpPr>
          <p:nvPr>
            <p:ph type="pic" sz="quarter" idx="13" hasCustomPrompt="1"/>
          </p:nvPr>
        </p:nvSpPr>
        <p:spPr>
          <a:xfrm>
            <a:off x="417132" y="1686591"/>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17" name="Picture Placeholder 5"/>
          <p:cNvSpPr>
            <a:spLocks noGrp="1"/>
          </p:cNvSpPr>
          <p:nvPr>
            <p:ph type="pic" sz="quarter" idx="14" hasCustomPrompt="1"/>
          </p:nvPr>
        </p:nvSpPr>
        <p:spPr>
          <a:xfrm>
            <a:off x="1862402" y="1686591"/>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18" name="Picture Placeholder 5"/>
          <p:cNvSpPr>
            <a:spLocks noGrp="1"/>
          </p:cNvSpPr>
          <p:nvPr>
            <p:ph type="pic" sz="quarter" idx="15" hasCustomPrompt="1"/>
          </p:nvPr>
        </p:nvSpPr>
        <p:spPr>
          <a:xfrm>
            <a:off x="3307689" y="1686591"/>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19" name="Picture Placeholder 5"/>
          <p:cNvSpPr>
            <a:spLocks noGrp="1"/>
          </p:cNvSpPr>
          <p:nvPr>
            <p:ph type="pic" sz="quarter" idx="16" hasCustomPrompt="1"/>
          </p:nvPr>
        </p:nvSpPr>
        <p:spPr>
          <a:xfrm>
            <a:off x="4752882" y="1686591"/>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20" name="Picture Placeholder 5"/>
          <p:cNvSpPr>
            <a:spLocks noGrp="1"/>
          </p:cNvSpPr>
          <p:nvPr>
            <p:ph type="pic" sz="quarter" idx="17" hasCustomPrompt="1"/>
          </p:nvPr>
        </p:nvSpPr>
        <p:spPr>
          <a:xfrm>
            <a:off x="6198162" y="1686591"/>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21" name="Picture Placeholder 5"/>
          <p:cNvSpPr>
            <a:spLocks noGrp="1"/>
          </p:cNvSpPr>
          <p:nvPr>
            <p:ph type="pic" sz="quarter" idx="18" hasCustomPrompt="1"/>
          </p:nvPr>
        </p:nvSpPr>
        <p:spPr>
          <a:xfrm>
            <a:off x="7643458" y="1686591"/>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22" name="Picture Placeholder 5"/>
          <p:cNvSpPr>
            <a:spLocks noGrp="1"/>
          </p:cNvSpPr>
          <p:nvPr>
            <p:ph type="pic" sz="quarter" idx="19" hasCustomPrompt="1"/>
          </p:nvPr>
        </p:nvSpPr>
        <p:spPr>
          <a:xfrm>
            <a:off x="417132" y="4491824"/>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23" name="Picture Placeholder 5"/>
          <p:cNvSpPr>
            <a:spLocks noGrp="1"/>
          </p:cNvSpPr>
          <p:nvPr>
            <p:ph type="pic" sz="quarter" idx="20" hasCustomPrompt="1"/>
          </p:nvPr>
        </p:nvSpPr>
        <p:spPr>
          <a:xfrm>
            <a:off x="1862402" y="4491824"/>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24" name="Picture Placeholder 5"/>
          <p:cNvSpPr>
            <a:spLocks noGrp="1"/>
          </p:cNvSpPr>
          <p:nvPr>
            <p:ph type="pic" sz="quarter" idx="21" hasCustomPrompt="1"/>
          </p:nvPr>
        </p:nvSpPr>
        <p:spPr>
          <a:xfrm>
            <a:off x="3307689" y="4491824"/>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25" name="Picture Placeholder 5"/>
          <p:cNvSpPr>
            <a:spLocks noGrp="1"/>
          </p:cNvSpPr>
          <p:nvPr>
            <p:ph type="pic" sz="quarter" idx="22" hasCustomPrompt="1"/>
          </p:nvPr>
        </p:nvSpPr>
        <p:spPr>
          <a:xfrm>
            <a:off x="4752882" y="4491824"/>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26" name="Picture Placeholder 5"/>
          <p:cNvSpPr>
            <a:spLocks noGrp="1"/>
          </p:cNvSpPr>
          <p:nvPr>
            <p:ph type="pic" sz="quarter" idx="23" hasCustomPrompt="1"/>
          </p:nvPr>
        </p:nvSpPr>
        <p:spPr>
          <a:xfrm>
            <a:off x="6198162" y="4491824"/>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27" name="Picture Placeholder 5"/>
          <p:cNvSpPr>
            <a:spLocks noGrp="1"/>
          </p:cNvSpPr>
          <p:nvPr>
            <p:ph type="pic" sz="quarter" idx="24" hasCustomPrompt="1"/>
          </p:nvPr>
        </p:nvSpPr>
        <p:spPr>
          <a:xfrm>
            <a:off x="7643458" y="4491824"/>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28" name="Picture Placeholder 5"/>
          <p:cNvSpPr>
            <a:spLocks noGrp="1"/>
          </p:cNvSpPr>
          <p:nvPr>
            <p:ph type="pic" sz="quarter" idx="25" hasCustomPrompt="1"/>
          </p:nvPr>
        </p:nvSpPr>
        <p:spPr>
          <a:xfrm>
            <a:off x="417132" y="3089210"/>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29" name="Picture Placeholder 5"/>
          <p:cNvSpPr>
            <a:spLocks noGrp="1"/>
          </p:cNvSpPr>
          <p:nvPr>
            <p:ph type="pic" sz="quarter" idx="26" hasCustomPrompt="1"/>
          </p:nvPr>
        </p:nvSpPr>
        <p:spPr>
          <a:xfrm>
            <a:off x="1862402" y="3089210"/>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30" name="Picture Placeholder 5"/>
          <p:cNvSpPr>
            <a:spLocks noGrp="1"/>
          </p:cNvSpPr>
          <p:nvPr>
            <p:ph type="pic" sz="quarter" idx="27" hasCustomPrompt="1"/>
          </p:nvPr>
        </p:nvSpPr>
        <p:spPr>
          <a:xfrm>
            <a:off x="3307689" y="3089210"/>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31" name="Picture Placeholder 5"/>
          <p:cNvSpPr>
            <a:spLocks noGrp="1"/>
          </p:cNvSpPr>
          <p:nvPr>
            <p:ph type="pic" sz="quarter" idx="28" hasCustomPrompt="1"/>
          </p:nvPr>
        </p:nvSpPr>
        <p:spPr>
          <a:xfrm>
            <a:off x="4752882" y="3089210"/>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32" name="Picture Placeholder 5"/>
          <p:cNvSpPr>
            <a:spLocks noGrp="1"/>
          </p:cNvSpPr>
          <p:nvPr>
            <p:ph type="pic" sz="quarter" idx="29" hasCustomPrompt="1"/>
          </p:nvPr>
        </p:nvSpPr>
        <p:spPr>
          <a:xfrm>
            <a:off x="6198162" y="3089210"/>
            <a:ext cx="1080655" cy="726141"/>
          </a:xfrm>
        </p:spPr>
        <p:txBody>
          <a:bodyPr/>
          <a:lstStyle>
            <a:lvl1pPr marL="8458" indent="0" algn="ctr">
              <a:buFontTx/>
              <a:buNone/>
              <a:defRPr sz="1000" baseline="0">
                <a:solidFill>
                  <a:schemeClr val="tx1"/>
                </a:solidFill>
              </a:defRPr>
            </a:lvl1pPr>
          </a:lstStyle>
          <a:p>
            <a:r>
              <a:rPr lang="en-US" dirty="0"/>
              <a:t>Insert Logo</a:t>
            </a:r>
          </a:p>
        </p:txBody>
      </p:sp>
      <p:sp>
        <p:nvSpPr>
          <p:cNvPr id="33" name="Picture Placeholder 5"/>
          <p:cNvSpPr>
            <a:spLocks noGrp="1"/>
          </p:cNvSpPr>
          <p:nvPr>
            <p:ph type="pic" sz="quarter" idx="30" hasCustomPrompt="1"/>
          </p:nvPr>
        </p:nvSpPr>
        <p:spPr>
          <a:xfrm>
            <a:off x="7643458" y="3089210"/>
            <a:ext cx="1080655" cy="726141"/>
          </a:xfrm>
        </p:spPr>
        <p:txBody>
          <a:bodyPr/>
          <a:lstStyle>
            <a:lvl1pPr marL="8458" indent="0" algn="ctr">
              <a:buFontTx/>
              <a:buNone/>
              <a:defRPr sz="1000" baseline="0">
                <a:solidFill>
                  <a:schemeClr val="tx1"/>
                </a:solidFill>
              </a:defRPr>
            </a:lvl1pPr>
          </a:lstStyle>
          <a:p>
            <a:r>
              <a:rPr lang="en-US" dirty="0"/>
              <a:t>Insert Logo</a:t>
            </a:r>
          </a:p>
        </p:txBody>
      </p:sp>
    </p:spTree>
    <p:extLst>
      <p:ext uri="{BB962C8B-B14F-4D97-AF65-F5344CB8AC3E}">
        <p14:creationId xmlns:p14="http://schemas.microsoft.com/office/powerpoint/2010/main" val="285517085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am Slide 3-column">
    <p:spTree>
      <p:nvGrpSpPr>
        <p:cNvPr id="1" name=""/>
        <p:cNvGrpSpPr/>
        <p:nvPr/>
      </p:nvGrpSpPr>
      <p:grpSpPr>
        <a:xfrm>
          <a:off x="0" y="0"/>
          <a:ext cx="0" cy="0"/>
          <a:chOff x="0" y="0"/>
          <a:chExt cx="0" cy="0"/>
        </a:xfrm>
      </p:grpSpPr>
      <p:sp>
        <p:nvSpPr>
          <p:cNvPr id="17" name="Text Placeholder 13"/>
          <p:cNvSpPr>
            <a:spLocks noGrp="1"/>
          </p:cNvSpPr>
          <p:nvPr>
            <p:ph type="body" sz="quarter" idx="20" hasCustomPrompt="1"/>
          </p:nvPr>
        </p:nvSpPr>
        <p:spPr>
          <a:xfrm>
            <a:off x="1046307" y="1669276"/>
            <a:ext cx="1970116" cy="888208"/>
          </a:xfrm>
          <a:solidFill>
            <a:schemeClr val="accent1"/>
          </a:solidFill>
        </p:spPr>
        <p:txBody>
          <a:bodyPr lIns="40670" tIns="0" rIns="81347" anchor="ctr"/>
          <a:lstStyle>
            <a:lvl1pPr marL="0" indent="0">
              <a:lnSpc>
                <a:spcPct val="100000"/>
              </a:lnSpc>
              <a:spcBef>
                <a:spcPts val="0"/>
              </a:spcBef>
              <a:spcAft>
                <a:spcPts val="0"/>
              </a:spcAft>
              <a:buFont typeface="Century Gothic" panose="020B0502020202020204" pitchFamily="34" charset="0"/>
              <a:buChar char=" "/>
              <a:defRPr sz="1000" b="1">
                <a:solidFill>
                  <a:schemeClr val="bg1"/>
                </a:solidFill>
              </a:defRPr>
            </a:lvl1pPr>
            <a:lvl2pPr marL="0" indent="0">
              <a:lnSpc>
                <a:spcPct val="100000"/>
              </a:lnSpc>
              <a:spcBef>
                <a:spcPts val="0"/>
              </a:spcBef>
              <a:buFont typeface="Century Gothic" panose="020B0502020202020204" pitchFamily="34" charset="0"/>
              <a:buChar char=" "/>
              <a:defRPr sz="900" baseline="0">
                <a:solidFill>
                  <a:schemeClr val="bg1"/>
                </a:solidFill>
              </a:defRPr>
            </a:lvl2pPr>
            <a:lvl3pPr marL="0" indent="0">
              <a:lnSpc>
                <a:spcPct val="100000"/>
              </a:lnSpc>
              <a:buFont typeface="Century Gothic" panose="020B0502020202020204" pitchFamily="34" charset="0"/>
              <a:buChar char=" "/>
              <a:defRPr sz="700" baseline="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39" name="Text Placeholder 13"/>
          <p:cNvSpPr>
            <a:spLocks noGrp="1"/>
          </p:cNvSpPr>
          <p:nvPr>
            <p:ph type="body" sz="quarter" idx="42" hasCustomPrompt="1"/>
          </p:nvPr>
        </p:nvSpPr>
        <p:spPr>
          <a:xfrm>
            <a:off x="3898664" y="1669276"/>
            <a:ext cx="1970116" cy="888208"/>
          </a:xfrm>
          <a:solidFill>
            <a:schemeClr val="accent1"/>
          </a:solidFill>
        </p:spPr>
        <p:txBody>
          <a:bodyPr lIns="40670" tIns="0" rIns="81347" anchor="ctr"/>
          <a:lstStyle>
            <a:lvl1pPr marL="0" indent="0">
              <a:lnSpc>
                <a:spcPct val="100000"/>
              </a:lnSpc>
              <a:spcBef>
                <a:spcPts val="0"/>
              </a:spcBef>
              <a:spcAft>
                <a:spcPts val="0"/>
              </a:spcAft>
              <a:buFont typeface="Century Gothic" panose="020B0502020202020204" pitchFamily="34" charset="0"/>
              <a:buChar char=" "/>
              <a:defRPr sz="1000" b="1">
                <a:solidFill>
                  <a:schemeClr val="bg1"/>
                </a:solidFill>
              </a:defRPr>
            </a:lvl1pPr>
            <a:lvl2pPr marL="0" indent="0">
              <a:lnSpc>
                <a:spcPct val="100000"/>
              </a:lnSpc>
              <a:spcBef>
                <a:spcPts val="0"/>
              </a:spcBef>
              <a:buFont typeface="Century Gothic" panose="020B0502020202020204" pitchFamily="34" charset="0"/>
              <a:buChar char=" "/>
              <a:defRPr sz="900" baseline="0">
                <a:solidFill>
                  <a:schemeClr val="bg1"/>
                </a:solidFill>
              </a:defRPr>
            </a:lvl2pPr>
            <a:lvl3pPr marL="0" indent="0">
              <a:lnSpc>
                <a:spcPct val="100000"/>
              </a:lnSpc>
              <a:buFont typeface="Century Gothic" panose="020B0502020202020204" pitchFamily="34" charset="0"/>
              <a:buChar char=" "/>
              <a:defRPr sz="700" baseline="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40" name="Text Placeholder 13"/>
          <p:cNvSpPr>
            <a:spLocks noGrp="1"/>
          </p:cNvSpPr>
          <p:nvPr>
            <p:ph type="body" sz="quarter" idx="43" hasCustomPrompt="1"/>
          </p:nvPr>
        </p:nvSpPr>
        <p:spPr>
          <a:xfrm>
            <a:off x="6751021" y="1669276"/>
            <a:ext cx="1970116" cy="888208"/>
          </a:xfrm>
          <a:solidFill>
            <a:schemeClr val="accent1"/>
          </a:solidFill>
        </p:spPr>
        <p:txBody>
          <a:bodyPr lIns="40670" tIns="0" rIns="81347" anchor="ctr"/>
          <a:lstStyle>
            <a:lvl1pPr marL="0" indent="0">
              <a:lnSpc>
                <a:spcPct val="100000"/>
              </a:lnSpc>
              <a:spcBef>
                <a:spcPts val="0"/>
              </a:spcBef>
              <a:spcAft>
                <a:spcPts val="0"/>
              </a:spcAft>
              <a:buFont typeface="Century Gothic" panose="020B0502020202020204" pitchFamily="34" charset="0"/>
              <a:buChar char=" "/>
              <a:defRPr sz="1000" b="1">
                <a:solidFill>
                  <a:schemeClr val="bg1"/>
                </a:solidFill>
              </a:defRPr>
            </a:lvl1pPr>
            <a:lvl2pPr marL="0" indent="0">
              <a:lnSpc>
                <a:spcPct val="100000"/>
              </a:lnSpc>
              <a:spcBef>
                <a:spcPts val="0"/>
              </a:spcBef>
              <a:buFont typeface="Century Gothic" panose="020B0502020202020204" pitchFamily="34" charset="0"/>
              <a:buChar char=" "/>
              <a:defRPr sz="900" baseline="0">
                <a:solidFill>
                  <a:schemeClr val="bg1"/>
                </a:solidFill>
              </a:defRPr>
            </a:lvl2pPr>
            <a:lvl3pPr marL="0" indent="0">
              <a:lnSpc>
                <a:spcPct val="100000"/>
              </a:lnSpc>
              <a:buFont typeface="Century Gothic" panose="020B0502020202020204" pitchFamily="34" charset="0"/>
              <a:buChar char=" "/>
              <a:defRPr sz="700" baseline="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41" name="Text Placeholder 13"/>
          <p:cNvSpPr>
            <a:spLocks noGrp="1"/>
          </p:cNvSpPr>
          <p:nvPr>
            <p:ph type="body" sz="quarter" idx="44" hasCustomPrompt="1"/>
          </p:nvPr>
        </p:nvSpPr>
        <p:spPr>
          <a:xfrm>
            <a:off x="1046307" y="2842805"/>
            <a:ext cx="1970116" cy="888208"/>
          </a:xfrm>
          <a:solidFill>
            <a:schemeClr val="accent1"/>
          </a:solidFill>
        </p:spPr>
        <p:txBody>
          <a:bodyPr lIns="40670" tIns="0" rIns="81347" anchor="ctr"/>
          <a:lstStyle>
            <a:lvl1pPr marL="0" indent="0">
              <a:lnSpc>
                <a:spcPct val="100000"/>
              </a:lnSpc>
              <a:spcBef>
                <a:spcPts val="0"/>
              </a:spcBef>
              <a:spcAft>
                <a:spcPts val="0"/>
              </a:spcAft>
              <a:buFont typeface="Century Gothic" panose="020B0502020202020204" pitchFamily="34" charset="0"/>
              <a:buChar char=" "/>
              <a:defRPr sz="1000" b="1">
                <a:solidFill>
                  <a:schemeClr val="bg1"/>
                </a:solidFill>
              </a:defRPr>
            </a:lvl1pPr>
            <a:lvl2pPr marL="0" indent="0">
              <a:lnSpc>
                <a:spcPct val="100000"/>
              </a:lnSpc>
              <a:spcBef>
                <a:spcPts val="0"/>
              </a:spcBef>
              <a:buFont typeface="Century Gothic" panose="020B0502020202020204" pitchFamily="34" charset="0"/>
              <a:buChar char=" "/>
              <a:defRPr sz="900" baseline="0">
                <a:solidFill>
                  <a:schemeClr val="bg1"/>
                </a:solidFill>
              </a:defRPr>
            </a:lvl2pPr>
            <a:lvl3pPr marL="0" indent="0">
              <a:lnSpc>
                <a:spcPct val="100000"/>
              </a:lnSpc>
              <a:buFont typeface="Century Gothic" panose="020B0502020202020204" pitchFamily="34" charset="0"/>
              <a:buChar char=" "/>
              <a:defRPr sz="700" baseline="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42" name="Text Placeholder 13"/>
          <p:cNvSpPr>
            <a:spLocks noGrp="1"/>
          </p:cNvSpPr>
          <p:nvPr>
            <p:ph type="body" sz="quarter" idx="45" hasCustomPrompt="1"/>
          </p:nvPr>
        </p:nvSpPr>
        <p:spPr>
          <a:xfrm>
            <a:off x="3898664" y="2842805"/>
            <a:ext cx="1970116" cy="888208"/>
          </a:xfrm>
          <a:solidFill>
            <a:schemeClr val="accent1"/>
          </a:solidFill>
        </p:spPr>
        <p:txBody>
          <a:bodyPr lIns="40670" tIns="0" rIns="81347" anchor="ctr"/>
          <a:lstStyle>
            <a:lvl1pPr marL="0" indent="0">
              <a:lnSpc>
                <a:spcPct val="100000"/>
              </a:lnSpc>
              <a:spcBef>
                <a:spcPts val="0"/>
              </a:spcBef>
              <a:spcAft>
                <a:spcPts val="0"/>
              </a:spcAft>
              <a:buFont typeface="Century Gothic" panose="020B0502020202020204" pitchFamily="34" charset="0"/>
              <a:buChar char=" "/>
              <a:defRPr sz="1000" b="1">
                <a:solidFill>
                  <a:schemeClr val="bg1"/>
                </a:solidFill>
              </a:defRPr>
            </a:lvl1pPr>
            <a:lvl2pPr marL="0" indent="0">
              <a:lnSpc>
                <a:spcPct val="100000"/>
              </a:lnSpc>
              <a:spcBef>
                <a:spcPts val="0"/>
              </a:spcBef>
              <a:buFont typeface="Century Gothic" panose="020B0502020202020204" pitchFamily="34" charset="0"/>
              <a:buChar char=" "/>
              <a:defRPr sz="900" baseline="0">
                <a:solidFill>
                  <a:schemeClr val="bg1"/>
                </a:solidFill>
              </a:defRPr>
            </a:lvl2pPr>
            <a:lvl3pPr marL="0" indent="0">
              <a:lnSpc>
                <a:spcPct val="100000"/>
              </a:lnSpc>
              <a:buFont typeface="Century Gothic" panose="020B0502020202020204" pitchFamily="34" charset="0"/>
              <a:buChar char=" "/>
              <a:defRPr sz="700" baseline="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43" name="Text Placeholder 13"/>
          <p:cNvSpPr>
            <a:spLocks noGrp="1"/>
          </p:cNvSpPr>
          <p:nvPr>
            <p:ph type="body" sz="quarter" idx="46" hasCustomPrompt="1"/>
          </p:nvPr>
        </p:nvSpPr>
        <p:spPr>
          <a:xfrm>
            <a:off x="6751021" y="2842805"/>
            <a:ext cx="1970116" cy="888208"/>
          </a:xfrm>
          <a:solidFill>
            <a:schemeClr val="accent1"/>
          </a:solidFill>
        </p:spPr>
        <p:txBody>
          <a:bodyPr lIns="40670" tIns="0" rIns="81347" anchor="ctr"/>
          <a:lstStyle>
            <a:lvl1pPr marL="0" indent="0">
              <a:lnSpc>
                <a:spcPct val="100000"/>
              </a:lnSpc>
              <a:spcBef>
                <a:spcPts val="0"/>
              </a:spcBef>
              <a:spcAft>
                <a:spcPts val="0"/>
              </a:spcAft>
              <a:buFont typeface="Century Gothic" panose="020B0502020202020204" pitchFamily="34" charset="0"/>
              <a:buChar char=" "/>
              <a:defRPr sz="1000" b="1">
                <a:solidFill>
                  <a:schemeClr val="bg1"/>
                </a:solidFill>
              </a:defRPr>
            </a:lvl1pPr>
            <a:lvl2pPr marL="0" indent="0">
              <a:lnSpc>
                <a:spcPct val="100000"/>
              </a:lnSpc>
              <a:spcBef>
                <a:spcPts val="0"/>
              </a:spcBef>
              <a:buFont typeface="Century Gothic" panose="020B0502020202020204" pitchFamily="34" charset="0"/>
              <a:buChar char=" "/>
              <a:defRPr sz="900" baseline="0">
                <a:solidFill>
                  <a:schemeClr val="bg1"/>
                </a:solidFill>
              </a:defRPr>
            </a:lvl2pPr>
            <a:lvl3pPr marL="0" indent="0">
              <a:lnSpc>
                <a:spcPct val="100000"/>
              </a:lnSpc>
              <a:buFont typeface="Century Gothic" panose="020B0502020202020204" pitchFamily="34" charset="0"/>
              <a:buChar char=" "/>
              <a:defRPr sz="700" baseline="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44" name="Text Placeholder 13"/>
          <p:cNvSpPr>
            <a:spLocks noGrp="1"/>
          </p:cNvSpPr>
          <p:nvPr>
            <p:ph type="body" sz="quarter" idx="47" hasCustomPrompt="1"/>
          </p:nvPr>
        </p:nvSpPr>
        <p:spPr>
          <a:xfrm>
            <a:off x="1046307" y="4016335"/>
            <a:ext cx="1970116" cy="888208"/>
          </a:xfrm>
          <a:solidFill>
            <a:schemeClr val="accent1"/>
          </a:solidFill>
        </p:spPr>
        <p:txBody>
          <a:bodyPr lIns="40670" tIns="0" rIns="81347" anchor="ctr"/>
          <a:lstStyle>
            <a:lvl1pPr marL="0" indent="0">
              <a:lnSpc>
                <a:spcPct val="100000"/>
              </a:lnSpc>
              <a:spcBef>
                <a:spcPts val="0"/>
              </a:spcBef>
              <a:spcAft>
                <a:spcPts val="0"/>
              </a:spcAft>
              <a:buFont typeface="Century Gothic" panose="020B0502020202020204" pitchFamily="34" charset="0"/>
              <a:buChar char=" "/>
              <a:defRPr sz="1000" b="1">
                <a:solidFill>
                  <a:schemeClr val="bg1"/>
                </a:solidFill>
              </a:defRPr>
            </a:lvl1pPr>
            <a:lvl2pPr marL="0" indent="0">
              <a:lnSpc>
                <a:spcPct val="100000"/>
              </a:lnSpc>
              <a:spcBef>
                <a:spcPts val="0"/>
              </a:spcBef>
              <a:buFont typeface="Century Gothic" panose="020B0502020202020204" pitchFamily="34" charset="0"/>
              <a:buChar char=" "/>
              <a:defRPr sz="900" baseline="0">
                <a:solidFill>
                  <a:schemeClr val="bg1"/>
                </a:solidFill>
              </a:defRPr>
            </a:lvl2pPr>
            <a:lvl3pPr marL="0" indent="0">
              <a:lnSpc>
                <a:spcPct val="100000"/>
              </a:lnSpc>
              <a:buFont typeface="Century Gothic" panose="020B0502020202020204" pitchFamily="34" charset="0"/>
              <a:buChar char=" "/>
              <a:defRPr sz="700" baseline="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45" name="Text Placeholder 13"/>
          <p:cNvSpPr>
            <a:spLocks noGrp="1"/>
          </p:cNvSpPr>
          <p:nvPr>
            <p:ph type="body" sz="quarter" idx="48" hasCustomPrompt="1"/>
          </p:nvPr>
        </p:nvSpPr>
        <p:spPr>
          <a:xfrm>
            <a:off x="3898664" y="4016335"/>
            <a:ext cx="1970116" cy="888208"/>
          </a:xfrm>
          <a:solidFill>
            <a:schemeClr val="accent1"/>
          </a:solidFill>
        </p:spPr>
        <p:txBody>
          <a:bodyPr lIns="40670" tIns="0" rIns="81347" anchor="ctr"/>
          <a:lstStyle>
            <a:lvl1pPr marL="0" indent="0">
              <a:lnSpc>
                <a:spcPct val="100000"/>
              </a:lnSpc>
              <a:spcBef>
                <a:spcPts val="0"/>
              </a:spcBef>
              <a:spcAft>
                <a:spcPts val="0"/>
              </a:spcAft>
              <a:buFont typeface="Century Gothic" panose="020B0502020202020204" pitchFamily="34" charset="0"/>
              <a:buChar char=" "/>
              <a:defRPr sz="1000" b="1">
                <a:solidFill>
                  <a:schemeClr val="bg1"/>
                </a:solidFill>
              </a:defRPr>
            </a:lvl1pPr>
            <a:lvl2pPr marL="0" indent="0">
              <a:lnSpc>
                <a:spcPct val="100000"/>
              </a:lnSpc>
              <a:spcBef>
                <a:spcPts val="0"/>
              </a:spcBef>
              <a:buFont typeface="Century Gothic" panose="020B0502020202020204" pitchFamily="34" charset="0"/>
              <a:buChar char=" "/>
              <a:defRPr sz="900" baseline="0">
                <a:solidFill>
                  <a:schemeClr val="bg1"/>
                </a:solidFill>
              </a:defRPr>
            </a:lvl2pPr>
            <a:lvl3pPr marL="0" indent="0">
              <a:lnSpc>
                <a:spcPct val="100000"/>
              </a:lnSpc>
              <a:buFont typeface="Century Gothic" panose="020B0502020202020204" pitchFamily="34" charset="0"/>
              <a:buChar char=" "/>
              <a:defRPr sz="700" baseline="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46" name="Text Placeholder 13"/>
          <p:cNvSpPr>
            <a:spLocks noGrp="1"/>
          </p:cNvSpPr>
          <p:nvPr>
            <p:ph type="body" sz="quarter" idx="49" hasCustomPrompt="1"/>
          </p:nvPr>
        </p:nvSpPr>
        <p:spPr>
          <a:xfrm>
            <a:off x="6751021" y="4016335"/>
            <a:ext cx="1970116" cy="888208"/>
          </a:xfrm>
          <a:solidFill>
            <a:schemeClr val="accent1"/>
          </a:solidFill>
        </p:spPr>
        <p:txBody>
          <a:bodyPr lIns="40670" tIns="0" rIns="81347" anchor="ctr"/>
          <a:lstStyle>
            <a:lvl1pPr marL="0" indent="0">
              <a:lnSpc>
                <a:spcPct val="100000"/>
              </a:lnSpc>
              <a:spcBef>
                <a:spcPts val="0"/>
              </a:spcBef>
              <a:spcAft>
                <a:spcPts val="0"/>
              </a:spcAft>
              <a:buFont typeface="Century Gothic" panose="020B0502020202020204" pitchFamily="34" charset="0"/>
              <a:buChar char=" "/>
              <a:defRPr sz="1000" b="1">
                <a:solidFill>
                  <a:schemeClr val="bg1"/>
                </a:solidFill>
              </a:defRPr>
            </a:lvl1pPr>
            <a:lvl2pPr marL="0" indent="0">
              <a:lnSpc>
                <a:spcPct val="100000"/>
              </a:lnSpc>
              <a:spcBef>
                <a:spcPts val="0"/>
              </a:spcBef>
              <a:buFont typeface="Century Gothic" panose="020B0502020202020204" pitchFamily="34" charset="0"/>
              <a:buChar char=" "/>
              <a:defRPr sz="900" baseline="0">
                <a:solidFill>
                  <a:schemeClr val="bg1"/>
                </a:solidFill>
              </a:defRPr>
            </a:lvl2pPr>
            <a:lvl3pPr marL="0" indent="0">
              <a:lnSpc>
                <a:spcPct val="100000"/>
              </a:lnSpc>
              <a:buFont typeface="Century Gothic" panose="020B0502020202020204" pitchFamily="34" charset="0"/>
              <a:buChar char=" "/>
              <a:defRPr sz="700" baseline="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47" name="Text Placeholder 13"/>
          <p:cNvSpPr>
            <a:spLocks noGrp="1"/>
          </p:cNvSpPr>
          <p:nvPr>
            <p:ph type="body" sz="quarter" idx="50" hasCustomPrompt="1"/>
          </p:nvPr>
        </p:nvSpPr>
        <p:spPr>
          <a:xfrm>
            <a:off x="1046307" y="5189862"/>
            <a:ext cx="1970116" cy="888208"/>
          </a:xfrm>
          <a:solidFill>
            <a:schemeClr val="accent1"/>
          </a:solidFill>
        </p:spPr>
        <p:txBody>
          <a:bodyPr lIns="40670" tIns="0" rIns="81347" anchor="ctr"/>
          <a:lstStyle>
            <a:lvl1pPr marL="0" indent="0">
              <a:lnSpc>
                <a:spcPct val="100000"/>
              </a:lnSpc>
              <a:spcBef>
                <a:spcPts val="0"/>
              </a:spcBef>
              <a:spcAft>
                <a:spcPts val="0"/>
              </a:spcAft>
              <a:buFont typeface="Century Gothic" panose="020B0502020202020204" pitchFamily="34" charset="0"/>
              <a:buChar char=" "/>
              <a:defRPr sz="1000" b="1">
                <a:solidFill>
                  <a:schemeClr val="bg1"/>
                </a:solidFill>
              </a:defRPr>
            </a:lvl1pPr>
            <a:lvl2pPr marL="0" indent="0">
              <a:lnSpc>
                <a:spcPct val="100000"/>
              </a:lnSpc>
              <a:spcBef>
                <a:spcPts val="0"/>
              </a:spcBef>
              <a:buFont typeface="Century Gothic" panose="020B0502020202020204" pitchFamily="34" charset="0"/>
              <a:buChar char=" "/>
              <a:defRPr sz="900" baseline="0">
                <a:solidFill>
                  <a:schemeClr val="bg1"/>
                </a:solidFill>
              </a:defRPr>
            </a:lvl2pPr>
            <a:lvl3pPr marL="0" indent="0">
              <a:lnSpc>
                <a:spcPct val="100000"/>
              </a:lnSpc>
              <a:buFont typeface="Century Gothic" panose="020B0502020202020204" pitchFamily="34" charset="0"/>
              <a:buChar char=" "/>
              <a:defRPr sz="700" baseline="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48" name="Text Placeholder 13"/>
          <p:cNvSpPr>
            <a:spLocks noGrp="1"/>
          </p:cNvSpPr>
          <p:nvPr>
            <p:ph type="body" sz="quarter" idx="51" hasCustomPrompt="1"/>
          </p:nvPr>
        </p:nvSpPr>
        <p:spPr>
          <a:xfrm>
            <a:off x="3898664" y="5189862"/>
            <a:ext cx="1970116" cy="888208"/>
          </a:xfrm>
          <a:solidFill>
            <a:schemeClr val="accent1"/>
          </a:solidFill>
        </p:spPr>
        <p:txBody>
          <a:bodyPr lIns="40670" tIns="0" rIns="81347" anchor="ctr"/>
          <a:lstStyle>
            <a:lvl1pPr marL="0" indent="0">
              <a:lnSpc>
                <a:spcPct val="100000"/>
              </a:lnSpc>
              <a:spcBef>
                <a:spcPts val="0"/>
              </a:spcBef>
              <a:spcAft>
                <a:spcPts val="0"/>
              </a:spcAft>
              <a:buFont typeface="Century Gothic" panose="020B0502020202020204" pitchFamily="34" charset="0"/>
              <a:buChar char=" "/>
              <a:defRPr sz="1000" b="1">
                <a:solidFill>
                  <a:schemeClr val="bg1"/>
                </a:solidFill>
              </a:defRPr>
            </a:lvl1pPr>
            <a:lvl2pPr marL="0" indent="0">
              <a:lnSpc>
                <a:spcPct val="100000"/>
              </a:lnSpc>
              <a:spcBef>
                <a:spcPts val="0"/>
              </a:spcBef>
              <a:buFont typeface="Century Gothic" panose="020B0502020202020204" pitchFamily="34" charset="0"/>
              <a:buChar char=" "/>
              <a:defRPr sz="900" baseline="0">
                <a:solidFill>
                  <a:schemeClr val="bg1"/>
                </a:solidFill>
              </a:defRPr>
            </a:lvl2pPr>
            <a:lvl3pPr marL="0" indent="0">
              <a:lnSpc>
                <a:spcPct val="100000"/>
              </a:lnSpc>
              <a:buFont typeface="Century Gothic" panose="020B0502020202020204" pitchFamily="34" charset="0"/>
              <a:buChar char=" "/>
              <a:defRPr sz="700" baseline="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49" name="Text Placeholder 13"/>
          <p:cNvSpPr>
            <a:spLocks noGrp="1"/>
          </p:cNvSpPr>
          <p:nvPr>
            <p:ph type="body" sz="quarter" idx="52" hasCustomPrompt="1"/>
          </p:nvPr>
        </p:nvSpPr>
        <p:spPr>
          <a:xfrm>
            <a:off x="6751021" y="5189862"/>
            <a:ext cx="1970116" cy="888208"/>
          </a:xfrm>
          <a:solidFill>
            <a:schemeClr val="accent1"/>
          </a:solidFill>
        </p:spPr>
        <p:txBody>
          <a:bodyPr lIns="40670" tIns="0" rIns="81347" anchor="ctr"/>
          <a:lstStyle>
            <a:lvl1pPr marL="0" indent="0">
              <a:lnSpc>
                <a:spcPct val="100000"/>
              </a:lnSpc>
              <a:spcBef>
                <a:spcPts val="0"/>
              </a:spcBef>
              <a:spcAft>
                <a:spcPts val="0"/>
              </a:spcAft>
              <a:buFont typeface="Century Gothic" panose="020B0502020202020204" pitchFamily="34" charset="0"/>
              <a:buChar char=" "/>
              <a:defRPr sz="1000" b="1">
                <a:solidFill>
                  <a:schemeClr val="bg1"/>
                </a:solidFill>
              </a:defRPr>
            </a:lvl1pPr>
            <a:lvl2pPr marL="0" indent="0">
              <a:lnSpc>
                <a:spcPct val="100000"/>
              </a:lnSpc>
              <a:spcBef>
                <a:spcPts val="0"/>
              </a:spcBef>
              <a:buFont typeface="Century Gothic" panose="020B0502020202020204" pitchFamily="34" charset="0"/>
              <a:buChar char=" "/>
              <a:defRPr sz="900" baseline="0">
                <a:solidFill>
                  <a:schemeClr val="bg1"/>
                </a:solidFill>
              </a:defRPr>
            </a:lvl2pPr>
            <a:lvl3pPr marL="0" indent="0">
              <a:lnSpc>
                <a:spcPct val="100000"/>
              </a:lnSpc>
              <a:buFont typeface="Century Gothic" panose="020B0502020202020204" pitchFamily="34" charset="0"/>
              <a:buChar char=" "/>
              <a:defRPr sz="700" baseline="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2" name="Title 1"/>
          <p:cNvSpPr>
            <a:spLocks noGrp="1"/>
          </p:cNvSpPr>
          <p:nvPr>
            <p:ph type="title" hasCustomPrompt="1"/>
          </p:nvPr>
        </p:nvSpPr>
        <p:spPr/>
        <p:txBody>
          <a:bodyPr/>
          <a:lstStyle>
            <a:lvl1pPr>
              <a:defRPr>
                <a:solidFill>
                  <a:schemeClr val="tx1"/>
                </a:solidFill>
              </a:defRPr>
            </a:lvl1pPr>
          </a:lstStyle>
          <a:p>
            <a:r>
              <a:rPr lang="en-US" dirty="0"/>
              <a:t>Click To Add Title</a:t>
            </a:r>
          </a:p>
        </p:txBody>
      </p:sp>
      <p:sp>
        <p:nvSpPr>
          <p:cNvPr id="4" name="Slide Number Placeholder 3"/>
          <p:cNvSpPr>
            <a:spLocks noGrp="1"/>
          </p:cNvSpPr>
          <p:nvPr>
            <p:ph type="sldNum" sz="quarter" idx="11"/>
          </p:nvPr>
        </p:nvSpPr>
        <p:spPr/>
        <p:txBody>
          <a:bodyPr/>
          <a:lstStyle>
            <a:lvl1pPr>
              <a:defRPr>
                <a:solidFill>
                  <a:schemeClr val="tx1"/>
                </a:solidFill>
              </a:defRPr>
            </a:lvl1pPr>
          </a:lstStyle>
          <a:p>
            <a:fld id="{612DC607-6A03-FC4D-8F08-E2A898818239}" type="slidenum">
              <a:rPr lang="en-US" smtClean="0">
                <a:solidFill>
                  <a:srgbClr val="00274C"/>
                </a:solidFill>
              </a:rPr>
              <a:pPr/>
              <a:t>‹#›</a:t>
            </a:fld>
            <a:endParaRPr lang="en-US" dirty="0">
              <a:solidFill>
                <a:srgbClr val="00274C"/>
              </a:solidFill>
            </a:endParaRPr>
          </a:p>
        </p:txBody>
      </p:sp>
      <p:sp>
        <p:nvSpPr>
          <p:cNvPr id="5" name="Footer Placeholder 4"/>
          <p:cNvSpPr>
            <a:spLocks noGrp="1"/>
          </p:cNvSpPr>
          <p:nvPr>
            <p:ph type="ftr" sz="quarter" idx="12"/>
          </p:nvPr>
        </p:nvSpPr>
        <p:spPr/>
        <p:txBody>
          <a:bodyPr/>
          <a:lstStyle>
            <a:lvl1pPr>
              <a:defRPr>
                <a:solidFill>
                  <a:schemeClr val="tx1"/>
                </a:solidFill>
              </a:defRPr>
            </a:lvl1pPr>
          </a:lstStyle>
          <a:p>
            <a:r>
              <a:rPr lang="en-US" dirty="0">
                <a:solidFill>
                  <a:srgbClr val="00274C"/>
                </a:solidFill>
              </a:rPr>
              <a:t>   </a:t>
            </a:r>
          </a:p>
        </p:txBody>
      </p:sp>
      <p:sp>
        <p:nvSpPr>
          <p:cNvPr id="8" name="Text Placeholder 7"/>
          <p:cNvSpPr>
            <a:spLocks noGrp="1"/>
          </p:cNvSpPr>
          <p:nvPr>
            <p:ph type="body" sz="quarter" idx="13"/>
          </p:nvPr>
        </p:nvSpPr>
        <p:spPr>
          <a:xfrm>
            <a:off x="417081" y="1176619"/>
            <a:ext cx="8304057" cy="252132"/>
          </a:xfrm>
          <a:solidFill>
            <a:schemeClr val="tx1"/>
          </a:solidFill>
        </p:spPr>
        <p:txBody>
          <a:bodyPr anchor="ctr">
            <a:normAutofit/>
          </a:bodyPr>
          <a:lstStyle>
            <a:lvl1pPr marL="8458" indent="0" algn="ctr">
              <a:buNone/>
              <a:defRPr sz="1100" b="1">
                <a:solidFill>
                  <a:schemeClr val="bg1"/>
                </a:solidFill>
              </a:defRPr>
            </a:lvl1pPr>
          </a:lstStyle>
          <a:p>
            <a:pPr lvl="0"/>
            <a:r>
              <a:rPr lang="en-US" dirty="0"/>
              <a:t>Edit Master text styles</a:t>
            </a:r>
          </a:p>
        </p:txBody>
      </p:sp>
      <p:sp>
        <p:nvSpPr>
          <p:cNvPr id="9" name="Text Placeholder 7"/>
          <p:cNvSpPr>
            <a:spLocks noGrp="1"/>
          </p:cNvSpPr>
          <p:nvPr>
            <p:ph type="body" sz="quarter" idx="14"/>
          </p:nvPr>
        </p:nvSpPr>
        <p:spPr>
          <a:xfrm>
            <a:off x="418542" y="1460053"/>
            <a:ext cx="8302615" cy="178246"/>
          </a:xfrm>
          <a:solidFill>
            <a:schemeClr val="accent5"/>
          </a:solidFill>
        </p:spPr>
        <p:txBody>
          <a:bodyPr lIns="81347" anchor="ctr">
            <a:normAutofit/>
          </a:bodyPr>
          <a:lstStyle>
            <a:lvl1pPr marL="8458" indent="0" algn="l">
              <a:buNone/>
              <a:defRPr sz="800" b="0">
                <a:solidFill>
                  <a:schemeClr val="bg1"/>
                </a:solidFill>
              </a:defRPr>
            </a:lvl1pPr>
          </a:lstStyle>
          <a:p>
            <a:pPr lvl="0"/>
            <a:r>
              <a:rPr lang="en-US" dirty="0"/>
              <a:t>Edit Master text styles</a:t>
            </a:r>
          </a:p>
        </p:txBody>
      </p:sp>
      <p:sp>
        <p:nvSpPr>
          <p:cNvPr id="10" name="Text Placeholder 7"/>
          <p:cNvSpPr>
            <a:spLocks noGrp="1"/>
          </p:cNvSpPr>
          <p:nvPr>
            <p:ph type="body" sz="quarter" idx="15"/>
          </p:nvPr>
        </p:nvSpPr>
        <p:spPr>
          <a:xfrm>
            <a:off x="415639" y="2611022"/>
            <a:ext cx="8309841" cy="178246"/>
          </a:xfrm>
          <a:solidFill>
            <a:schemeClr val="accent5"/>
          </a:solidFill>
        </p:spPr>
        <p:txBody>
          <a:bodyPr lIns="81347" anchor="ctr">
            <a:normAutofit/>
          </a:bodyPr>
          <a:lstStyle>
            <a:lvl1pPr marL="8458" indent="0" algn="l">
              <a:buNone/>
              <a:defRPr sz="800" b="0">
                <a:solidFill>
                  <a:schemeClr val="bg1"/>
                </a:solidFill>
              </a:defRPr>
            </a:lvl1pPr>
          </a:lstStyle>
          <a:p>
            <a:pPr lvl="0"/>
            <a:r>
              <a:rPr lang="en-US" dirty="0"/>
              <a:t>Edit Master text styles</a:t>
            </a:r>
          </a:p>
        </p:txBody>
      </p:sp>
      <p:sp>
        <p:nvSpPr>
          <p:cNvPr id="11" name="Text Placeholder 7"/>
          <p:cNvSpPr>
            <a:spLocks noGrp="1"/>
          </p:cNvSpPr>
          <p:nvPr>
            <p:ph type="body" sz="quarter" idx="16"/>
          </p:nvPr>
        </p:nvSpPr>
        <p:spPr>
          <a:xfrm>
            <a:off x="415639" y="3784551"/>
            <a:ext cx="8309841" cy="178246"/>
          </a:xfrm>
          <a:solidFill>
            <a:schemeClr val="accent5"/>
          </a:solidFill>
        </p:spPr>
        <p:txBody>
          <a:bodyPr lIns="81347" anchor="ctr">
            <a:normAutofit/>
          </a:bodyPr>
          <a:lstStyle>
            <a:lvl1pPr marL="8458" indent="0" algn="l">
              <a:buNone/>
              <a:defRPr sz="800" b="0">
                <a:solidFill>
                  <a:schemeClr val="bg1"/>
                </a:solidFill>
              </a:defRPr>
            </a:lvl1pPr>
          </a:lstStyle>
          <a:p>
            <a:pPr lvl="0"/>
            <a:r>
              <a:rPr lang="en-US" dirty="0"/>
              <a:t>Edit Master text styles</a:t>
            </a:r>
          </a:p>
        </p:txBody>
      </p:sp>
      <p:sp>
        <p:nvSpPr>
          <p:cNvPr id="12" name="Text Placeholder 7"/>
          <p:cNvSpPr>
            <a:spLocks noGrp="1"/>
          </p:cNvSpPr>
          <p:nvPr>
            <p:ph type="body" sz="quarter" idx="17"/>
          </p:nvPr>
        </p:nvSpPr>
        <p:spPr>
          <a:xfrm>
            <a:off x="418539" y="4958081"/>
            <a:ext cx="8309841" cy="178246"/>
          </a:xfrm>
          <a:solidFill>
            <a:schemeClr val="accent5"/>
          </a:solidFill>
        </p:spPr>
        <p:txBody>
          <a:bodyPr lIns="81347" anchor="ctr">
            <a:normAutofit/>
          </a:bodyPr>
          <a:lstStyle>
            <a:lvl1pPr marL="8458" indent="0" algn="l">
              <a:buNone/>
              <a:defRPr sz="800" b="0">
                <a:solidFill>
                  <a:schemeClr val="bg1"/>
                </a:solidFill>
              </a:defRPr>
            </a:lvl1pPr>
          </a:lstStyle>
          <a:p>
            <a:pPr lvl="0"/>
            <a:r>
              <a:rPr lang="en-US" dirty="0"/>
              <a:t>Edit Master text styles</a:t>
            </a:r>
          </a:p>
        </p:txBody>
      </p:sp>
      <p:sp>
        <p:nvSpPr>
          <p:cNvPr id="16" name="Picture Placeholder 15"/>
          <p:cNvSpPr>
            <a:spLocks noGrp="1"/>
          </p:cNvSpPr>
          <p:nvPr>
            <p:ph type="pic" sz="quarter" idx="19" hasCustomPrompt="1"/>
          </p:nvPr>
        </p:nvSpPr>
        <p:spPr>
          <a:xfrm>
            <a:off x="418582" y="1669276"/>
            <a:ext cx="596755" cy="888208"/>
          </a:xfrm>
        </p:spPr>
        <p:txBody>
          <a:bodyPr anchor="ctr">
            <a:normAutofit/>
          </a:bodyPr>
          <a:lstStyle>
            <a:lvl1pPr marL="8458" indent="0" algn="ctr">
              <a:buNone/>
              <a:defRPr sz="900" b="1">
                <a:solidFill>
                  <a:schemeClr val="tx1"/>
                </a:solidFill>
              </a:defRPr>
            </a:lvl1pPr>
          </a:lstStyle>
          <a:p>
            <a:r>
              <a:rPr lang="en-US" dirty="0"/>
              <a:t>Click to insert portrait image</a:t>
            </a:r>
          </a:p>
        </p:txBody>
      </p:sp>
      <p:sp>
        <p:nvSpPr>
          <p:cNvPr id="18" name="Picture Placeholder 15"/>
          <p:cNvSpPr>
            <a:spLocks noGrp="1"/>
          </p:cNvSpPr>
          <p:nvPr>
            <p:ph type="pic" sz="quarter" idx="21" hasCustomPrompt="1"/>
          </p:nvPr>
        </p:nvSpPr>
        <p:spPr>
          <a:xfrm>
            <a:off x="419292" y="2842805"/>
            <a:ext cx="596755" cy="888208"/>
          </a:xfrm>
        </p:spPr>
        <p:txBody>
          <a:bodyPr anchor="ctr">
            <a:normAutofit/>
          </a:bodyPr>
          <a:lstStyle>
            <a:lvl1pPr marL="8458" indent="0" algn="ctr">
              <a:buNone/>
              <a:defRPr sz="900" b="1">
                <a:solidFill>
                  <a:schemeClr val="tx1"/>
                </a:solidFill>
              </a:defRPr>
            </a:lvl1pPr>
          </a:lstStyle>
          <a:p>
            <a:r>
              <a:rPr lang="en-US" dirty="0"/>
              <a:t>Click to insert portrait image</a:t>
            </a:r>
          </a:p>
        </p:txBody>
      </p:sp>
      <p:sp>
        <p:nvSpPr>
          <p:cNvPr id="20" name="Picture Placeholder 15"/>
          <p:cNvSpPr>
            <a:spLocks noGrp="1"/>
          </p:cNvSpPr>
          <p:nvPr>
            <p:ph type="pic" sz="quarter" idx="23" hasCustomPrompt="1"/>
          </p:nvPr>
        </p:nvSpPr>
        <p:spPr>
          <a:xfrm>
            <a:off x="419292" y="4016335"/>
            <a:ext cx="596755" cy="888208"/>
          </a:xfrm>
        </p:spPr>
        <p:txBody>
          <a:bodyPr anchor="ctr">
            <a:normAutofit/>
          </a:bodyPr>
          <a:lstStyle>
            <a:lvl1pPr marL="8458" indent="0" algn="ctr">
              <a:buNone/>
              <a:defRPr sz="900" b="1">
                <a:solidFill>
                  <a:schemeClr val="tx1"/>
                </a:solidFill>
              </a:defRPr>
            </a:lvl1pPr>
          </a:lstStyle>
          <a:p>
            <a:r>
              <a:rPr lang="en-US" dirty="0"/>
              <a:t>Click to insert portrait image</a:t>
            </a:r>
          </a:p>
        </p:txBody>
      </p:sp>
      <p:sp>
        <p:nvSpPr>
          <p:cNvPr id="22" name="Picture Placeholder 15"/>
          <p:cNvSpPr>
            <a:spLocks noGrp="1"/>
          </p:cNvSpPr>
          <p:nvPr>
            <p:ph type="pic" sz="quarter" idx="25" hasCustomPrompt="1"/>
          </p:nvPr>
        </p:nvSpPr>
        <p:spPr>
          <a:xfrm>
            <a:off x="418582" y="5189862"/>
            <a:ext cx="596755" cy="888208"/>
          </a:xfrm>
        </p:spPr>
        <p:txBody>
          <a:bodyPr anchor="ctr">
            <a:normAutofit/>
          </a:bodyPr>
          <a:lstStyle>
            <a:lvl1pPr marL="8458" indent="0" algn="ctr">
              <a:buNone/>
              <a:defRPr sz="900" b="1">
                <a:solidFill>
                  <a:schemeClr val="tx1"/>
                </a:solidFill>
              </a:defRPr>
            </a:lvl1pPr>
          </a:lstStyle>
          <a:p>
            <a:r>
              <a:rPr lang="en-US" dirty="0"/>
              <a:t>Click to insert portrait image</a:t>
            </a:r>
          </a:p>
        </p:txBody>
      </p:sp>
      <p:sp>
        <p:nvSpPr>
          <p:cNvPr id="24" name="Picture Placeholder 15"/>
          <p:cNvSpPr>
            <a:spLocks noGrp="1"/>
          </p:cNvSpPr>
          <p:nvPr>
            <p:ph type="pic" sz="quarter" idx="27" hasCustomPrompt="1"/>
          </p:nvPr>
        </p:nvSpPr>
        <p:spPr>
          <a:xfrm>
            <a:off x="3268050" y="1669276"/>
            <a:ext cx="596755" cy="888208"/>
          </a:xfrm>
        </p:spPr>
        <p:txBody>
          <a:bodyPr anchor="ctr">
            <a:normAutofit/>
          </a:bodyPr>
          <a:lstStyle>
            <a:lvl1pPr marL="8458" indent="0" algn="ctr">
              <a:buNone/>
              <a:defRPr sz="900" b="1">
                <a:solidFill>
                  <a:schemeClr val="tx1"/>
                </a:solidFill>
              </a:defRPr>
            </a:lvl1pPr>
          </a:lstStyle>
          <a:p>
            <a:r>
              <a:rPr lang="en-US" dirty="0"/>
              <a:t>Click to insert portrait image</a:t>
            </a:r>
          </a:p>
        </p:txBody>
      </p:sp>
      <p:sp>
        <p:nvSpPr>
          <p:cNvPr id="26" name="Picture Placeholder 15"/>
          <p:cNvSpPr>
            <a:spLocks noGrp="1"/>
          </p:cNvSpPr>
          <p:nvPr>
            <p:ph type="pic" sz="quarter" idx="29" hasCustomPrompt="1"/>
          </p:nvPr>
        </p:nvSpPr>
        <p:spPr>
          <a:xfrm>
            <a:off x="3268050" y="2842805"/>
            <a:ext cx="596755" cy="888208"/>
          </a:xfrm>
        </p:spPr>
        <p:txBody>
          <a:bodyPr anchor="ctr">
            <a:normAutofit/>
          </a:bodyPr>
          <a:lstStyle>
            <a:lvl1pPr marL="8458" indent="0" algn="ctr">
              <a:buNone/>
              <a:defRPr sz="900" b="1">
                <a:solidFill>
                  <a:schemeClr val="tx1"/>
                </a:solidFill>
              </a:defRPr>
            </a:lvl1pPr>
          </a:lstStyle>
          <a:p>
            <a:r>
              <a:rPr lang="en-US" dirty="0"/>
              <a:t>Click to insert portrait image</a:t>
            </a:r>
          </a:p>
        </p:txBody>
      </p:sp>
      <p:sp>
        <p:nvSpPr>
          <p:cNvPr id="28" name="Picture Placeholder 15"/>
          <p:cNvSpPr>
            <a:spLocks noGrp="1"/>
          </p:cNvSpPr>
          <p:nvPr>
            <p:ph type="pic" sz="quarter" idx="31" hasCustomPrompt="1"/>
          </p:nvPr>
        </p:nvSpPr>
        <p:spPr>
          <a:xfrm>
            <a:off x="3268050" y="4016335"/>
            <a:ext cx="596755" cy="888208"/>
          </a:xfrm>
        </p:spPr>
        <p:txBody>
          <a:bodyPr anchor="ctr">
            <a:normAutofit/>
          </a:bodyPr>
          <a:lstStyle>
            <a:lvl1pPr marL="8458" indent="0" algn="ctr">
              <a:buNone/>
              <a:defRPr sz="900" b="1">
                <a:solidFill>
                  <a:schemeClr val="tx1"/>
                </a:solidFill>
              </a:defRPr>
            </a:lvl1pPr>
          </a:lstStyle>
          <a:p>
            <a:r>
              <a:rPr lang="en-US" dirty="0"/>
              <a:t>Click to insert portrait image</a:t>
            </a:r>
          </a:p>
        </p:txBody>
      </p:sp>
      <p:sp>
        <p:nvSpPr>
          <p:cNvPr id="30" name="Picture Placeholder 15"/>
          <p:cNvSpPr>
            <a:spLocks noGrp="1"/>
          </p:cNvSpPr>
          <p:nvPr>
            <p:ph type="pic" sz="quarter" idx="33" hasCustomPrompt="1"/>
          </p:nvPr>
        </p:nvSpPr>
        <p:spPr>
          <a:xfrm>
            <a:off x="3268050" y="5189862"/>
            <a:ext cx="596755" cy="888208"/>
          </a:xfrm>
        </p:spPr>
        <p:txBody>
          <a:bodyPr anchor="ctr">
            <a:normAutofit/>
          </a:bodyPr>
          <a:lstStyle>
            <a:lvl1pPr marL="8458" indent="0" algn="ctr">
              <a:buNone/>
              <a:defRPr sz="900" b="1">
                <a:solidFill>
                  <a:schemeClr val="tx1"/>
                </a:solidFill>
              </a:defRPr>
            </a:lvl1pPr>
          </a:lstStyle>
          <a:p>
            <a:r>
              <a:rPr lang="en-US" dirty="0"/>
              <a:t>Click to insert portrait image</a:t>
            </a:r>
          </a:p>
        </p:txBody>
      </p:sp>
      <p:sp>
        <p:nvSpPr>
          <p:cNvPr id="32" name="Picture Placeholder 15"/>
          <p:cNvSpPr>
            <a:spLocks noGrp="1"/>
          </p:cNvSpPr>
          <p:nvPr>
            <p:ph type="pic" sz="quarter" idx="35" hasCustomPrompt="1"/>
          </p:nvPr>
        </p:nvSpPr>
        <p:spPr>
          <a:xfrm>
            <a:off x="6117501" y="1669276"/>
            <a:ext cx="596755" cy="888208"/>
          </a:xfrm>
        </p:spPr>
        <p:txBody>
          <a:bodyPr anchor="ctr">
            <a:normAutofit/>
          </a:bodyPr>
          <a:lstStyle>
            <a:lvl1pPr marL="8458" indent="0" algn="ctr">
              <a:buNone/>
              <a:defRPr sz="900" b="1">
                <a:solidFill>
                  <a:schemeClr val="tx1"/>
                </a:solidFill>
              </a:defRPr>
            </a:lvl1pPr>
          </a:lstStyle>
          <a:p>
            <a:r>
              <a:rPr lang="en-US" dirty="0"/>
              <a:t>Click to insert portrait image</a:t>
            </a:r>
          </a:p>
        </p:txBody>
      </p:sp>
      <p:sp>
        <p:nvSpPr>
          <p:cNvPr id="34" name="Picture Placeholder 15"/>
          <p:cNvSpPr>
            <a:spLocks noGrp="1"/>
          </p:cNvSpPr>
          <p:nvPr>
            <p:ph type="pic" sz="quarter" idx="37" hasCustomPrompt="1"/>
          </p:nvPr>
        </p:nvSpPr>
        <p:spPr>
          <a:xfrm>
            <a:off x="6117501" y="2842805"/>
            <a:ext cx="596755" cy="888208"/>
          </a:xfrm>
        </p:spPr>
        <p:txBody>
          <a:bodyPr anchor="ctr">
            <a:normAutofit/>
          </a:bodyPr>
          <a:lstStyle>
            <a:lvl1pPr marL="8458" indent="0" algn="ctr">
              <a:buNone/>
              <a:defRPr sz="900" b="1">
                <a:solidFill>
                  <a:schemeClr val="tx1"/>
                </a:solidFill>
              </a:defRPr>
            </a:lvl1pPr>
          </a:lstStyle>
          <a:p>
            <a:r>
              <a:rPr lang="en-US" dirty="0"/>
              <a:t>Click to insert portrait image</a:t>
            </a:r>
          </a:p>
        </p:txBody>
      </p:sp>
      <p:sp>
        <p:nvSpPr>
          <p:cNvPr id="36" name="Picture Placeholder 15"/>
          <p:cNvSpPr>
            <a:spLocks noGrp="1"/>
          </p:cNvSpPr>
          <p:nvPr>
            <p:ph type="pic" sz="quarter" idx="39" hasCustomPrompt="1"/>
          </p:nvPr>
        </p:nvSpPr>
        <p:spPr>
          <a:xfrm>
            <a:off x="6117501" y="4016335"/>
            <a:ext cx="596755" cy="888208"/>
          </a:xfrm>
        </p:spPr>
        <p:txBody>
          <a:bodyPr anchor="ctr">
            <a:normAutofit/>
          </a:bodyPr>
          <a:lstStyle>
            <a:lvl1pPr marL="8458" indent="0" algn="ctr">
              <a:buNone/>
              <a:defRPr sz="900" b="1">
                <a:solidFill>
                  <a:schemeClr val="tx1"/>
                </a:solidFill>
              </a:defRPr>
            </a:lvl1pPr>
          </a:lstStyle>
          <a:p>
            <a:r>
              <a:rPr lang="en-US" dirty="0"/>
              <a:t>Click to insert portrait image</a:t>
            </a:r>
          </a:p>
        </p:txBody>
      </p:sp>
      <p:sp>
        <p:nvSpPr>
          <p:cNvPr id="38" name="Picture Placeholder 15"/>
          <p:cNvSpPr>
            <a:spLocks noGrp="1"/>
          </p:cNvSpPr>
          <p:nvPr>
            <p:ph type="pic" sz="quarter" idx="41" hasCustomPrompt="1"/>
          </p:nvPr>
        </p:nvSpPr>
        <p:spPr>
          <a:xfrm>
            <a:off x="6117501" y="5189862"/>
            <a:ext cx="596755" cy="888208"/>
          </a:xfrm>
        </p:spPr>
        <p:txBody>
          <a:bodyPr anchor="ctr">
            <a:normAutofit/>
          </a:bodyPr>
          <a:lstStyle>
            <a:lvl1pPr marL="8458" indent="0" algn="ctr">
              <a:buNone/>
              <a:defRPr sz="900" b="1">
                <a:solidFill>
                  <a:schemeClr val="tx1"/>
                </a:solidFill>
              </a:defRPr>
            </a:lvl1pPr>
          </a:lstStyle>
          <a:p>
            <a:r>
              <a:rPr lang="en-US" dirty="0"/>
              <a:t>Click to insert portrait image</a:t>
            </a:r>
          </a:p>
        </p:txBody>
      </p:sp>
      <p:sp>
        <p:nvSpPr>
          <p:cNvPr id="37" name="Rectangle 36" hidden="1"/>
          <p:cNvSpPr/>
          <p:nvPr userDrawn="1">
            <p:custDataLst>
              <p:tags r:id="rId1"/>
            </p:custDataLst>
          </p:nvPr>
        </p:nvSpPr>
        <p:spPr>
          <a:xfrm>
            <a:off x="417099" y="208714"/>
            <a:ext cx="8309838"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
        <p:nvSpPr>
          <p:cNvPr id="50" name="Rectangle 49" hidden="1"/>
          <p:cNvSpPr/>
          <p:nvPr userDrawn="1">
            <p:custDataLst>
              <p:tags r:id="rId2"/>
            </p:custDataLst>
          </p:nvPr>
        </p:nvSpPr>
        <p:spPr>
          <a:xfrm>
            <a:off x="0" y="6239967"/>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Tree>
    <p:extLst>
      <p:ext uri="{BB962C8B-B14F-4D97-AF65-F5344CB8AC3E}">
        <p14:creationId xmlns:p14="http://schemas.microsoft.com/office/powerpoint/2010/main" val="33481001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am Slide 2-colum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Click To Add Title</a:t>
            </a:r>
          </a:p>
        </p:txBody>
      </p:sp>
      <p:sp>
        <p:nvSpPr>
          <p:cNvPr id="4" name="Slide Number Placeholder 3"/>
          <p:cNvSpPr>
            <a:spLocks noGrp="1"/>
          </p:cNvSpPr>
          <p:nvPr>
            <p:ph type="sldNum" sz="quarter" idx="11"/>
          </p:nvPr>
        </p:nvSpPr>
        <p:spPr/>
        <p:txBody>
          <a:bodyPr/>
          <a:lstStyle>
            <a:lvl1pPr>
              <a:defRPr>
                <a:solidFill>
                  <a:schemeClr val="tx1"/>
                </a:solidFill>
              </a:defRPr>
            </a:lvl1pPr>
          </a:lstStyle>
          <a:p>
            <a:fld id="{612DC607-6A03-FC4D-8F08-E2A898818239}" type="slidenum">
              <a:rPr lang="en-US" smtClean="0">
                <a:solidFill>
                  <a:srgbClr val="00274C"/>
                </a:solidFill>
              </a:rPr>
              <a:pPr/>
              <a:t>‹#›</a:t>
            </a:fld>
            <a:endParaRPr lang="en-US" dirty="0">
              <a:solidFill>
                <a:srgbClr val="00274C"/>
              </a:solidFill>
            </a:endParaRPr>
          </a:p>
        </p:txBody>
      </p:sp>
      <p:sp>
        <p:nvSpPr>
          <p:cNvPr id="5" name="Footer Placeholder 4"/>
          <p:cNvSpPr>
            <a:spLocks noGrp="1"/>
          </p:cNvSpPr>
          <p:nvPr>
            <p:ph type="ftr" sz="quarter" idx="12"/>
          </p:nvPr>
        </p:nvSpPr>
        <p:spPr/>
        <p:txBody>
          <a:bodyPr/>
          <a:lstStyle>
            <a:lvl1pPr>
              <a:defRPr>
                <a:solidFill>
                  <a:schemeClr val="tx1"/>
                </a:solidFill>
              </a:defRPr>
            </a:lvl1pPr>
          </a:lstStyle>
          <a:p>
            <a:r>
              <a:rPr lang="en-US" dirty="0">
                <a:solidFill>
                  <a:srgbClr val="00274C"/>
                </a:solidFill>
              </a:rPr>
              <a:t>   </a:t>
            </a:r>
          </a:p>
        </p:txBody>
      </p:sp>
      <p:sp>
        <p:nvSpPr>
          <p:cNvPr id="8" name="Text Placeholder 7"/>
          <p:cNvSpPr>
            <a:spLocks noGrp="1"/>
          </p:cNvSpPr>
          <p:nvPr>
            <p:ph type="body" sz="quarter" idx="13"/>
          </p:nvPr>
        </p:nvSpPr>
        <p:spPr>
          <a:xfrm>
            <a:off x="417081" y="1176619"/>
            <a:ext cx="8304057" cy="252132"/>
          </a:xfrm>
          <a:solidFill>
            <a:schemeClr val="tx1"/>
          </a:solidFill>
        </p:spPr>
        <p:txBody>
          <a:bodyPr anchor="ctr">
            <a:normAutofit/>
          </a:bodyPr>
          <a:lstStyle>
            <a:lvl1pPr marL="8458" indent="0" algn="ctr">
              <a:buNone/>
              <a:defRPr sz="1100" b="1">
                <a:solidFill>
                  <a:schemeClr val="bg1"/>
                </a:solidFill>
              </a:defRPr>
            </a:lvl1pPr>
          </a:lstStyle>
          <a:p>
            <a:pPr lvl="0"/>
            <a:r>
              <a:rPr lang="en-US" dirty="0"/>
              <a:t>Edit Master text styles</a:t>
            </a:r>
          </a:p>
        </p:txBody>
      </p:sp>
      <p:sp>
        <p:nvSpPr>
          <p:cNvPr id="9" name="Text Placeholder 7"/>
          <p:cNvSpPr>
            <a:spLocks noGrp="1"/>
          </p:cNvSpPr>
          <p:nvPr>
            <p:ph type="body" sz="quarter" idx="14"/>
          </p:nvPr>
        </p:nvSpPr>
        <p:spPr>
          <a:xfrm>
            <a:off x="418542" y="1460053"/>
            <a:ext cx="8302615" cy="178246"/>
          </a:xfrm>
          <a:solidFill>
            <a:schemeClr val="accent5"/>
          </a:solidFill>
        </p:spPr>
        <p:txBody>
          <a:bodyPr lIns="81347" anchor="ctr">
            <a:normAutofit/>
          </a:bodyPr>
          <a:lstStyle>
            <a:lvl1pPr marL="8458" indent="0" algn="l">
              <a:buNone/>
              <a:defRPr sz="800" b="0">
                <a:solidFill>
                  <a:schemeClr val="bg1"/>
                </a:solidFill>
              </a:defRPr>
            </a:lvl1pPr>
          </a:lstStyle>
          <a:p>
            <a:pPr lvl="0"/>
            <a:r>
              <a:rPr lang="en-US" dirty="0"/>
              <a:t>Edit Master text styles</a:t>
            </a:r>
          </a:p>
        </p:txBody>
      </p:sp>
      <p:sp>
        <p:nvSpPr>
          <p:cNvPr id="10" name="Text Placeholder 7"/>
          <p:cNvSpPr>
            <a:spLocks noGrp="1"/>
          </p:cNvSpPr>
          <p:nvPr>
            <p:ph type="body" sz="quarter" idx="15"/>
          </p:nvPr>
        </p:nvSpPr>
        <p:spPr>
          <a:xfrm>
            <a:off x="415639" y="2611022"/>
            <a:ext cx="8309841" cy="178246"/>
          </a:xfrm>
          <a:solidFill>
            <a:schemeClr val="accent5"/>
          </a:solidFill>
        </p:spPr>
        <p:txBody>
          <a:bodyPr lIns="81347" anchor="ctr">
            <a:normAutofit/>
          </a:bodyPr>
          <a:lstStyle>
            <a:lvl1pPr marL="8458" indent="0" algn="l">
              <a:buNone/>
              <a:defRPr sz="800" b="0">
                <a:solidFill>
                  <a:schemeClr val="bg1"/>
                </a:solidFill>
              </a:defRPr>
            </a:lvl1pPr>
          </a:lstStyle>
          <a:p>
            <a:pPr lvl="0"/>
            <a:r>
              <a:rPr lang="en-US" dirty="0"/>
              <a:t>Edit Master text styles</a:t>
            </a:r>
          </a:p>
        </p:txBody>
      </p:sp>
      <p:sp>
        <p:nvSpPr>
          <p:cNvPr id="11" name="Text Placeholder 7"/>
          <p:cNvSpPr>
            <a:spLocks noGrp="1"/>
          </p:cNvSpPr>
          <p:nvPr>
            <p:ph type="body" sz="quarter" idx="16"/>
          </p:nvPr>
        </p:nvSpPr>
        <p:spPr>
          <a:xfrm>
            <a:off x="415639" y="3784551"/>
            <a:ext cx="8309841" cy="178246"/>
          </a:xfrm>
          <a:solidFill>
            <a:schemeClr val="accent5"/>
          </a:solidFill>
        </p:spPr>
        <p:txBody>
          <a:bodyPr lIns="81347" anchor="ctr">
            <a:normAutofit/>
          </a:bodyPr>
          <a:lstStyle>
            <a:lvl1pPr marL="8458" indent="0" algn="l">
              <a:buNone/>
              <a:defRPr sz="800" b="0">
                <a:solidFill>
                  <a:schemeClr val="bg1"/>
                </a:solidFill>
              </a:defRPr>
            </a:lvl1pPr>
          </a:lstStyle>
          <a:p>
            <a:pPr lvl="0"/>
            <a:r>
              <a:rPr lang="en-US" dirty="0"/>
              <a:t>Edit Master text styles</a:t>
            </a:r>
          </a:p>
        </p:txBody>
      </p:sp>
      <p:sp>
        <p:nvSpPr>
          <p:cNvPr id="12" name="Text Placeholder 7"/>
          <p:cNvSpPr>
            <a:spLocks noGrp="1"/>
          </p:cNvSpPr>
          <p:nvPr>
            <p:ph type="body" sz="quarter" idx="17"/>
          </p:nvPr>
        </p:nvSpPr>
        <p:spPr>
          <a:xfrm>
            <a:off x="418539" y="4958081"/>
            <a:ext cx="8309841" cy="178246"/>
          </a:xfrm>
          <a:solidFill>
            <a:schemeClr val="accent5"/>
          </a:solidFill>
        </p:spPr>
        <p:txBody>
          <a:bodyPr lIns="81347" anchor="ctr">
            <a:normAutofit/>
          </a:bodyPr>
          <a:lstStyle>
            <a:lvl1pPr marL="8458" indent="0" algn="l">
              <a:buNone/>
              <a:defRPr sz="800" b="0">
                <a:solidFill>
                  <a:schemeClr val="bg1"/>
                </a:solidFill>
              </a:defRPr>
            </a:lvl1pPr>
          </a:lstStyle>
          <a:p>
            <a:pPr lvl="0"/>
            <a:r>
              <a:rPr lang="en-US" dirty="0"/>
              <a:t>Edit Master text styles</a:t>
            </a:r>
          </a:p>
        </p:txBody>
      </p:sp>
      <p:sp>
        <p:nvSpPr>
          <p:cNvPr id="35" name="Picture Placeholder 15"/>
          <p:cNvSpPr>
            <a:spLocks noGrp="1"/>
          </p:cNvSpPr>
          <p:nvPr>
            <p:ph type="pic" sz="quarter" idx="19" hasCustomPrompt="1"/>
          </p:nvPr>
        </p:nvSpPr>
        <p:spPr>
          <a:xfrm>
            <a:off x="418582" y="1669276"/>
            <a:ext cx="596755" cy="888208"/>
          </a:xfrm>
        </p:spPr>
        <p:txBody>
          <a:bodyPr anchor="ctr">
            <a:normAutofit/>
          </a:bodyPr>
          <a:lstStyle>
            <a:lvl1pPr marL="8458" indent="0" algn="ctr">
              <a:buNone/>
              <a:defRPr sz="900" b="1">
                <a:solidFill>
                  <a:schemeClr val="tx1"/>
                </a:solidFill>
              </a:defRPr>
            </a:lvl1pPr>
          </a:lstStyle>
          <a:p>
            <a:r>
              <a:rPr lang="en-US" dirty="0"/>
              <a:t>Click to insert portrait image</a:t>
            </a:r>
          </a:p>
        </p:txBody>
      </p:sp>
      <p:sp>
        <p:nvSpPr>
          <p:cNvPr id="37" name="Text Placeholder 13"/>
          <p:cNvSpPr>
            <a:spLocks noGrp="1"/>
          </p:cNvSpPr>
          <p:nvPr>
            <p:ph type="body" sz="quarter" idx="20" hasCustomPrompt="1"/>
          </p:nvPr>
        </p:nvSpPr>
        <p:spPr>
          <a:xfrm>
            <a:off x="1046306" y="1669276"/>
            <a:ext cx="3383280" cy="888208"/>
          </a:xfrm>
          <a:solidFill>
            <a:schemeClr val="accent1"/>
          </a:solidFill>
        </p:spPr>
        <p:txBody>
          <a:bodyPr lIns="81347" tIns="0" rIns="81347" anchor="ctr"/>
          <a:lstStyle>
            <a:lvl1pPr marL="8458" indent="0">
              <a:lnSpc>
                <a:spcPct val="100000"/>
              </a:lnSpc>
              <a:spcBef>
                <a:spcPts val="0"/>
              </a:spcBef>
              <a:spcAft>
                <a:spcPts val="0"/>
              </a:spcAft>
              <a:buNone/>
              <a:defRPr sz="1000" b="1">
                <a:solidFill>
                  <a:schemeClr val="bg1"/>
                </a:solidFill>
              </a:defRPr>
            </a:lvl1pPr>
            <a:lvl2pPr marL="0" indent="0">
              <a:lnSpc>
                <a:spcPct val="100000"/>
              </a:lnSpc>
              <a:spcBef>
                <a:spcPts val="0"/>
              </a:spcBef>
              <a:buNone/>
              <a:defRPr sz="900">
                <a:solidFill>
                  <a:schemeClr val="bg1"/>
                </a:solidFill>
              </a:defRPr>
            </a:lvl2pPr>
            <a:lvl3pPr marL="0" indent="0">
              <a:lnSpc>
                <a:spcPct val="100000"/>
              </a:lnSpc>
              <a:buNone/>
              <a:defRPr sz="70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50" name="Picture Placeholder 15"/>
          <p:cNvSpPr>
            <a:spLocks noGrp="1"/>
          </p:cNvSpPr>
          <p:nvPr>
            <p:ph type="pic" sz="quarter" idx="42" hasCustomPrompt="1"/>
          </p:nvPr>
        </p:nvSpPr>
        <p:spPr>
          <a:xfrm>
            <a:off x="4708790" y="1669276"/>
            <a:ext cx="596755" cy="888208"/>
          </a:xfrm>
        </p:spPr>
        <p:txBody>
          <a:bodyPr anchor="ctr">
            <a:normAutofit/>
          </a:bodyPr>
          <a:lstStyle>
            <a:lvl1pPr marL="8458" indent="0" algn="ctr">
              <a:buNone/>
              <a:defRPr sz="900" b="1">
                <a:solidFill>
                  <a:schemeClr val="tx1"/>
                </a:solidFill>
              </a:defRPr>
            </a:lvl1pPr>
          </a:lstStyle>
          <a:p>
            <a:r>
              <a:rPr lang="en-US" dirty="0"/>
              <a:t>Click to insert portrait image</a:t>
            </a:r>
          </a:p>
        </p:txBody>
      </p:sp>
      <p:sp>
        <p:nvSpPr>
          <p:cNvPr id="51" name="Text Placeholder 13"/>
          <p:cNvSpPr>
            <a:spLocks noGrp="1"/>
          </p:cNvSpPr>
          <p:nvPr>
            <p:ph type="body" sz="quarter" idx="43" hasCustomPrompt="1"/>
          </p:nvPr>
        </p:nvSpPr>
        <p:spPr>
          <a:xfrm>
            <a:off x="5336495" y="1669276"/>
            <a:ext cx="3391593" cy="888208"/>
          </a:xfrm>
          <a:solidFill>
            <a:schemeClr val="accent1"/>
          </a:solidFill>
        </p:spPr>
        <p:txBody>
          <a:bodyPr lIns="81347" tIns="0" rIns="81347" anchor="ctr"/>
          <a:lstStyle>
            <a:lvl1pPr marL="8458" indent="0">
              <a:lnSpc>
                <a:spcPct val="100000"/>
              </a:lnSpc>
              <a:spcBef>
                <a:spcPts val="0"/>
              </a:spcBef>
              <a:spcAft>
                <a:spcPts val="0"/>
              </a:spcAft>
              <a:buNone/>
              <a:defRPr sz="1000" b="1">
                <a:solidFill>
                  <a:schemeClr val="bg1"/>
                </a:solidFill>
              </a:defRPr>
            </a:lvl1pPr>
            <a:lvl2pPr marL="0" indent="0">
              <a:lnSpc>
                <a:spcPct val="100000"/>
              </a:lnSpc>
              <a:spcBef>
                <a:spcPts val="0"/>
              </a:spcBef>
              <a:buNone/>
              <a:defRPr sz="900">
                <a:solidFill>
                  <a:schemeClr val="bg1"/>
                </a:solidFill>
              </a:defRPr>
            </a:lvl2pPr>
            <a:lvl3pPr marL="0" indent="0">
              <a:lnSpc>
                <a:spcPct val="100000"/>
              </a:lnSpc>
              <a:buNone/>
              <a:defRPr sz="70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40" name="Rectangle 39" hidden="1"/>
          <p:cNvSpPr/>
          <p:nvPr userDrawn="1">
            <p:custDataLst>
              <p:tags r:id="rId1"/>
            </p:custDataLst>
          </p:nvPr>
        </p:nvSpPr>
        <p:spPr>
          <a:xfrm>
            <a:off x="417099" y="208714"/>
            <a:ext cx="8309838"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
        <p:nvSpPr>
          <p:cNvPr id="52" name="Rectangle 51" hidden="1"/>
          <p:cNvSpPr/>
          <p:nvPr userDrawn="1">
            <p:custDataLst>
              <p:tags r:id="rId2"/>
            </p:custDataLst>
          </p:nvPr>
        </p:nvSpPr>
        <p:spPr>
          <a:xfrm>
            <a:off x="0" y="6239967"/>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
        <p:nvSpPr>
          <p:cNvPr id="56" name="Picture Placeholder 15"/>
          <p:cNvSpPr>
            <a:spLocks noGrp="1"/>
          </p:cNvSpPr>
          <p:nvPr>
            <p:ph type="pic" sz="quarter" idx="53" hasCustomPrompt="1"/>
          </p:nvPr>
        </p:nvSpPr>
        <p:spPr>
          <a:xfrm>
            <a:off x="418582" y="2842805"/>
            <a:ext cx="596755" cy="888208"/>
          </a:xfrm>
        </p:spPr>
        <p:txBody>
          <a:bodyPr anchor="ctr">
            <a:normAutofit/>
          </a:bodyPr>
          <a:lstStyle>
            <a:lvl1pPr marL="8458" indent="0" algn="ctr">
              <a:buNone/>
              <a:defRPr sz="900" b="1">
                <a:solidFill>
                  <a:schemeClr val="tx1"/>
                </a:solidFill>
              </a:defRPr>
            </a:lvl1pPr>
          </a:lstStyle>
          <a:p>
            <a:r>
              <a:rPr lang="en-US" dirty="0"/>
              <a:t>Click to insert portrait image</a:t>
            </a:r>
          </a:p>
        </p:txBody>
      </p:sp>
      <p:sp>
        <p:nvSpPr>
          <p:cNvPr id="57" name="Text Placeholder 13"/>
          <p:cNvSpPr>
            <a:spLocks noGrp="1"/>
          </p:cNvSpPr>
          <p:nvPr>
            <p:ph type="body" sz="quarter" idx="54" hasCustomPrompt="1"/>
          </p:nvPr>
        </p:nvSpPr>
        <p:spPr>
          <a:xfrm>
            <a:off x="1046306" y="2842805"/>
            <a:ext cx="3383280" cy="888208"/>
          </a:xfrm>
          <a:solidFill>
            <a:schemeClr val="accent1"/>
          </a:solidFill>
        </p:spPr>
        <p:txBody>
          <a:bodyPr lIns="81347" tIns="0" rIns="81347" anchor="ctr"/>
          <a:lstStyle>
            <a:lvl1pPr marL="8458" indent="0">
              <a:lnSpc>
                <a:spcPct val="100000"/>
              </a:lnSpc>
              <a:spcBef>
                <a:spcPts val="0"/>
              </a:spcBef>
              <a:spcAft>
                <a:spcPts val="0"/>
              </a:spcAft>
              <a:buNone/>
              <a:defRPr sz="1000" b="1">
                <a:solidFill>
                  <a:schemeClr val="bg1"/>
                </a:solidFill>
              </a:defRPr>
            </a:lvl1pPr>
            <a:lvl2pPr marL="0" indent="0">
              <a:lnSpc>
                <a:spcPct val="100000"/>
              </a:lnSpc>
              <a:spcBef>
                <a:spcPts val="0"/>
              </a:spcBef>
              <a:buNone/>
              <a:defRPr sz="900">
                <a:solidFill>
                  <a:schemeClr val="bg1"/>
                </a:solidFill>
              </a:defRPr>
            </a:lvl2pPr>
            <a:lvl3pPr marL="0" indent="0">
              <a:lnSpc>
                <a:spcPct val="100000"/>
              </a:lnSpc>
              <a:buNone/>
              <a:defRPr sz="70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58" name="Picture Placeholder 15"/>
          <p:cNvSpPr>
            <a:spLocks noGrp="1"/>
          </p:cNvSpPr>
          <p:nvPr>
            <p:ph type="pic" sz="quarter" idx="55" hasCustomPrompt="1"/>
          </p:nvPr>
        </p:nvSpPr>
        <p:spPr>
          <a:xfrm>
            <a:off x="4708790" y="2842805"/>
            <a:ext cx="596755" cy="888208"/>
          </a:xfrm>
        </p:spPr>
        <p:txBody>
          <a:bodyPr anchor="ctr">
            <a:normAutofit/>
          </a:bodyPr>
          <a:lstStyle>
            <a:lvl1pPr marL="8458" indent="0" algn="ctr">
              <a:buNone/>
              <a:defRPr sz="900" b="1">
                <a:solidFill>
                  <a:schemeClr val="tx1"/>
                </a:solidFill>
              </a:defRPr>
            </a:lvl1pPr>
          </a:lstStyle>
          <a:p>
            <a:r>
              <a:rPr lang="en-US" dirty="0"/>
              <a:t>Click to insert portrait image</a:t>
            </a:r>
          </a:p>
        </p:txBody>
      </p:sp>
      <p:sp>
        <p:nvSpPr>
          <p:cNvPr id="59" name="Text Placeholder 13"/>
          <p:cNvSpPr>
            <a:spLocks noGrp="1"/>
          </p:cNvSpPr>
          <p:nvPr>
            <p:ph type="body" sz="quarter" idx="56" hasCustomPrompt="1"/>
          </p:nvPr>
        </p:nvSpPr>
        <p:spPr>
          <a:xfrm>
            <a:off x="5336495" y="2842805"/>
            <a:ext cx="3391593" cy="888208"/>
          </a:xfrm>
          <a:solidFill>
            <a:schemeClr val="accent1"/>
          </a:solidFill>
        </p:spPr>
        <p:txBody>
          <a:bodyPr lIns="81347" tIns="0" rIns="81347" anchor="ctr"/>
          <a:lstStyle>
            <a:lvl1pPr marL="8458" indent="0">
              <a:lnSpc>
                <a:spcPct val="100000"/>
              </a:lnSpc>
              <a:spcBef>
                <a:spcPts val="0"/>
              </a:spcBef>
              <a:spcAft>
                <a:spcPts val="0"/>
              </a:spcAft>
              <a:buNone/>
              <a:defRPr sz="1000" b="1">
                <a:solidFill>
                  <a:schemeClr val="bg1"/>
                </a:solidFill>
              </a:defRPr>
            </a:lvl1pPr>
            <a:lvl2pPr marL="0" indent="0">
              <a:lnSpc>
                <a:spcPct val="100000"/>
              </a:lnSpc>
              <a:spcBef>
                <a:spcPts val="0"/>
              </a:spcBef>
              <a:buNone/>
              <a:defRPr sz="900">
                <a:solidFill>
                  <a:schemeClr val="bg1"/>
                </a:solidFill>
              </a:defRPr>
            </a:lvl2pPr>
            <a:lvl3pPr marL="0" indent="0">
              <a:lnSpc>
                <a:spcPct val="100000"/>
              </a:lnSpc>
              <a:buNone/>
              <a:defRPr sz="70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68" name="Picture Placeholder 15"/>
          <p:cNvSpPr>
            <a:spLocks noGrp="1"/>
          </p:cNvSpPr>
          <p:nvPr>
            <p:ph type="pic" sz="quarter" idx="57" hasCustomPrompt="1"/>
          </p:nvPr>
        </p:nvSpPr>
        <p:spPr>
          <a:xfrm>
            <a:off x="418582" y="4016335"/>
            <a:ext cx="596755" cy="888208"/>
          </a:xfrm>
        </p:spPr>
        <p:txBody>
          <a:bodyPr anchor="ctr">
            <a:normAutofit/>
          </a:bodyPr>
          <a:lstStyle>
            <a:lvl1pPr marL="8458" indent="0" algn="ctr">
              <a:buNone/>
              <a:defRPr sz="900" b="1">
                <a:solidFill>
                  <a:schemeClr val="tx1"/>
                </a:solidFill>
              </a:defRPr>
            </a:lvl1pPr>
          </a:lstStyle>
          <a:p>
            <a:r>
              <a:rPr lang="en-US" dirty="0"/>
              <a:t>Click to insert portrait image</a:t>
            </a:r>
          </a:p>
        </p:txBody>
      </p:sp>
      <p:sp>
        <p:nvSpPr>
          <p:cNvPr id="69" name="Text Placeholder 13"/>
          <p:cNvSpPr>
            <a:spLocks noGrp="1"/>
          </p:cNvSpPr>
          <p:nvPr>
            <p:ph type="body" sz="quarter" idx="58" hasCustomPrompt="1"/>
          </p:nvPr>
        </p:nvSpPr>
        <p:spPr>
          <a:xfrm>
            <a:off x="1046306" y="4016335"/>
            <a:ext cx="3383280" cy="888208"/>
          </a:xfrm>
          <a:solidFill>
            <a:schemeClr val="accent1"/>
          </a:solidFill>
        </p:spPr>
        <p:txBody>
          <a:bodyPr lIns="81347" tIns="0" rIns="81347" anchor="ctr"/>
          <a:lstStyle>
            <a:lvl1pPr marL="8458" indent="0">
              <a:lnSpc>
                <a:spcPct val="100000"/>
              </a:lnSpc>
              <a:spcBef>
                <a:spcPts val="0"/>
              </a:spcBef>
              <a:spcAft>
                <a:spcPts val="0"/>
              </a:spcAft>
              <a:buNone/>
              <a:defRPr sz="1000" b="1">
                <a:solidFill>
                  <a:schemeClr val="bg1"/>
                </a:solidFill>
              </a:defRPr>
            </a:lvl1pPr>
            <a:lvl2pPr marL="0" indent="0">
              <a:lnSpc>
                <a:spcPct val="100000"/>
              </a:lnSpc>
              <a:spcBef>
                <a:spcPts val="0"/>
              </a:spcBef>
              <a:buNone/>
              <a:defRPr sz="900">
                <a:solidFill>
                  <a:schemeClr val="bg1"/>
                </a:solidFill>
              </a:defRPr>
            </a:lvl2pPr>
            <a:lvl3pPr marL="0" indent="0">
              <a:lnSpc>
                <a:spcPct val="100000"/>
              </a:lnSpc>
              <a:buNone/>
              <a:defRPr sz="70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70" name="Picture Placeholder 15"/>
          <p:cNvSpPr>
            <a:spLocks noGrp="1"/>
          </p:cNvSpPr>
          <p:nvPr>
            <p:ph type="pic" sz="quarter" idx="59" hasCustomPrompt="1"/>
          </p:nvPr>
        </p:nvSpPr>
        <p:spPr>
          <a:xfrm>
            <a:off x="4708790" y="4016335"/>
            <a:ext cx="596755" cy="888208"/>
          </a:xfrm>
        </p:spPr>
        <p:txBody>
          <a:bodyPr anchor="ctr">
            <a:normAutofit/>
          </a:bodyPr>
          <a:lstStyle>
            <a:lvl1pPr marL="8458" indent="0" algn="ctr">
              <a:buNone/>
              <a:defRPr sz="900" b="1">
                <a:solidFill>
                  <a:schemeClr val="tx1"/>
                </a:solidFill>
              </a:defRPr>
            </a:lvl1pPr>
          </a:lstStyle>
          <a:p>
            <a:r>
              <a:rPr lang="en-US" dirty="0"/>
              <a:t>Click to insert portrait image</a:t>
            </a:r>
          </a:p>
        </p:txBody>
      </p:sp>
      <p:sp>
        <p:nvSpPr>
          <p:cNvPr id="71" name="Text Placeholder 13"/>
          <p:cNvSpPr>
            <a:spLocks noGrp="1"/>
          </p:cNvSpPr>
          <p:nvPr>
            <p:ph type="body" sz="quarter" idx="60" hasCustomPrompt="1"/>
          </p:nvPr>
        </p:nvSpPr>
        <p:spPr>
          <a:xfrm>
            <a:off x="5336495" y="4016335"/>
            <a:ext cx="3391593" cy="888208"/>
          </a:xfrm>
          <a:solidFill>
            <a:schemeClr val="accent1"/>
          </a:solidFill>
        </p:spPr>
        <p:txBody>
          <a:bodyPr lIns="81347" tIns="0" rIns="81347" anchor="ctr"/>
          <a:lstStyle>
            <a:lvl1pPr marL="8458" indent="0">
              <a:lnSpc>
                <a:spcPct val="100000"/>
              </a:lnSpc>
              <a:spcBef>
                <a:spcPts val="0"/>
              </a:spcBef>
              <a:spcAft>
                <a:spcPts val="0"/>
              </a:spcAft>
              <a:buNone/>
              <a:defRPr sz="1000" b="1">
                <a:solidFill>
                  <a:schemeClr val="bg1"/>
                </a:solidFill>
              </a:defRPr>
            </a:lvl1pPr>
            <a:lvl2pPr marL="0" indent="0">
              <a:lnSpc>
                <a:spcPct val="100000"/>
              </a:lnSpc>
              <a:spcBef>
                <a:spcPts val="0"/>
              </a:spcBef>
              <a:buNone/>
              <a:defRPr sz="900">
                <a:solidFill>
                  <a:schemeClr val="bg1"/>
                </a:solidFill>
              </a:defRPr>
            </a:lvl2pPr>
            <a:lvl3pPr marL="0" indent="0">
              <a:lnSpc>
                <a:spcPct val="100000"/>
              </a:lnSpc>
              <a:buNone/>
              <a:defRPr sz="70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76" name="Picture Placeholder 15"/>
          <p:cNvSpPr>
            <a:spLocks noGrp="1"/>
          </p:cNvSpPr>
          <p:nvPr>
            <p:ph type="pic" sz="quarter" idx="61" hasCustomPrompt="1"/>
          </p:nvPr>
        </p:nvSpPr>
        <p:spPr>
          <a:xfrm>
            <a:off x="418582" y="5189862"/>
            <a:ext cx="596755" cy="888208"/>
          </a:xfrm>
        </p:spPr>
        <p:txBody>
          <a:bodyPr anchor="ctr">
            <a:normAutofit/>
          </a:bodyPr>
          <a:lstStyle>
            <a:lvl1pPr marL="8458" indent="0" algn="ctr">
              <a:buNone/>
              <a:defRPr sz="900" b="1">
                <a:solidFill>
                  <a:schemeClr val="tx1"/>
                </a:solidFill>
              </a:defRPr>
            </a:lvl1pPr>
          </a:lstStyle>
          <a:p>
            <a:r>
              <a:rPr lang="en-US" dirty="0"/>
              <a:t>Click to insert portrait image</a:t>
            </a:r>
          </a:p>
        </p:txBody>
      </p:sp>
      <p:sp>
        <p:nvSpPr>
          <p:cNvPr id="77" name="Text Placeholder 13"/>
          <p:cNvSpPr>
            <a:spLocks noGrp="1"/>
          </p:cNvSpPr>
          <p:nvPr>
            <p:ph type="body" sz="quarter" idx="62" hasCustomPrompt="1"/>
          </p:nvPr>
        </p:nvSpPr>
        <p:spPr>
          <a:xfrm>
            <a:off x="1046306" y="5189862"/>
            <a:ext cx="3383280" cy="888208"/>
          </a:xfrm>
          <a:solidFill>
            <a:schemeClr val="accent1"/>
          </a:solidFill>
        </p:spPr>
        <p:txBody>
          <a:bodyPr lIns="81347" tIns="0" rIns="81347" anchor="ctr"/>
          <a:lstStyle>
            <a:lvl1pPr marL="8458" indent="0">
              <a:lnSpc>
                <a:spcPct val="100000"/>
              </a:lnSpc>
              <a:spcBef>
                <a:spcPts val="0"/>
              </a:spcBef>
              <a:spcAft>
                <a:spcPts val="0"/>
              </a:spcAft>
              <a:buNone/>
              <a:defRPr sz="1000" b="1">
                <a:solidFill>
                  <a:schemeClr val="bg1"/>
                </a:solidFill>
              </a:defRPr>
            </a:lvl1pPr>
            <a:lvl2pPr marL="0" indent="0">
              <a:lnSpc>
                <a:spcPct val="100000"/>
              </a:lnSpc>
              <a:spcBef>
                <a:spcPts val="0"/>
              </a:spcBef>
              <a:buNone/>
              <a:defRPr sz="900">
                <a:solidFill>
                  <a:schemeClr val="bg1"/>
                </a:solidFill>
              </a:defRPr>
            </a:lvl2pPr>
            <a:lvl3pPr marL="0" indent="0">
              <a:lnSpc>
                <a:spcPct val="100000"/>
              </a:lnSpc>
              <a:buNone/>
              <a:defRPr sz="70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78" name="Picture Placeholder 15"/>
          <p:cNvSpPr>
            <a:spLocks noGrp="1"/>
          </p:cNvSpPr>
          <p:nvPr>
            <p:ph type="pic" sz="quarter" idx="63" hasCustomPrompt="1"/>
          </p:nvPr>
        </p:nvSpPr>
        <p:spPr>
          <a:xfrm>
            <a:off x="4708790" y="5189862"/>
            <a:ext cx="596755" cy="888208"/>
          </a:xfrm>
        </p:spPr>
        <p:txBody>
          <a:bodyPr anchor="ctr">
            <a:normAutofit/>
          </a:bodyPr>
          <a:lstStyle>
            <a:lvl1pPr marL="8458" indent="0" algn="ctr">
              <a:buNone/>
              <a:defRPr sz="900" b="1">
                <a:solidFill>
                  <a:schemeClr val="tx1"/>
                </a:solidFill>
              </a:defRPr>
            </a:lvl1pPr>
          </a:lstStyle>
          <a:p>
            <a:r>
              <a:rPr lang="en-US" dirty="0"/>
              <a:t>Click to insert portrait image</a:t>
            </a:r>
          </a:p>
        </p:txBody>
      </p:sp>
      <p:sp>
        <p:nvSpPr>
          <p:cNvPr id="79" name="Text Placeholder 13"/>
          <p:cNvSpPr>
            <a:spLocks noGrp="1"/>
          </p:cNvSpPr>
          <p:nvPr>
            <p:ph type="body" sz="quarter" idx="64" hasCustomPrompt="1"/>
          </p:nvPr>
        </p:nvSpPr>
        <p:spPr>
          <a:xfrm>
            <a:off x="5336495" y="5189862"/>
            <a:ext cx="3391593" cy="888208"/>
          </a:xfrm>
          <a:solidFill>
            <a:schemeClr val="accent1"/>
          </a:solidFill>
        </p:spPr>
        <p:txBody>
          <a:bodyPr lIns="81347" tIns="0" rIns="81347" anchor="ctr"/>
          <a:lstStyle>
            <a:lvl1pPr marL="8458" indent="0">
              <a:lnSpc>
                <a:spcPct val="100000"/>
              </a:lnSpc>
              <a:spcBef>
                <a:spcPts val="0"/>
              </a:spcBef>
              <a:spcAft>
                <a:spcPts val="0"/>
              </a:spcAft>
              <a:buNone/>
              <a:defRPr sz="1000" b="1">
                <a:solidFill>
                  <a:schemeClr val="bg1"/>
                </a:solidFill>
              </a:defRPr>
            </a:lvl1pPr>
            <a:lvl2pPr marL="0" indent="0">
              <a:lnSpc>
                <a:spcPct val="100000"/>
              </a:lnSpc>
              <a:spcBef>
                <a:spcPts val="0"/>
              </a:spcBef>
              <a:buNone/>
              <a:defRPr sz="900">
                <a:solidFill>
                  <a:schemeClr val="bg1"/>
                </a:solidFill>
              </a:defRPr>
            </a:lvl2pPr>
            <a:lvl3pPr marL="0" indent="0">
              <a:lnSpc>
                <a:spcPct val="100000"/>
              </a:lnSpc>
              <a:buNone/>
              <a:defRPr sz="700">
                <a:solidFill>
                  <a:schemeClr val="bg1"/>
                </a:solidFill>
              </a:defRPr>
            </a:lvl3pPr>
          </a:lstStyle>
          <a:p>
            <a:pPr lvl="0"/>
            <a:r>
              <a:rPr lang="en-US" dirty="0"/>
              <a:t>Click to add name</a:t>
            </a:r>
          </a:p>
          <a:p>
            <a:pPr lvl="1"/>
            <a:r>
              <a:rPr lang="en-US" dirty="0"/>
              <a:t>Second Level</a:t>
            </a:r>
          </a:p>
          <a:p>
            <a:pPr lvl="2"/>
            <a:r>
              <a:rPr lang="en-US" dirty="0"/>
              <a:t>Third level</a:t>
            </a:r>
          </a:p>
        </p:txBody>
      </p:sp>
    </p:spTree>
    <p:extLst>
      <p:ext uri="{BB962C8B-B14F-4D97-AF65-F5344CB8AC3E}">
        <p14:creationId xmlns:p14="http://schemas.microsoft.com/office/powerpoint/2010/main" val="309796707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am Slide Text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Click To Add Title</a:t>
            </a:r>
          </a:p>
        </p:txBody>
      </p:sp>
      <p:sp>
        <p:nvSpPr>
          <p:cNvPr id="4" name="Slide Number Placeholder 3"/>
          <p:cNvSpPr>
            <a:spLocks noGrp="1"/>
          </p:cNvSpPr>
          <p:nvPr>
            <p:ph type="sldNum" sz="quarter" idx="11"/>
          </p:nvPr>
        </p:nvSpPr>
        <p:spPr/>
        <p:txBody>
          <a:bodyPr/>
          <a:lstStyle>
            <a:lvl1pPr>
              <a:defRPr>
                <a:solidFill>
                  <a:schemeClr val="tx1"/>
                </a:solidFill>
              </a:defRPr>
            </a:lvl1pPr>
          </a:lstStyle>
          <a:p>
            <a:fld id="{612DC607-6A03-FC4D-8F08-E2A898818239}" type="slidenum">
              <a:rPr lang="en-US" smtClean="0">
                <a:solidFill>
                  <a:srgbClr val="00274C"/>
                </a:solidFill>
              </a:rPr>
              <a:pPr/>
              <a:t>‹#›</a:t>
            </a:fld>
            <a:endParaRPr lang="en-US" dirty="0">
              <a:solidFill>
                <a:srgbClr val="00274C"/>
              </a:solidFill>
            </a:endParaRPr>
          </a:p>
        </p:txBody>
      </p:sp>
      <p:sp>
        <p:nvSpPr>
          <p:cNvPr id="5" name="Footer Placeholder 4"/>
          <p:cNvSpPr>
            <a:spLocks noGrp="1"/>
          </p:cNvSpPr>
          <p:nvPr>
            <p:ph type="ftr" sz="quarter" idx="12"/>
          </p:nvPr>
        </p:nvSpPr>
        <p:spPr/>
        <p:txBody>
          <a:bodyPr/>
          <a:lstStyle>
            <a:lvl1pPr>
              <a:defRPr>
                <a:solidFill>
                  <a:schemeClr val="tx1"/>
                </a:solidFill>
              </a:defRPr>
            </a:lvl1pPr>
          </a:lstStyle>
          <a:p>
            <a:r>
              <a:rPr lang="en-US" dirty="0">
                <a:solidFill>
                  <a:srgbClr val="00274C"/>
                </a:solidFill>
              </a:rPr>
              <a:t>   </a:t>
            </a:r>
          </a:p>
        </p:txBody>
      </p:sp>
      <p:sp>
        <p:nvSpPr>
          <p:cNvPr id="33" name="Text Placeholder 7"/>
          <p:cNvSpPr>
            <a:spLocks noGrp="1"/>
          </p:cNvSpPr>
          <p:nvPr>
            <p:ph type="body" sz="quarter" idx="13"/>
          </p:nvPr>
        </p:nvSpPr>
        <p:spPr>
          <a:xfrm>
            <a:off x="417109" y="1176619"/>
            <a:ext cx="8309841" cy="252132"/>
          </a:xfrm>
          <a:solidFill>
            <a:schemeClr val="tx1"/>
          </a:solidFill>
        </p:spPr>
        <p:txBody>
          <a:bodyPr anchor="ctr">
            <a:normAutofit/>
          </a:bodyPr>
          <a:lstStyle>
            <a:lvl1pPr marL="8458" indent="0" algn="ctr">
              <a:buNone/>
              <a:defRPr sz="1100" b="1">
                <a:solidFill>
                  <a:schemeClr val="bg1"/>
                </a:solidFill>
              </a:defRPr>
            </a:lvl1pPr>
          </a:lstStyle>
          <a:p>
            <a:pPr lvl="0"/>
            <a:r>
              <a:rPr lang="en-US" dirty="0"/>
              <a:t>Edit Master text styles</a:t>
            </a:r>
          </a:p>
        </p:txBody>
      </p:sp>
      <p:sp>
        <p:nvSpPr>
          <p:cNvPr id="39" name="Text Placeholder 7"/>
          <p:cNvSpPr>
            <a:spLocks noGrp="1"/>
          </p:cNvSpPr>
          <p:nvPr>
            <p:ph type="body" sz="quarter" idx="14"/>
          </p:nvPr>
        </p:nvSpPr>
        <p:spPr>
          <a:xfrm>
            <a:off x="418539" y="1460053"/>
            <a:ext cx="8309841" cy="178246"/>
          </a:xfrm>
          <a:solidFill>
            <a:schemeClr val="accent5"/>
          </a:solidFill>
        </p:spPr>
        <p:txBody>
          <a:bodyPr lIns="81347" anchor="ctr">
            <a:normAutofit/>
          </a:bodyPr>
          <a:lstStyle>
            <a:lvl1pPr marL="8458" indent="0" algn="l">
              <a:buNone/>
              <a:defRPr sz="800" b="0">
                <a:solidFill>
                  <a:schemeClr val="bg1"/>
                </a:solidFill>
              </a:defRPr>
            </a:lvl1pPr>
          </a:lstStyle>
          <a:p>
            <a:pPr lvl="0"/>
            <a:r>
              <a:rPr lang="en-US" dirty="0"/>
              <a:t>Edit Master text styles</a:t>
            </a:r>
          </a:p>
        </p:txBody>
      </p:sp>
      <p:sp>
        <p:nvSpPr>
          <p:cNvPr id="40" name="Text Placeholder 7"/>
          <p:cNvSpPr>
            <a:spLocks noGrp="1"/>
          </p:cNvSpPr>
          <p:nvPr>
            <p:ph type="body" sz="quarter" idx="15"/>
          </p:nvPr>
        </p:nvSpPr>
        <p:spPr>
          <a:xfrm>
            <a:off x="415639" y="2611373"/>
            <a:ext cx="8309841" cy="178246"/>
          </a:xfrm>
          <a:solidFill>
            <a:schemeClr val="accent5"/>
          </a:solidFill>
        </p:spPr>
        <p:txBody>
          <a:bodyPr lIns="81347" anchor="ctr">
            <a:normAutofit/>
          </a:bodyPr>
          <a:lstStyle>
            <a:lvl1pPr marL="8458" indent="0" algn="l">
              <a:buNone/>
              <a:defRPr sz="800" b="0">
                <a:solidFill>
                  <a:schemeClr val="bg1"/>
                </a:solidFill>
              </a:defRPr>
            </a:lvl1pPr>
          </a:lstStyle>
          <a:p>
            <a:pPr lvl="0"/>
            <a:r>
              <a:rPr lang="en-US" dirty="0"/>
              <a:t>Edit Master text styles</a:t>
            </a:r>
          </a:p>
        </p:txBody>
      </p:sp>
      <p:sp>
        <p:nvSpPr>
          <p:cNvPr id="52" name="Text Placeholder 7"/>
          <p:cNvSpPr>
            <a:spLocks noGrp="1"/>
          </p:cNvSpPr>
          <p:nvPr>
            <p:ph type="body" sz="quarter" idx="16"/>
          </p:nvPr>
        </p:nvSpPr>
        <p:spPr>
          <a:xfrm>
            <a:off x="415639" y="3784902"/>
            <a:ext cx="8309841" cy="178246"/>
          </a:xfrm>
          <a:solidFill>
            <a:schemeClr val="accent5"/>
          </a:solidFill>
        </p:spPr>
        <p:txBody>
          <a:bodyPr lIns="81347" anchor="ctr">
            <a:normAutofit/>
          </a:bodyPr>
          <a:lstStyle>
            <a:lvl1pPr marL="8458" indent="0" algn="l">
              <a:buNone/>
              <a:defRPr sz="800" b="0">
                <a:solidFill>
                  <a:schemeClr val="bg1"/>
                </a:solidFill>
              </a:defRPr>
            </a:lvl1pPr>
          </a:lstStyle>
          <a:p>
            <a:pPr lvl="0"/>
            <a:r>
              <a:rPr lang="en-US" dirty="0"/>
              <a:t>Edit Master text styles</a:t>
            </a:r>
          </a:p>
        </p:txBody>
      </p:sp>
      <p:sp>
        <p:nvSpPr>
          <p:cNvPr id="53" name="Text Placeholder 7"/>
          <p:cNvSpPr>
            <a:spLocks noGrp="1"/>
          </p:cNvSpPr>
          <p:nvPr>
            <p:ph type="body" sz="quarter" idx="17"/>
          </p:nvPr>
        </p:nvSpPr>
        <p:spPr>
          <a:xfrm>
            <a:off x="418539" y="4958432"/>
            <a:ext cx="8309841" cy="178246"/>
          </a:xfrm>
          <a:solidFill>
            <a:schemeClr val="accent5"/>
          </a:solidFill>
        </p:spPr>
        <p:txBody>
          <a:bodyPr lIns="81347" anchor="ctr">
            <a:normAutofit/>
          </a:bodyPr>
          <a:lstStyle>
            <a:lvl1pPr marL="8458" indent="0" algn="l">
              <a:buNone/>
              <a:defRPr sz="800" b="0">
                <a:solidFill>
                  <a:schemeClr val="bg1"/>
                </a:solidFill>
              </a:defRPr>
            </a:lvl1pPr>
          </a:lstStyle>
          <a:p>
            <a:pPr lvl="0"/>
            <a:r>
              <a:rPr lang="en-US" dirty="0"/>
              <a:t>Edit Master text styles</a:t>
            </a:r>
          </a:p>
        </p:txBody>
      </p:sp>
      <p:sp>
        <p:nvSpPr>
          <p:cNvPr id="55" name="Text Placeholder 13"/>
          <p:cNvSpPr>
            <a:spLocks noGrp="1"/>
          </p:cNvSpPr>
          <p:nvPr>
            <p:ph type="body" sz="quarter" idx="20" hasCustomPrompt="1"/>
          </p:nvPr>
        </p:nvSpPr>
        <p:spPr>
          <a:xfrm>
            <a:off x="419248" y="1669276"/>
            <a:ext cx="2578965" cy="888208"/>
          </a:xfrm>
          <a:solidFill>
            <a:schemeClr val="accent1"/>
          </a:solidFill>
        </p:spPr>
        <p:txBody>
          <a:bodyPr lIns="81347" tIns="0" rIns="81347" anchor="ctr"/>
          <a:lstStyle>
            <a:lvl1pPr marL="8458" indent="0">
              <a:lnSpc>
                <a:spcPct val="100000"/>
              </a:lnSpc>
              <a:spcBef>
                <a:spcPts val="0"/>
              </a:spcBef>
              <a:spcAft>
                <a:spcPts val="0"/>
              </a:spcAft>
              <a:buNone/>
              <a:defRPr sz="1000" b="1">
                <a:solidFill>
                  <a:schemeClr val="bg1"/>
                </a:solidFill>
              </a:defRPr>
            </a:lvl1pPr>
            <a:lvl2pPr marL="0" indent="0">
              <a:lnSpc>
                <a:spcPct val="100000"/>
              </a:lnSpc>
              <a:spcBef>
                <a:spcPts val="0"/>
              </a:spcBef>
              <a:buNone/>
              <a:defRPr sz="900">
                <a:solidFill>
                  <a:schemeClr val="bg1"/>
                </a:solidFill>
              </a:defRPr>
            </a:lvl2pPr>
            <a:lvl3pPr marL="0" indent="0">
              <a:lnSpc>
                <a:spcPct val="100000"/>
              </a:lnSpc>
              <a:buNone/>
              <a:defRPr sz="70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56" name="Text Placeholder 13"/>
          <p:cNvSpPr>
            <a:spLocks noGrp="1"/>
          </p:cNvSpPr>
          <p:nvPr>
            <p:ph type="body" sz="quarter" idx="22" hasCustomPrompt="1"/>
          </p:nvPr>
        </p:nvSpPr>
        <p:spPr>
          <a:xfrm>
            <a:off x="419310" y="4017037"/>
            <a:ext cx="2594119" cy="887506"/>
          </a:xfrm>
          <a:solidFill>
            <a:schemeClr val="accent1"/>
          </a:solidFill>
        </p:spPr>
        <p:txBody>
          <a:bodyPr lIns="81347" tIns="0" rIns="81347" anchor="ctr"/>
          <a:lstStyle>
            <a:lvl1pPr marL="8458" indent="0">
              <a:lnSpc>
                <a:spcPct val="100000"/>
              </a:lnSpc>
              <a:spcBef>
                <a:spcPts val="0"/>
              </a:spcBef>
              <a:spcAft>
                <a:spcPts val="0"/>
              </a:spcAft>
              <a:buNone/>
              <a:defRPr sz="1000" b="1">
                <a:solidFill>
                  <a:schemeClr val="bg1"/>
                </a:solidFill>
              </a:defRPr>
            </a:lvl1pPr>
            <a:lvl2pPr marL="0" indent="0">
              <a:lnSpc>
                <a:spcPct val="100000"/>
              </a:lnSpc>
              <a:spcBef>
                <a:spcPts val="0"/>
              </a:spcBef>
              <a:buNone/>
              <a:defRPr sz="900">
                <a:solidFill>
                  <a:schemeClr val="bg1"/>
                </a:solidFill>
              </a:defRPr>
            </a:lvl2pPr>
            <a:lvl3pPr marL="0" indent="0">
              <a:lnSpc>
                <a:spcPct val="100000"/>
              </a:lnSpc>
              <a:buNone/>
              <a:defRPr sz="70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57" name="Text Placeholder 13"/>
          <p:cNvSpPr>
            <a:spLocks noGrp="1"/>
          </p:cNvSpPr>
          <p:nvPr>
            <p:ph type="body" sz="quarter" idx="24" hasCustomPrompt="1"/>
          </p:nvPr>
        </p:nvSpPr>
        <p:spPr>
          <a:xfrm>
            <a:off x="415637" y="5190565"/>
            <a:ext cx="2597005" cy="887506"/>
          </a:xfrm>
          <a:solidFill>
            <a:schemeClr val="accent1"/>
          </a:solidFill>
        </p:spPr>
        <p:txBody>
          <a:bodyPr lIns="81347" tIns="0" rIns="81347" anchor="ctr"/>
          <a:lstStyle>
            <a:lvl1pPr marL="8458" indent="0">
              <a:lnSpc>
                <a:spcPct val="100000"/>
              </a:lnSpc>
              <a:spcBef>
                <a:spcPts val="0"/>
              </a:spcBef>
              <a:spcAft>
                <a:spcPts val="0"/>
              </a:spcAft>
              <a:buNone/>
              <a:defRPr sz="1000" b="1">
                <a:solidFill>
                  <a:schemeClr val="bg1"/>
                </a:solidFill>
              </a:defRPr>
            </a:lvl1pPr>
            <a:lvl2pPr marL="0" indent="0">
              <a:lnSpc>
                <a:spcPct val="100000"/>
              </a:lnSpc>
              <a:spcBef>
                <a:spcPts val="0"/>
              </a:spcBef>
              <a:buNone/>
              <a:defRPr sz="900">
                <a:solidFill>
                  <a:schemeClr val="bg1"/>
                </a:solidFill>
              </a:defRPr>
            </a:lvl2pPr>
            <a:lvl3pPr marL="0" indent="0">
              <a:lnSpc>
                <a:spcPct val="100000"/>
              </a:lnSpc>
              <a:buNone/>
              <a:defRPr sz="70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59" name="Text Placeholder 13"/>
          <p:cNvSpPr>
            <a:spLocks noGrp="1"/>
          </p:cNvSpPr>
          <p:nvPr>
            <p:ph type="body" sz="quarter" idx="28" hasCustomPrompt="1"/>
          </p:nvPr>
        </p:nvSpPr>
        <p:spPr>
          <a:xfrm>
            <a:off x="3275391" y="1669276"/>
            <a:ext cx="2578965" cy="888208"/>
          </a:xfrm>
          <a:solidFill>
            <a:schemeClr val="accent1"/>
          </a:solidFill>
        </p:spPr>
        <p:txBody>
          <a:bodyPr lIns="81347" tIns="0" rIns="81347" anchor="ctr"/>
          <a:lstStyle>
            <a:lvl1pPr marL="8458" indent="0">
              <a:lnSpc>
                <a:spcPct val="100000"/>
              </a:lnSpc>
              <a:spcBef>
                <a:spcPts val="0"/>
              </a:spcBef>
              <a:spcAft>
                <a:spcPts val="0"/>
              </a:spcAft>
              <a:buNone/>
              <a:defRPr sz="1000" b="1">
                <a:solidFill>
                  <a:schemeClr val="bg1"/>
                </a:solidFill>
              </a:defRPr>
            </a:lvl1pPr>
            <a:lvl2pPr marL="0" indent="0">
              <a:lnSpc>
                <a:spcPct val="100000"/>
              </a:lnSpc>
              <a:spcBef>
                <a:spcPts val="0"/>
              </a:spcBef>
              <a:buNone/>
              <a:defRPr sz="900">
                <a:solidFill>
                  <a:schemeClr val="bg1"/>
                </a:solidFill>
              </a:defRPr>
            </a:lvl2pPr>
            <a:lvl3pPr marL="0" indent="0">
              <a:lnSpc>
                <a:spcPct val="100000"/>
              </a:lnSpc>
              <a:buNone/>
              <a:defRPr sz="70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60" name="Text Placeholder 13"/>
          <p:cNvSpPr>
            <a:spLocks noGrp="1"/>
          </p:cNvSpPr>
          <p:nvPr>
            <p:ph type="body" sz="quarter" idx="30" hasCustomPrompt="1"/>
          </p:nvPr>
        </p:nvSpPr>
        <p:spPr>
          <a:xfrm>
            <a:off x="3275430" y="4017037"/>
            <a:ext cx="2594119" cy="887506"/>
          </a:xfrm>
          <a:solidFill>
            <a:schemeClr val="accent1"/>
          </a:solidFill>
        </p:spPr>
        <p:txBody>
          <a:bodyPr lIns="81347" tIns="0" rIns="81347" anchor="ctr"/>
          <a:lstStyle>
            <a:lvl1pPr marL="8458" indent="0">
              <a:lnSpc>
                <a:spcPct val="100000"/>
              </a:lnSpc>
              <a:spcBef>
                <a:spcPts val="0"/>
              </a:spcBef>
              <a:spcAft>
                <a:spcPts val="0"/>
              </a:spcAft>
              <a:buNone/>
              <a:defRPr sz="1000" b="1">
                <a:solidFill>
                  <a:schemeClr val="bg1"/>
                </a:solidFill>
              </a:defRPr>
            </a:lvl1pPr>
            <a:lvl2pPr marL="0" indent="0">
              <a:lnSpc>
                <a:spcPct val="100000"/>
              </a:lnSpc>
              <a:spcBef>
                <a:spcPts val="0"/>
              </a:spcBef>
              <a:buNone/>
              <a:defRPr sz="900">
                <a:solidFill>
                  <a:schemeClr val="bg1"/>
                </a:solidFill>
              </a:defRPr>
            </a:lvl2pPr>
            <a:lvl3pPr marL="0" indent="0">
              <a:lnSpc>
                <a:spcPct val="100000"/>
              </a:lnSpc>
              <a:buNone/>
              <a:defRPr sz="70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61" name="Text Placeholder 13"/>
          <p:cNvSpPr>
            <a:spLocks noGrp="1"/>
          </p:cNvSpPr>
          <p:nvPr>
            <p:ph type="body" sz="quarter" idx="32" hasCustomPrompt="1"/>
          </p:nvPr>
        </p:nvSpPr>
        <p:spPr>
          <a:xfrm>
            <a:off x="3275411" y="5190565"/>
            <a:ext cx="2593397" cy="887506"/>
          </a:xfrm>
          <a:solidFill>
            <a:schemeClr val="accent1"/>
          </a:solidFill>
        </p:spPr>
        <p:txBody>
          <a:bodyPr lIns="81347" tIns="0" rIns="81347" anchor="ctr"/>
          <a:lstStyle>
            <a:lvl1pPr marL="8458" indent="0">
              <a:lnSpc>
                <a:spcPct val="100000"/>
              </a:lnSpc>
              <a:spcBef>
                <a:spcPts val="0"/>
              </a:spcBef>
              <a:spcAft>
                <a:spcPts val="0"/>
              </a:spcAft>
              <a:buNone/>
              <a:defRPr sz="1000" b="1">
                <a:solidFill>
                  <a:schemeClr val="bg1"/>
                </a:solidFill>
              </a:defRPr>
            </a:lvl1pPr>
            <a:lvl2pPr marL="0" indent="0">
              <a:lnSpc>
                <a:spcPct val="100000"/>
              </a:lnSpc>
              <a:spcBef>
                <a:spcPts val="0"/>
              </a:spcBef>
              <a:buNone/>
              <a:defRPr sz="900">
                <a:solidFill>
                  <a:schemeClr val="bg1"/>
                </a:solidFill>
              </a:defRPr>
            </a:lvl2pPr>
            <a:lvl3pPr marL="0" indent="0">
              <a:lnSpc>
                <a:spcPct val="100000"/>
              </a:lnSpc>
              <a:buNone/>
              <a:defRPr sz="70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62" name="Text Placeholder 13"/>
          <p:cNvSpPr>
            <a:spLocks noGrp="1"/>
          </p:cNvSpPr>
          <p:nvPr>
            <p:ph type="body" sz="quarter" idx="34" hasCustomPrompt="1"/>
          </p:nvPr>
        </p:nvSpPr>
        <p:spPr>
          <a:xfrm>
            <a:off x="6130893" y="2843508"/>
            <a:ext cx="2594119" cy="887506"/>
          </a:xfrm>
          <a:solidFill>
            <a:schemeClr val="accent1"/>
          </a:solidFill>
        </p:spPr>
        <p:txBody>
          <a:bodyPr lIns="81347" tIns="0" rIns="81347" anchor="ctr"/>
          <a:lstStyle>
            <a:lvl1pPr marL="8458" indent="0">
              <a:lnSpc>
                <a:spcPct val="100000"/>
              </a:lnSpc>
              <a:spcBef>
                <a:spcPts val="0"/>
              </a:spcBef>
              <a:spcAft>
                <a:spcPts val="0"/>
              </a:spcAft>
              <a:buNone/>
              <a:defRPr sz="1000" b="1">
                <a:solidFill>
                  <a:schemeClr val="bg1"/>
                </a:solidFill>
              </a:defRPr>
            </a:lvl1pPr>
            <a:lvl2pPr marL="0" indent="0">
              <a:lnSpc>
                <a:spcPct val="100000"/>
              </a:lnSpc>
              <a:spcBef>
                <a:spcPts val="0"/>
              </a:spcBef>
              <a:buNone/>
              <a:defRPr sz="900">
                <a:solidFill>
                  <a:schemeClr val="bg1"/>
                </a:solidFill>
              </a:defRPr>
            </a:lvl2pPr>
            <a:lvl3pPr marL="0" indent="0">
              <a:lnSpc>
                <a:spcPct val="100000"/>
              </a:lnSpc>
              <a:buNone/>
              <a:defRPr sz="70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64" name="Text Placeholder 13"/>
          <p:cNvSpPr>
            <a:spLocks noGrp="1"/>
          </p:cNvSpPr>
          <p:nvPr>
            <p:ph type="body" sz="quarter" idx="36" hasCustomPrompt="1"/>
          </p:nvPr>
        </p:nvSpPr>
        <p:spPr>
          <a:xfrm>
            <a:off x="6131538" y="1669276"/>
            <a:ext cx="2602934" cy="888208"/>
          </a:xfrm>
          <a:solidFill>
            <a:schemeClr val="accent1"/>
          </a:solidFill>
        </p:spPr>
        <p:txBody>
          <a:bodyPr lIns="81347" tIns="0" rIns="81347" anchor="ctr"/>
          <a:lstStyle>
            <a:lvl1pPr marL="8458" indent="0">
              <a:lnSpc>
                <a:spcPct val="100000"/>
              </a:lnSpc>
              <a:spcBef>
                <a:spcPts val="0"/>
              </a:spcBef>
              <a:spcAft>
                <a:spcPts val="0"/>
              </a:spcAft>
              <a:buNone/>
              <a:defRPr sz="1000" b="1">
                <a:solidFill>
                  <a:schemeClr val="bg1"/>
                </a:solidFill>
              </a:defRPr>
            </a:lvl1pPr>
            <a:lvl2pPr marL="0" indent="0">
              <a:lnSpc>
                <a:spcPct val="100000"/>
              </a:lnSpc>
              <a:spcBef>
                <a:spcPts val="0"/>
              </a:spcBef>
              <a:buNone/>
              <a:defRPr sz="900">
                <a:solidFill>
                  <a:schemeClr val="bg1"/>
                </a:solidFill>
              </a:defRPr>
            </a:lvl2pPr>
            <a:lvl3pPr marL="0" indent="0">
              <a:lnSpc>
                <a:spcPct val="100000"/>
              </a:lnSpc>
              <a:buNone/>
              <a:defRPr sz="70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65" name="Text Placeholder 13"/>
          <p:cNvSpPr>
            <a:spLocks noGrp="1"/>
          </p:cNvSpPr>
          <p:nvPr>
            <p:ph type="body" sz="quarter" idx="38" hasCustomPrompt="1"/>
          </p:nvPr>
        </p:nvSpPr>
        <p:spPr>
          <a:xfrm>
            <a:off x="6130893" y="4017037"/>
            <a:ext cx="2594119" cy="887506"/>
          </a:xfrm>
          <a:solidFill>
            <a:schemeClr val="accent1"/>
          </a:solidFill>
        </p:spPr>
        <p:txBody>
          <a:bodyPr lIns="81347" tIns="0" rIns="81347" anchor="ctr"/>
          <a:lstStyle>
            <a:lvl1pPr marL="8458" indent="0">
              <a:lnSpc>
                <a:spcPct val="100000"/>
              </a:lnSpc>
              <a:spcBef>
                <a:spcPts val="0"/>
              </a:spcBef>
              <a:spcAft>
                <a:spcPts val="0"/>
              </a:spcAft>
              <a:buNone/>
              <a:defRPr sz="1000" b="1">
                <a:solidFill>
                  <a:schemeClr val="bg1"/>
                </a:solidFill>
              </a:defRPr>
            </a:lvl1pPr>
            <a:lvl2pPr marL="0" indent="0">
              <a:lnSpc>
                <a:spcPct val="100000"/>
              </a:lnSpc>
              <a:spcBef>
                <a:spcPts val="0"/>
              </a:spcBef>
              <a:buNone/>
              <a:defRPr sz="900">
                <a:solidFill>
                  <a:schemeClr val="bg1"/>
                </a:solidFill>
              </a:defRPr>
            </a:lvl2pPr>
            <a:lvl3pPr marL="0" indent="0">
              <a:lnSpc>
                <a:spcPct val="100000"/>
              </a:lnSpc>
              <a:buNone/>
              <a:defRPr sz="70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66" name="Text Placeholder 13"/>
          <p:cNvSpPr>
            <a:spLocks noGrp="1"/>
          </p:cNvSpPr>
          <p:nvPr>
            <p:ph type="body" sz="quarter" idx="40" hasCustomPrompt="1"/>
          </p:nvPr>
        </p:nvSpPr>
        <p:spPr>
          <a:xfrm>
            <a:off x="6131561" y="5190565"/>
            <a:ext cx="2593397" cy="887506"/>
          </a:xfrm>
          <a:solidFill>
            <a:schemeClr val="accent1"/>
          </a:solidFill>
        </p:spPr>
        <p:txBody>
          <a:bodyPr lIns="81347" tIns="0" rIns="81347" anchor="ctr"/>
          <a:lstStyle>
            <a:lvl1pPr marL="8458" indent="0">
              <a:lnSpc>
                <a:spcPct val="100000"/>
              </a:lnSpc>
              <a:spcBef>
                <a:spcPts val="0"/>
              </a:spcBef>
              <a:spcAft>
                <a:spcPts val="0"/>
              </a:spcAft>
              <a:buNone/>
              <a:defRPr sz="1000" b="1">
                <a:solidFill>
                  <a:schemeClr val="bg1"/>
                </a:solidFill>
              </a:defRPr>
            </a:lvl1pPr>
            <a:lvl2pPr marL="0" indent="0">
              <a:lnSpc>
                <a:spcPct val="100000"/>
              </a:lnSpc>
              <a:spcBef>
                <a:spcPts val="0"/>
              </a:spcBef>
              <a:buNone/>
              <a:defRPr sz="900">
                <a:solidFill>
                  <a:schemeClr val="bg1"/>
                </a:solidFill>
              </a:defRPr>
            </a:lvl2pPr>
            <a:lvl3pPr marL="0" indent="0">
              <a:lnSpc>
                <a:spcPct val="100000"/>
              </a:lnSpc>
              <a:buNone/>
              <a:defRPr sz="70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67" name="Text Placeholder 13"/>
          <p:cNvSpPr>
            <a:spLocks noGrp="1"/>
          </p:cNvSpPr>
          <p:nvPr>
            <p:ph type="body" sz="quarter" idx="18" hasCustomPrompt="1"/>
          </p:nvPr>
        </p:nvSpPr>
        <p:spPr>
          <a:xfrm>
            <a:off x="419310" y="2843508"/>
            <a:ext cx="2594119" cy="887506"/>
          </a:xfrm>
          <a:solidFill>
            <a:schemeClr val="accent1"/>
          </a:solidFill>
        </p:spPr>
        <p:txBody>
          <a:bodyPr lIns="81347" tIns="0" rIns="81347" anchor="ctr"/>
          <a:lstStyle>
            <a:lvl1pPr marL="8458" indent="0">
              <a:lnSpc>
                <a:spcPct val="100000"/>
              </a:lnSpc>
              <a:spcBef>
                <a:spcPts val="0"/>
              </a:spcBef>
              <a:spcAft>
                <a:spcPts val="0"/>
              </a:spcAft>
              <a:buNone/>
              <a:defRPr sz="1000" b="1">
                <a:solidFill>
                  <a:schemeClr val="bg1"/>
                </a:solidFill>
              </a:defRPr>
            </a:lvl1pPr>
            <a:lvl2pPr marL="0" indent="0">
              <a:lnSpc>
                <a:spcPct val="100000"/>
              </a:lnSpc>
              <a:spcBef>
                <a:spcPts val="0"/>
              </a:spcBef>
              <a:buNone/>
              <a:defRPr sz="900">
                <a:solidFill>
                  <a:schemeClr val="bg1"/>
                </a:solidFill>
              </a:defRPr>
            </a:lvl2pPr>
            <a:lvl3pPr marL="0" indent="0">
              <a:lnSpc>
                <a:spcPct val="100000"/>
              </a:lnSpc>
              <a:buNone/>
              <a:defRPr sz="70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68" name="Text Placeholder 13"/>
          <p:cNvSpPr>
            <a:spLocks noGrp="1"/>
          </p:cNvSpPr>
          <p:nvPr>
            <p:ph type="body" sz="quarter" idx="26" hasCustomPrompt="1"/>
          </p:nvPr>
        </p:nvSpPr>
        <p:spPr>
          <a:xfrm>
            <a:off x="3275430" y="2843508"/>
            <a:ext cx="2594119" cy="887506"/>
          </a:xfrm>
          <a:solidFill>
            <a:schemeClr val="accent1"/>
          </a:solidFill>
        </p:spPr>
        <p:txBody>
          <a:bodyPr lIns="81347" tIns="0" rIns="81347" anchor="ctr"/>
          <a:lstStyle>
            <a:lvl1pPr marL="8458" indent="0">
              <a:lnSpc>
                <a:spcPct val="100000"/>
              </a:lnSpc>
              <a:spcBef>
                <a:spcPts val="0"/>
              </a:spcBef>
              <a:spcAft>
                <a:spcPts val="0"/>
              </a:spcAft>
              <a:buNone/>
              <a:defRPr sz="1000" b="1">
                <a:solidFill>
                  <a:schemeClr val="bg1"/>
                </a:solidFill>
              </a:defRPr>
            </a:lvl1pPr>
            <a:lvl2pPr marL="0" indent="0">
              <a:lnSpc>
                <a:spcPct val="100000"/>
              </a:lnSpc>
              <a:spcBef>
                <a:spcPts val="0"/>
              </a:spcBef>
              <a:buNone/>
              <a:defRPr sz="900">
                <a:solidFill>
                  <a:schemeClr val="bg1"/>
                </a:solidFill>
              </a:defRPr>
            </a:lvl2pPr>
            <a:lvl3pPr marL="0" indent="0">
              <a:lnSpc>
                <a:spcPct val="100000"/>
              </a:lnSpc>
              <a:buNone/>
              <a:defRPr sz="70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27" name="Rectangle 26" hidden="1"/>
          <p:cNvSpPr/>
          <p:nvPr userDrawn="1">
            <p:custDataLst>
              <p:tags r:id="rId1"/>
            </p:custDataLst>
          </p:nvPr>
        </p:nvSpPr>
        <p:spPr>
          <a:xfrm>
            <a:off x="417099" y="208714"/>
            <a:ext cx="8309838"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
        <p:nvSpPr>
          <p:cNvPr id="28" name="Rectangle 27" hidden="1"/>
          <p:cNvSpPr/>
          <p:nvPr userDrawn="1">
            <p:custDataLst>
              <p:tags r:id="rId2"/>
            </p:custDataLst>
          </p:nvPr>
        </p:nvSpPr>
        <p:spPr>
          <a:xfrm>
            <a:off x="0" y="6239967"/>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Tree>
    <p:extLst>
      <p:ext uri="{BB962C8B-B14F-4D97-AF65-F5344CB8AC3E}">
        <p14:creationId xmlns:p14="http://schemas.microsoft.com/office/powerpoint/2010/main" val="269575243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io Slide 3-column">
    <p:spTree>
      <p:nvGrpSpPr>
        <p:cNvPr id="1" name=""/>
        <p:cNvGrpSpPr/>
        <p:nvPr/>
      </p:nvGrpSpPr>
      <p:grpSpPr>
        <a:xfrm>
          <a:off x="0" y="0"/>
          <a:ext cx="0" cy="0"/>
          <a:chOff x="0" y="0"/>
          <a:chExt cx="0" cy="0"/>
        </a:xfrm>
      </p:grpSpPr>
      <p:sp>
        <p:nvSpPr>
          <p:cNvPr id="17" name="Text Placeholder 13"/>
          <p:cNvSpPr>
            <a:spLocks noGrp="1"/>
          </p:cNvSpPr>
          <p:nvPr>
            <p:ph type="body" sz="quarter" idx="20" hasCustomPrompt="1"/>
          </p:nvPr>
        </p:nvSpPr>
        <p:spPr>
          <a:xfrm>
            <a:off x="1046307" y="1176619"/>
            <a:ext cx="1970116" cy="888208"/>
          </a:xfrm>
          <a:solidFill>
            <a:schemeClr val="accent1"/>
          </a:solidFill>
        </p:spPr>
        <p:txBody>
          <a:bodyPr lIns="40670" tIns="0" rIns="81347" anchor="ctr"/>
          <a:lstStyle>
            <a:lvl1pPr marL="0" indent="0">
              <a:lnSpc>
                <a:spcPct val="100000"/>
              </a:lnSpc>
              <a:spcBef>
                <a:spcPts val="0"/>
              </a:spcBef>
              <a:spcAft>
                <a:spcPts val="0"/>
              </a:spcAft>
              <a:buFont typeface="Century Gothic" panose="020B0502020202020204" pitchFamily="34" charset="0"/>
              <a:buChar char=" "/>
              <a:defRPr sz="1000" b="1">
                <a:solidFill>
                  <a:schemeClr val="bg1"/>
                </a:solidFill>
              </a:defRPr>
            </a:lvl1pPr>
            <a:lvl2pPr marL="0" indent="0">
              <a:lnSpc>
                <a:spcPct val="100000"/>
              </a:lnSpc>
              <a:spcBef>
                <a:spcPts val="0"/>
              </a:spcBef>
              <a:buFont typeface="Century Gothic" panose="020B0502020202020204" pitchFamily="34" charset="0"/>
              <a:buChar char=" "/>
              <a:defRPr sz="900" baseline="0">
                <a:solidFill>
                  <a:schemeClr val="bg1"/>
                </a:solidFill>
              </a:defRPr>
            </a:lvl2pPr>
            <a:lvl3pPr marL="0" indent="0">
              <a:lnSpc>
                <a:spcPct val="100000"/>
              </a:lnSpc>
              <a:buFont typeface="Century Gothic" panose="020B0502020202020204" pitchFamily="34" charset="0"/>
              <a:buChar char=" "/>
              <a:defRPr sz="700" baseline="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39" name="Text Placeholder 13"/>
          <p:cNvSpPr>
            <a:spLocks noGrp="1"/>
          </p:cNvSpPr>
          <p:nvPr>
            <p:ph type="body" sz="quarter" idx="42" hasCustomPrompt="1"/>
          </p:nvPr>
        </p:nvSpPr>
        <p:spPr>
          <a:xfrm>
            <a:off x="3898664" y="1176619"/>
            <a:ext cx="1970116" cy="888208"/>
          </a:xfrm>
          <a:solidFill>
            <a:schemeClr val="accent1"/>
          </a:solidFill>
        </p:spPr>
        <p:txBody>
          <a:bodyPr lIns="40670" tIns="0" rIns="81347" anchor="ctr"/>
          <a:lstStyle>
            <a:lvl1pPr marL="0" indent="0">
              <a:lnSpc>
                <a:spcPct val="100000"/>
              </a:lnSpc>
              <a:spcBef>
                <a:spcPts val="0"/>
              </a:spcBef>
              <a:spcAft>
                <a:spcPts val="0"/>
              </a:spcAft>
              <a:buFont typeface="Century Gothic" panose="020B0502020202020204" pitchFamily="34" charset="0"/>
              <a:buChar char=" "/>
              <a:defRPr sz="1000" b="1">
                <a:solidFill>
                  <a:schemeClr val="bg1"/>
                </a:solidFill>
              </a:defRPr>
            </a:lvl1pPr>
            <a:lvl2pPr marL="0" indent="0">
              <a:lnSpc>
                <a:spcPct val="100000"/>
              </a:lnSpc>
              <a:spcBef>
                <a:spcPts val="0"/>
              </a:spcBef>
              <a:buFont typeface="Century Gothic" panose="020B0502020202020204" pitchFamily="34" charset="0"/>
              <a:buChar char=" "/>
              <a:defRPr sz="900" baseline="0">
                <a:solidFill>
                  <a:schemeClr val="bg1"/>
                </a:solidFill>
              </a:defRPr>
            </a:lvl2pPr>
            <a:lvl3pPr marL="0" indent="0">
              <a:lnSpc>
                <a:spcPct val="100000"/>
              </a:lnSpc>
              <a:buFont typeface="Century Gothic" panose="020B0502020202020204" pitchFamily="34" charset="0"/>
              <a:buChar char=" "/>
              <a:defRPr sz="700" baseline="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40" name="Text Placeholder 13"/>
          <p:cNvSpPr>
            <a:spLocks noGrp="1"/>
          </p:cNvSpPr>
          <p:nvPr>
            <p:ph type="body" sz="quarter" idx="43" hasCustomPrompt="1"/>
          </p:nvPr>
        </p:nvSpPr>
        <p:spPr>
          <a:xfrm>
            <a:off x="6751021" y="1176619"/>
            <a:ext cx="1970116" cy="888208"/>
          </a:xfrm>
          <a:solidFill>
            <a:schemeClr val="accent1"/>
          </a:solidFill>
        </p:spPr>
        <p:txBody>
          <a:bodyPr lIns="40670" tIns="0" rIns="81347" anchor="ctr"/>
          <a:lstStyle>
            <a:lvl1pPr marL="0" indent="0">
              <a:lnSpc>
                <a:spcPct val="100000"/>
              </a:lnSpc>
              <a:spcBef>
                <a:spcPts val="0"/>
              </a:spcBef>
              <a:spcAft>
                <a:spcPts val="0"/>
              </a:spcAft>
              <a:buFont typeface="Century Gothic" panose="020B0502020202020204" pitchFamily="34" charset="0"/>
              <a:buChar char=" "/>
              <a:defRPr sz="1000" b="1">
                <a:solidFill>
                  <a:schemeClr val="bg1"/>
                </a:solidFill>
              </a:defRPr>
            </a:lvl1pPr>
            <a:lvl2pPr marL="0" indent="0">
              <a:lnSpc>
                <a:spcPct val="100000"/>
              </a:lnSpc>
              <a:spcBef>
                <a:spcPts val="0"/>
              </a:spcBef>
              <a:buFont typeface="Century Gothic" panose="020B0502020202020204" pitchFamily="34" charset="0"/>
              <a:buChar char=" "/>
              <a:defRPr sz="900" baseline="0">
                <a:solidFill>
                  <a:schemeClr val="bg1"/>
                </a:solidFill>
              </a:defRPr>
            </a:lvl2pPr>
            <a:lvl3pPr marL="0" indent="0">
              <a:lnSpc>
                <a:spcPct val="100000"/>
              </a:lnSpc>
              <a:buFont typeface="Century Gothic" panose="020B0502020202020204" pitchFamily="34" charset="0"/>
              <a:buChar char=" "/>
              <a:defRPr sz="700" baseline="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2" name="Title 1"/>
          <p:cNvSpPr>
            <a:spLocks noGrp="1"/>
          </p:cNvSpPr>
          <p:nvPr>
            <p:ph type="title" hasCustomPrompt="1"/>
          </p:nvPr>
        </p:nvSpPr>
        <p:spPr/>
        <p:txBody>
          <a:bodyPr/>
          <a:lstStyle>
            <a:lvl1pPr>
              <a:defRPr>
                <a:solidFill>
                  <a:schemeClr val="tx1"/>
                </a:solidFill>
              </a:defRPr>
            </a:lvl1pPr>
          </a:lstStyle>
          <a:p>
            <a:r>
              <a:rPr lang="en-US" dirty="0"/>
              <a:t>Click To Add Title</a:t>
            </a:r>
          </a:p>
        </p:txBody>
      </p:sp>
      <p:sp>
        <p:nvSpPr>
          <p:cNvPr id="4" name="Slide Number Placeholder 3"/>
          <p:cNvSpPr>
            <a:spLocks noGrp="1"/>
          </p:cNvSpPr>
          <p:nvPr>
            <p:ph type="sldNum" sz="quarter" idx="11"/>
          </p:nvPr>
        </p:nvSpPr>
        <p:spPr/>
        <p:txBody>
          <a:bodyPr/>
          <a:lstStyle/>
          <a:p>
            <a:fld id="{612DC607-6A03-FC4D-8F08-E2A898818239}" type="slidenum">
              <a:rPr lang="en-US" smtClean="0">
                <a:solidFill>
                  <a:srgbClr val="00274C"/>
                </a:solidFill>
              </a:rPr>
              <a:pPr/>
              <a:t>‹#›</a:t>
            </a:fld>
            <a:endParaRPr lang="en-US" dirty="0">
              <a:solidFill>
                <a:srgbClr val="00274C"/>
              </a:solidFill>
            </a:endParaRPr>
          </a:p>
        </p:txBody>
      </p:sp>
      <p:sp>
        <p:nvSpPr>
          <p:cNvPr id="5" name="Footer Placeholder 4"/>
          <p:cNvSpPr>
            <a:spLocks noGrp="1"/>
          </p:cNvSpPr>
          <p:nvPr>
            <p:ph type="ftr" sz="quarter" idx="12"/>
          </p:nvPr>
        </p:nvSpPr>
        <p:spPr/>
        <p:txBody>
          <a:bodyPr/>
          <a:lstStyle/>
          <a:p>
            <a:r>
              <a:rPr lang="en-US" dirty="0">
                <a:solidFill>
                  <a:srgbClr val="00274C"/>
                </a:solidFill>
              </a:rPr>
              <a:t>   </a:t>
            </a:r>
          </a:p>
        </p:txBody>
      </p:sp>
      <p:sp>
        <p:nvSpPr>
          <p:cNvPr id="16" name="Picture Placeholder 15"/>
          <p:cNvSpPr>
            <a:spLocks noGrp="1"/>
          </p:cNvSpPr>
          <p:nvPr>
            <p:ph type="pic" sz="quarter" idx="19" hasCustomPrompt="1"/>
          </p:nvPr>
        </p:nvSpPr>
        <p:spPr>
          <a:xfrm>
            <a:off x="418582" y="1176619"/>
            <a:ext cx="596755" cy="888208"/>
          </a:xfrm>
        </p:spPr>
        <p:txBody>
          <a:bodyPr anchor="ctr">
            <a:normAutofit/>
          </a:bodyPr>
          <a:lstStyle>
            <a:lvl1pPr marL="8458" indent="0" algn="ctr">
              <a:buNone/>
              <a:defRPr sz="900" b="1">
                <a:solidFill>
                  <a:schemeClr val="tx1"/>
                </a:solidFill>
              </a:defRPr>
            </a:lvl1pPr>
          </a:lstStyle>
          <a:p>
            <a:r>
              <a:rPr lang="en-US" dirty="0"/>
              <a:t>Click to insert portrait image</a:t>
            </a:r>
          </a:p>
        </p:txBody>
      </p:sp>
      <p:sp>
        <p:nvSpPr>
          <p:cNvPr id="24" name="Picture Placeholder 15"/>
          <p:cNvSpPr>
            <a:spLocks noGrp="1"/>
          </p:cNvSpPr>
          <p:nvPr>
            <p:ph type="pic" sz="quarter" idx="27" hasCustomPrompt="1"/>
          </p:nvPr>
        </p:nvSpPr>
        <p:spPr>
          <a:xfrm>
            <a:off x="3268050" y="1176619"/>
            <a:ext cx="596755" cy="888208"/>
          </a:xfrm>
        </p:spPr>
        <p:txBody>
          <a:bodyPr anchor="ctr">
            <a:normAutofit/>
          </a:bodyPr>
          <a:lstStyle>
            <a:lvl1pPr marL="8458" indent="0" algn="ctr">
              <a:buNone/>
              <a:defRPr sz="900" b="1">
                <a:solidFill>
                  <a:schemeClr val="tx1"/>
                </a:solidFill>
              </a:defRPr>
            </a:lvl1pPr>
          </a:lstStyle>
          <a:p>
            <a:r>
              <a:rPr lang="en-US" dirty="0"/>
              <a:t>Click to insert portrait image</a:t>
            </a:r>
          </a:p>
        </p:txBody>
      </p:sp>
      <p:sp>
        <p:nvSpPr>
          <p:cNvPr id="32" name="Picture Placeholder 15"/>
          <p:cNvSpPr>
            <a:spLocks noGrp="1"/>
          </p:cNvSpPr>
          <p:nvPr>
            <p:ph type="pic" sz="quarter" idx="35" hasCustomPrompt="1"/>
          </p:nvPr>
        </p:nvSpPr>
        <p:spPr>
          <a:xfrm>
            <a:off x="6117501" y="1176619"/>
            <a:ext cx="596755" cy="888208"/>
          </a:xfrm>
        </p:spPr>
        <p:txBody>
          <a:bodyPr anchor="ctr">
            <a:normAutofit/>
          </a:bodyPr>
          <a:lstStyle>
            <a:lvl1pPr marL="8458" indent="0" algn="ctr">
              <a:buNone/>
              <a:defRPr sz="900" b="1">
                <a:solidFill>
                  <a:schemeClr val="tx1"/>
                </a:solidFill>
              </a:defRPr>
            </a:lvl1pPr>
          </a:lstStyle>
          <a:p>
            <a:r>
              <a:rPr lang="en-US" dirty="0"/>
              <a:t>Click to insert portrait image</a:t>
            </a:r>
          </a:p>
        </p:txBody>
      </p:sp>
      <p:sp>
        <p:nvSpPr>
          <p:cNvPr id="37" name="Rectangle 36" hidden="1"/>
          <p:cNvSpPr/>
          <p:nvPr userDrawn="1">
            <p:custDataLst>
              <p:tags r:id="rId1"/>
            </p:custDataLst>
          </p:nvPr>
        </p:nvSpPr>
        <p:spPr>
          <a:xfrm>
            <a:off x="417099" y="208714"/>
            <a:ext cx="8309838"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
        <p:nvSpPr>
          <p:cNvPr id="50" name="Rectangle 49" hidden="1"/>
          <p:cNvSpPr/>
          <p:nvPr userDrawn="1">
            <p:custDataLst>
              <p:tags r:id="rId2"/>
            </p:custDataLst>
          </p:nvPr>
        </p:nvSpPr>
        <p:spPr>
          <a:xfrm>
            <a:off x="0" y="6239967"/>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
        <p:nvSpPr>
          <p:cNvPr id="7" name="Text Placeholder 6"/>
          <p:cNvSpPr>
            <a:spLocks noGrp="1"/>
          </p:cNvSpPr>
          <p:nvPr>
            <p:ph type="body" sz="quarter" idx="44" hasCustomPrompt="1"/>
          </p:nvPr>
        </p:nvSpPr>
        <p:spPr>
          <a:xfrm>
            <a:off x="417118" y="2123621"/>
            <a:ext cx="2599323" cy="3954450"/>
          </a:xfrm>
          <a:noFill/>
        </p:spPr>
        <p:txBody>
          <a:bodyPr lIns="0" tIns="81347" rIns="0"/>
          <a:lstStyle>
            <a:lvl1pPr marL="8458" indent="0">
              <a:spcAft>
                <a:spcPts val="1077"/>
              </a:spcAft>
              <a:buNone/>
              <a:defRPr sz="900">
                <a:solidFill>
                  <a:schemeClr val="tx1"/>
                </a:solidFill>
              </a:defRPr>
            </a:lvl1pPr>
          </a:lstStyle>
          <a:p>
            <a:pPr lvl="0"/>
            <a:r>
              <a:rPr lang="en-US" dirty="0"/>
              <a:t>Click to add text</a:t>
            </a:r>
          </a:p>
        </p:txBody>
      </p:sp>
      <p:sp>
        <p:nvSpPr>
          <p:cNvPr id="51" name="Text Placeholder 6"/>
          <p:cNvSpPr>
            <a:spLocks noGrp="1"/>
          </p:cNvSpPr>
          <p:nvPr>
            <p:ph type="body" sz="quarter" idx="45" hasCustomPrompt="1"/>
          </p:nvPr>
        </p:nvSpPr>
        <p:spPr>
          <a:xfrm>
            <a:off x="3268038" y="2123621"/>
            <a:ext cx="2599323" cy="3954450"/>
          </a:xfrm>
          <a:noFill/>
        </p:spPr>
        <p:txBody>
          <a:bodyPr lIns="0" tIns="81347" rIns="0"/>
          <a:lstStyle>
            <a:lvl1pPr marL="8458" indent="0">
              <a:spcAft>
                <a:spcPts val="1077"/>
              </a:spcAft>
              <a:buNone/>
              <a:defRPr sz="900">
                <a:solidFill>
                  <a:schemeClr val="tx1"/>
                </a:solidFill>
              </a:defRPr>
            </a:lvl1pPr>
          </a:lstStyle>
          <a:p>
            <a:pPr lvl="0"/>
            <a:r>
              <a:rPr lang="en-US" dirty="0"/>
              <a:t>Click to add text</a:t>
            </a:r>
          </a:p>
        </p:txBody>
      </p:sp>
      <p:sp>
        <p:nvSpPr>
          <p:cNvPr id="52" name="Text Placeholder 6"/>
          <p:cNvSpPr>
            <a:spLocks noGrp="1"/>
          </p:cNvSpPr>
          <p:nvPr>
            <p:ph type="body" sz="quarter" idx="46" hasCustomPrompt="1"/>
          </p:nvPr>
        </p:nvSpPr>
        <p:spPr>
          <a:xfrm>
            <a:off x="6124728" y="2123621"/>
            <a:ext cx="2599323" cy="3954450"/>
          </a:xfrm>
          <a:noFill/>
        </p:spPr>
        <p:txBody>
          <a:bodyPr lIns="0" tIns="81347" rIns="0"/>
          <a:lstStyle>
            <a:lvl1pPr marL="8458" indent="0">
              <a:spcAft>
                <a:spcPts val="1077"/>
              </a:spcAft>
              <a:buNone/>
              <a:defRPr sz="900">
                <a:solidFill>
                  <a:schemeClr val="tx1"/>
                </a:solidFill>
              </a:defRPr>
            </a:lvl1pPr>
          </a:lstStyle>
          <a:p>
            <a:pPr lvl="0"/>
            <a:r>
              <a:rPr lang="en-US" dirty="0"/>
              <a:t>Click to add text</a:t>
            </a:r>
          </a:p>
        </p:txBody>
      </p:sp>
    </p:spTree>
    <p:extLst>
      <p:ext uri="{BB962C8B-B14F-4D97-AF65-F5344CB8AC3E}">
        <p14:creationId xmlns:p14="http://schemas.microsoft.com/office/powerpoint/2010/main" val="12144752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io Slide 2-colum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Click To Add Title</a:t>
            </a:r>
          </a:p>
        </p:txBody>
      </p:sp>
      <p:sp>
        <p:nvSpPr>
          <p:cNvPr id="4" name="Slide Number Placeholder 3"/>
          <p:cNvSpPr>
            <a:spLocks noGrp="1"/>
          </p:cNvSpPr>
          <p:nvPr>
            <p:ph type="sldNum" sz="quarter" idx="11"/>
          </p:nvPr>
        </p:nvSpPr>
        <p:spPr/>
        <p:txBody>
          <a:bodyPr/>
          <a:lstStyle>
            <a:lvl1pPr>
              <a:defRPr>
                <a:solidFill>
                  <a:schemeClr val="tx1"/>
                </a:solidFill>
              </a:defRPr>
            </a:lvl1pPr>
          </a:lstStyle>
          <a:p>
            <a:fld id="{612DC607-6A03-FC4D-8F08-E2A898818239}" type="slidenum">
              <a:rPr lang="en-US" smtClean="0">
                <a:solidFill>
                  <a:srgbClr val="00274C"/>
                </a:solidFill>
              </a:rPr>
              <a:pPr/>
              <a:t>‹#›</a:t>
            </a:fld>
            <a:endParaRPr lang="en-US" dirty="0">
              <a:solidFill>
                <a:srgbClr val="00274C"/>
              </a:solidFill>
            </a:endParaRPr>
          </a:p>
        </p:txBody>
      </p:sp>
      <p:sp>
        <p:nvSpPr>
          <p:cNvPr id="5" name="Footer Placeholder 4"/>
          <p:cNvSpPr>
            <a:spLocks noGrp="1"/>
          </p:cNvSpPr>
          <p:nvPr>
            <p:ph type="ftr" sz="quarter" idx="12"/>
          </p:nvPr>
        </p:nvSpPr>
        <p:spPr/>
        <p:txBody>
          <a:bodyPr/>
          <a:lstStyle>
            <a:lvl1pPr>
              <a:defRPr>
                <a:solidFill>
                  <a:schemeClr val="tx1"/>
                </a:solidFill>
              </a:defRPr>
            </a:lvl1pPr>
          </a:lstStyle>
          <a:p>
            <a:r>
              <a:rPr lang="en-US" dirty="0">
                <a:solidFill>
                  <a:srgbClr val="00274C"/>
                </a:solidFill>
              </a:rPr>
              <a:t>   </a:t>
            </a:r>
          </a:p>
        </p:txBody>
      </p:sp>
      <p:sp>
        <p:nvSpPr>
          <p:cNvPr id="35" name="Picture Placeholder 15"/>
          <p:cNvSpPr>
            <a:spLocks noGrp="1"/>
          </p:cNvSpPr>
          <p:nvPr>
            <p:ph type="pic" sz="quarter" idx="19" hasCustomPrompt="1"/>
          </p:nvPr>
        </p:nvSpPr>
        <p:spPr>
          <a:xfrm>
            <a:off x="418582" y="1176619"/>
            <a:ext cx="596755" cy="888208"/>
          </a:xfrm>
        </p:spPr>
        <p:txBody>
          <a:bodyPr anchor="ctr">
            <a:normAutofit/>
          </a:bodyPr>
          <a:lstStyle>
            <a:lvl1pPr marL="8458" indent="0" algn="ctr">
              <a:buNone/>
              <a:defRPr sz="900" b="1">
                <a:solidFill>
                  <a:schemeClr val="tx1"/>
                </a:solidFill>
              </a:defRPr>
            </a:lvl1pPr>
          </a:lstStyle>
          <a:p>
            <a:r>
              <a:rPr lang="en-US" dirty="0"/>
              <a:t>Click to insert portrait image</a:t>
            </a:r>
          </a:p>
        </p:txBody>
      </p:sp>
      <p:sp>
        <p:nvSpPr>
          <p:cNvPr id="37" name="Text Placeholder 13"/>
          <p:cNvSpPr>
            <a:spLocks noGrp="1"/>
          </p:cNvSpPr>
          <p:nvPr>
            <p:ph type="body" sz="quarter" idx="20" hasCustomPrompt="1"/>
          </p:nvPr>
        </p:nvSpPr>
        <p:spPr>
          <a:xfrm>
            <a:off x="1046306" y="1176619"/>
            <a:ext cx="3383280" cy="888208"/>
          </a:xfrm>
          <a:solidFill>
            <a:schemeClr val="accent1"/>
          </a:solidFill>
        </p:spPr>
        <p:txBody>
          <a:bodyPr lIns="81347" tIns="0" rIns="81347" anchor="ctr"/>
          <a:lstStyle>
            <a:lvl1pPr marL="8458" indent="0">
              <a:lnSpc>
                <a:spcPct val="100000"/>
              </a:lnSpc>
              <a:spcBef>
                <a:spcPts val="0"/>
              </a:spcBef>
              <a:spcAft>
                <a:spcPts val="0"/>
              </a:spcAft>
              <a:buNone/>
              <a:defRPr sz="1000" b="1">
                <a:solidFill>
                  <a:schemeClr val="bg1"/>
                </a:solidFill>
              </a:defRPr>
            </a:lvl1pPr>
            <a:lvl2pPr marL="0" indent="0">
              <a:lnSpc>
                <a:spcPct val="100000"/>
              </a:lnSpc>
              <a:spcBef>
                <a:spcPts val="0"/>
              </a:spcBef>
              <a:buNone/>
              <a:defRPr sz="900">
                <a:solidFill>
                  <a:schemeClr val="bg1"/>
                </a:solidFill>
              </a:defRPr>
            </a:lvl2pPr>
            <a:lvl3pPr marL="0" indent="0">
              <a:lnSpc>
                <a:spcPct val="100000"/>
              </a:lnSpc>
              <a:buNone/>
              <a:defRPr sz="70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50" name="Picture Placeholder 15"/>
          <p:cNvSpPr>
            <a:spLocks noGrp="1"/>
          </p:cNvSpPr>
          <p:nvPr>
            <p:ph type="pic" sz="quarter" idx="42" hasCustomPrompt="1"/>
          </p:nvPr>
        </p:nvSpPr>
        <p:spPr>
          <a:xfrm>
            <a:off x="4708790" y="1176619"/>
            <a:ext cx="596755" cy="888208"/>
          </a:xfrm>
        </p:spPr>
        <p:txBody>
          <a:bodyPr anchor="ctr">
            <a:normAutofit/>
          </a:bodyPr>
          <a:lstStyle>
            <a:lvl1pPr marL="8458" indent="0" algn="ctr">
              <a:buNone/>
              <a:defRPr sz="900" b="1">
                <a:solidFill>
                  <a:schemeClr val="tx1"/>
                </a:solidFill>
              </a:defRPr>
            </a:lvl1pPr>
          </a:lstStyle>
          <a:p>
            <a:r>
              <a:rPr lang="en-US" dirty="0"/>
              <a:t>Click to insert portrait image</a:t>
            </a:r>
          </a:p>
        </p:txBody>
      </p:sp>
      <p:sp>
        <p:nvSpPr>
          <p:cNvPr id="51" name="Text Placeholder 13"/>
          <p:cNvSpPr>
            <a:spLocks noGrp="1"/>
          </p:cNvSpPr>
          <p:nvPr>
            <p:ph type="body" sz="quarter" idx="43" hasCustomPrompt="1"/>
          </p:nvPr>
        </p:nvSpPr>
        <p:spPr>
          <a:xfrm>
            <a:off x="5336495" y="1176619"/>
            <a:ext cx="3391593" cy="888208"/>
          </a:xfrm>
          <a:solidFill>
            <a:schemeClr val="accent1"/>
          </a:solidFill>
        </p:spPr>
        <p:txBody>
          <a:bodyPr lIns="81347" tIns="0" rIns="81347" anchor="ctr"/>
          <a:lstStyle>
            <a:lvl1pPr marL="8458" indent="0">
              <a:lnSpc>
                <a:spcPct val="100000"/>
              </a:lnSpc>
              <a:spcBef>
                <a:spcPts val="0"/>
              </a:spcBef>
              <a:spcAft>
                <a:spcPts val="0"/>
              </a:spcAft>
              <a:buNone/>
              <a:defRPr sz="1000" b="1">
                <a:solidFill>
                  <a:schemeClr val="bg1"/>
                </a:solidFill>
              </a:defRPr>
            </a:lvl1pPr>
            <a:lvl2pPr marL="0" indent="0">
              <a:lnSpc>
                <a:spcPct val="100000"/>
              </a:lnSpc>
              <a:spcBef>
                <a:spcPts val="0"/>
              </a:spcBef>
              <a:buNone/>
              <a:defRPr sz="900">
                <a:solidFill>
                  <a:schemeClr val="bg1"/>
                </a:solidFill>
              </a:defRPr>
            </a:lvl2pPr>
            <a:lvl3pPr marL="0" indent="0">
              <a:lnSpc>
                <a:spcPct val="100000"/>
              </a:lnSpc>
              <a:buNone/>
              <a:defRPr sz="70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40" name="Rectangle 39" hidden="1"/>
          <p:cNvSpPr/>
          <p:nvPr userDrawn="1">
            <p:custDataLst>
              <p:tags r:id="rId1"/>
            </p:custDataLst>
          </p:nvPr>
        </p:nvSpPr>
        <p:spPr>
          <a:xfrm>
            <a:off x="417099" y="208714"/>
            <a:ext cx="8309838"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
        <p:nvSpPr>
          <p:cNvPr id="52" name="Rectangle 51" hidden="1"/>
          <p:cNvSpPr/>
          <p:nvPr userDrawn="1">
            <p:custDataLst>
              <p:tags r:id="rId2"/>
            </p:custDataLst>
          </p:nvPr>
        </p:nvSpPr>
        <p:spPr>
          <a:xfrm>
            <a:off x="0" y="6239967"/>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
        <p:nvSpPr>
          <p:cNvPr id="28" name="Text Placeholder 6"/>
          <p:cNvSpPr>
            <a:spLocks noGrp="1"/>
          </p:cNvSpPr>
          <p:nvPr>
            <p:ph type="body" sz="quarter" idx="44" hasCustomPrompt="1"/>
          </p:nvPr>
        </p:nvSpPr>
        <p:spPr>
          <a:xfrm>
            <a:off x="417099" y="2123621"/>
            <a:ext cx="4012487" cy="3954450"/>
          </a:xfrm>
          <a:noFill/>
        </p:spPr>
        <p:txBody>
          <a:bodyPr lIns="0" tIns="81347" rIns="0"/>
          <a:lstStyle>
            <a:lvl1pPr marL="8458" indent="0">
              <a:spcAft>
                <a:spcPts val="1077"/>
              </a:spcAft>
              <a:buNone/>
              <a:defRPr sz="900">
                <a:solidFill>
                  <a:schemeClr val="tx1"/>
                </a:solidFill>
              </a:defRPr>
            </a:lvl1pPr>
          </a:lstStyle>
          <a:p>
            <a:pPr lvl="0"/>
            <a:r>
              <a:rPr lang="en-US" dirty="0"/>
              <a:t>Click to add text</a:t>
            </a:r>
          </a:p>
        </p:txBody>
      </p:sp>
      <p:sp>
        <p:nvSpPr>
          <p:cNvPr id="29" name="Text Placeholder 6"/>
          <p:cNvSpPr>
            <a:spLocks noGrp="1"/>
          </p:cNvSpPr>
          <p:nvPr>
            <p:ph type="body" sz="quarter" idx="45" hasCustomPrompt="1"/>
          </p:nvPr>
        </p:nvSpPr>
        <p:spPr>
          <a:xfrm>
            <a:off x="4711548" y="2123621"/>
            <a:ext cx="4012487" cy="3954450"/>
          </a:xfrm>
          <a:noFill/>
        </p:spPr>
        <p:txBody>
          <a:bodyPr lIns="0" tIns="81347" rIns="0"/>
          <a:lstStyle>
            <a:lvl1pPr marL="8458" indent="0">
              <a:spcAft>
                <a:spcPts val="1077"/>
              </a:spcAft>
              <a:buNone/>
              <a:defRPr sz="900">
                <a:solidFill>
                  <a:schemeClr val="tx1"/>
                </a:solidFill>
              </a:defRPr>
            </a:lvl1pPr>
          </a:lstStyle>
          <a:p>
            <a:pPr lvl="0"/>
            <a:r>
              <a:rPr lang="en-US" dirty="0"/>
              <a:t>Click to add text</a:t>
            </a:r>
          </a:p>
        </p:txBody>
      </p:sp>
    </p:spTree>
    <p:extLst>
      <p:ext uri="{BB962C8B-B14F-4D97-AF65-F5344CB8AC3E}">
        <p14:creationId xmlns:p14="http://schemas.microsoft.com/office/powerpoint/2010/main" val="20709877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Table of Contents">
    <p:spTree>
      <p:nvGrpSpPr>
        <p:cNvPr id="1" name=""/>
        <p:cNvGrpSpPr/>
        <p:nvPr/>
      </p:nvGrpSpPr>
      <p:grpSpPr>
        <a:xfrm>
          <a:off x="0" y="0"/>
          <a:ext cx="0" cy="0"/>
          <a:chOff x="0" y="0"/>
          <a:chExt cx="0" cy="0"/>
        </a:xfrm>
      </p:grpSpPr>
      <p:sp>
        <p:nvSpPr>
          <p:cNvPr id="11" name="object 9"/>
          <p:cNvSpPr/>
          <p:nvPr userDrawn="1"/>
        </p:nvSpPr>
        <p:spPr>
          <a:xfrm>
            <a:off x="411510" y="1172154"/>
            <a:ext cx="8321039" cy="4031428"/>
          </a:xfrm>
          <a:prstGeom prst="rect">
            <a:avLst/>
          </a:prstGeom>
          <a:blipFill>
            <a:blip r:embed="rId2" cstate="screen">
              <a:extLst>
                <a:ext uri="{28A0092B-C50C-407E-A947-70E740481C1C}">
                  <a14:useLocalDpi xmlns:a14="http://schemas.microsoft.com/office/drawing/2010/main"/>
                </a:ext>
              </a:extLst>
            </a:blip>
            <a:stretch>
              <a:fillRect/>
            </a:stretch>
          </a:blipFill>
        </p:spPr>
        <p:txBody>
          <a:bodyPr wrap="square" lIns="0" tIns="0" rIns="0" bIns="0" rtlCol="0"/>
          <a:lstStyle/>
          <a:p>
            <a:pPr defTabSz="452011"/>
            <a:endParaRPr dirty="0">
              <a:solidFill>
                <a:srgbClr val="00274C"/>
              </a:solidFill>
            </a:endParaRPr>
          </a:p>
        </p:txBody>
      </p:sp>
      <p:sp>
        <p:nvSpPr>
          <p:cNvPr id="2" name="Title 1"/>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10" name="Slide Number Placeholder 9"/>
          <p:cNvSpPr>
            <a:spLocks noGrp="1"/>
          </p:cNvSpPr>
          <p:nvPr>
            <p:ph type="sldNum" sz="quarter" idx="12"/>
          </p:nvPr>
        </p:nvSpPr>
        <p:spPr/>
        <p:txBody>
          <a:bodyPr/>
          <a:lstStyle>
            <a:lvl1pPr>
              <a:defRPr>
                <a:solidFill>
                  <a:schemeClr val="tx1"/>
                </a:solidFill>
              </a:defRPr>
            </a:lvl1pPr>
          </a:lstStyle>
          <a:p>
            <a:fld id="{612DC607-6A03-FC4D-8F08-E2A898818239}" type="slidenum">
              <a:rPr lang="en-US" smtClean="0">
                <a:solidFill>
                  <a:srgbClr val="00274C"/>
                </a:solidFill>
              </a:rPr>
              <a:pPr/>
              <a:t>‹#›</a:t>
            </a:fld>
            <a:endParaRPr lang="en-US" dirty="0">
              <a:solidFill>
                <a:srgbClr val="00274C"/>
              </a:solidFill>
            </a:endParaRPr>
          </a:p>
        </p:txBody>
      </p:sp>
      <p:sp>
        <p:nvSpPr>
          <p:cNvPr id="8" name="Footer Placeholder 4"/>
          <p:cNvSpPr>
            <a:spLocks noGrp="1"/>
          </p:cNvSpPr>
          <p:nvPr>
            <p:ph type="ftr" sz="quarter" idx="3"/>
          </p:nvPr>
        </p:nvSpPr>
        <p:spPr>
          <a:xfrm>
            <a:off x="4829299" y="6356537"/>
            <a:ext cx="3640462" cy="365592"/>
          </a:xfrm>
          <a:prstGeom prst="rect">
            <a:avLst/>
          </a:prstGeom>
        </p:spPr>
        <p:txBody>
          <a:bodyPr vert="horz" lIns="81347" tIns="40670" rIns="81347" bIns="40670" rtlCol="0" anchor="ctr"/>
          <a:lstStyle>
            <a:lvl1pPr algn="r">
              <a:defRPr sz="600" cap="all" baseline="0">
                <a:solidFill>
                  <a:schemeClr val="tx1"/>
                </a:solidFill>
              </a:defRPr>
            </a:lvl1pPr>
          </a:lstStyle>
          <a:p>
            <a:r>
              <a:rPr lang="en-US" dirty="0">
                <a:solidFill>
                  <a:srgbClr val="00274C"/>
                </a:solidFill>
              </a:rPr>
              <a:t>   </a:t>
            </a:r>
          </a:p>
        </p:txBody>
      </p:sp>
      <p:sp>
        <p:nvSpPr>
          <p:cNvPr id="4" name="Content Placeholder 3"/>
          <p:cNvSpPr>
            <a:spLocks noGrp="1"/>
          </p:cNvSpPr>
          <p:nvPr>
            <p:ph sz="quarter" idx="13"/>
          </p:nvPr>
        </p:nvSpPr>
        <p:spPr>
          <a:xfrm>
            <a:off x="831273" y="1445560"/>
            <a:ext cx="7638762" cy="3552265"/>
          </a:xfrm>
        </p:spPr>
        <p:txBody>
          <a:bodyPr/>
          <a:lstStyle>
            <a:lvl1pPr marL="313420" indent="-305006">
              <a:spcBef>
                <a:spcPts val="808"/>
              </a:spcBef>
              <a:buClr>
                <a:schemeClr val="bg1"/>
              </a:buClr>
              <a:buFont typeface="+mj-lt"/>
              <a:buAutoNum type="arabicPeriod"/>
              <a:defRPr sz="1400" cap="all" baseline="0">
                <a:solidFill>
                  <a:schemeClr val="bg1"/>
                </a:solidFill>
              </a:defRPr>
            </a:lvl1pPr>
            <a:lvl2pPr marL="508262" indent="-169421">
              <a:tabLst/>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1377630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Deal Typ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Experience That Translates Across Industries</a:t>
            </a:r>
          </a:p>
        </p:txBody>
      </p:sp>
      <p:sp>
        <p:nvSpPr>
          <p:cNvPr id="8" name="Footer Placeholder 7"/>
          <p:cNvSpPr>
            <a:spLocks noGrp="1"/>
          </p:cNvSpPr>
          <p:nvPr>
            <p:ph type="ftr" sz="quarter" idx="11"/>
          </p:nvPr>
        </p:nvSpPr>
        <p:spPr/>
        <p:txBody>
          <a:bodyPr/>
          <a:lstStyle>
            <a:lvl1pPr>
              <a:defRPr>
                <a:solidFill>
                  <a:schemeClr val="tx1"/>
                </a:solidFill>
              </a:defRPr>
            </a:lvl1pPr>
          </a:lstStyle>
          <a:p>
            <a:r>
              <a:rPr lang="en-US">
                <a:solidFill>
                  <a:srgbClr val="00274C"/>
                </a:solidFill>
              </a:rPr>
              <a:t>   </a:t>
            </a:r>
            <a:endParaRPr lang="en-US" dirty="0">
              <a:solidFill>
                <a:srgbClr val="00274C"/>
              </a:solidFill>
            </a:endParaRPr>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612DC607-6A03-FC4D-8F08-E2A898818239}" type="slidenum">
              <a:rPr lang="en-US" smtClean="0">
                <a:solidFill>
                  <a:srgbClr val="00274C"/>
                </a:solidFill>
              </a:rPr>
              <a:pPr/>
              <a:t>‹#›</a:t>
            </a:fld>
            <a:endParaRPr lang="en-US" dirty="0">
              <a:solidFill>
                <a:srgbClr val="00274C"/>
              </a:solidFill>
            </a:endParaRPr>
          </a:p>
        </p:txBody>
      </p:sp>
      <p:sp>
        <p:nvSpPr>
          <p:cNvPr id="10" name="Rectangle 9" hidden="1"/>
          <p:cNvSpPr/>
          <p:nvPr userDrawn="1">
            <p:custDataLst>
              <p:tags r:id="rId1"/>
            </p:custDataLst>
          </p:nvPr>
        </p:nvSpPr>
        <p:spPr>
          <a:xfrm>
            <a:off x="417111" y="208714"/>
            <a:ext cx="8309837"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
        <p:nvSpPr>
          <p:cNvPr id="11" name="Rectangle 10" hidden="1"/>
          <p:cNvSpPr/>
          <p:nvPr userDrawn="1">
            <p:custDataLst>
              <p:tags r:id="rId2"/>
            </p:custDataLst>
          </p:nvPr>
        </p:nvSpPr>
        <p:spPr>
          <a:xfrm>
            <a:off x="1" y="6239967"/>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347" tIns="40670" rIns="81347" bIns="40670" rtlCol="0" anchor="ctr"/>
          <a:lstStyle/>
          <a:p>
            <a:pPr algn="ctr" defTabSz="452011"/>
            <a:endParaRPr lang="en-US" dirty="0">
              <a:solidFill>
                <a:prstClr val="white"/>
              </a:solidFill>
            </a:endParaRPr>
          </a:p>
        </p:txBody>
      </p:sp>
      <p:sp>
        <p:nvSpPr>
          <p:cNvPr id="4" name="Text Placeholder 3"/>
          <p:cNvSpPr>
            <a:spLocks noGrp="1"/>
          </p:cNvSpPr>
          <p:nvPr>
            <p:ph type="body" sz="quarter" idx="13"/>
          </p:nvPr>
        </p:nvSpPr>
        <p:spPr>
          <a:xfrm>
            <a:off x="473658" y="1058078"/>
            <a:ext cx="1291143" cy="507490"/>
          </a:xfrm>
        </p:spPr>
        <p:txBody>
          <a:bodyPr anchor="ctr"/>
          <a:lstStyle>
            <a:lvl1pPr marL="8458" indent="0" algn="ctr">
              <a:buNone/>
              <a:defRPr sz="1100"/>
            </a:lvl1pPr>
          </a:lstStyle>
          <a:p>
            <a:pPr lvl="0"/>
            <a:r>
              <a:rPr lang="en-US" dirty="0"/>
              <a:t>Click to edit Master text styles</a:t>
            </a:r>
          </a:p>
        </p:txBody>
      </p:sp>
      <p:sp>
        <p:nvSpPr>
          <p:cNvPr id="12" name="Text Placeholder 3"/>
          <p:cNvSpPr>
            <a:spLocks noGrp="1"/>
          </p:cNvSpPr>
          <p:nvPr>
            <p:ph type="body" sz="quarter" idx="14"/>
          </p:nvPr>
        </p:nvSpPr>
        <p:spPr>
          <a:xfrm>
            <a:off x="1845772" y="1067459"/>
            <a:ext cx="1291143" cy="507490"/>
          </a:xfrm>
        </p:spPr>
        <p:txBody>
          <a:bodyPr anchor="ctr"/>
          <a:lstStyle>
            <a:lvl1pPr marL="8458" indent="0" algn="ctr">
              <a:buNone/>
              <a:defRPr sz="1100"/>
            </a:lvl1pPr>
          </a:lstStyle>
          <a:p>
            <a:pPr lvl="0"/>
            <a:r>
              <a:rPr lang="en-US" dirty="0"/>
              <a:t>Click to edit Master text styles</a:t>
            </a:r>
          </a:p>
        </p:txBody>
      </p:sp>
      <p:sp>
        <p:nvSpPr>
          <p:cNvPr id="13" name="Text Placeholder 12"/>
          <p:cNvSpPr>
            <a:spLocks noGrp="1"/>
          </p:cNvSpPr>
          <p:nvPr>
            <p:ph type="body" sz="quarter" idx="15"/>
          </p:nvPr>
        </p:nvSpPr>
        <p:spPr>
          <a:xfrm>
            <a:off x="3219698" y="1068126"/>
            <a:ext cx="1291143" cy="507490"/>
          </a:xfrm>
        </p:spPr>
        <p:txBody>
          <a:bodyPr anchor="ctr"/>
          <a:lstStyle>
            <a:lvl1pPr marL="8458" indent="0" algn="ctr">
              <a:buNone/>
              <a:defRPr sz="1100"/>
            </a:lvl1pPr>
          </a:lstStyle>
          <a:p>
            <a:pPr lvl="0"/>
            <a:r>
              <a:rPr lang="en-US" dirty="0"/>
              <a:t>Click to edit Master text styles</a:t>
            </a:r>
          </a:p>
        </p:txBody>
      </p:sp>
      <p:sp>
        <p:nvSpPr>
          <p:cNvPr id="15" name="Text Placeholder 14"/>
          <p:cNvSpPr>
            <a:spLocks noGrp="1"/>
          </p:cNvSpPr>
          <p:nvPr>
            <p:ph type="body" sz="quarter" idx="16"/>
          </p:nvPr>
        </p:nvSpPr>
        <p:spPr>
          <a:xfrm>
            <a:off x="4604528" y="1059509"/>
            <a:ext cx="1291143" cy="507490"/>
          </a:xfrm>
        </p:spPr>
        <p:txBody>
          <a:bodyPr anchor="ctr"/>
          <a:lstStyle>
            <a:lvl1pPr marL="8458" indent="0" algn="ctr">
              <a:buNone/>
              <a:defRPr sz="1100"/>
            </a:lvl1pPr>
          </a:lstStyle>
          <a:p>
            <a:pPr lvl="0"/>
            <a:r>
              <a:rPr lang="en-US" dirty="0"/>
              <a:t>Click to edit Master text styles</a:t>
            </a:r>
          </a:p>
        </p:txBody>
      </p:sp>
      <p:sp>
        <p:nvSpPr>
          <p:cNvPr id="17" name="Text Placeholder 16"/>
          <p:cNvSpPr>
            <a:spLocks noGrp="1"/>
          </p:cNvSpPr>
          <p:nvPr>
            <p:ph type="body" sz="quarter" idx="17"/>
          </p:nvPr>
        </p:nvSpPr>
        <p:spPr>
          <a:xfrm>
            <a:off x="5990588" y="1048696"/>
            <a:ext cx="1291143" cy="507490"/>
          </a:xfrm>
        </p:spPr>
        <p:txBody>
          <a:bodyPr anchor="ctr"/>
          <a:lstStyle>
            <a:lvl1pPr marL="8458" indent="0" algn="ctr">
              <a:buNone/>
              <a:defRPr sz="1100"/>
            </a:lvl1pPr>
          </a:lstStyle>
          <a:p>
            <a:pPr lvl="0"/>
            <a:r>
              <a:rPr lang="en-US" dirty="0"/>
              <a:t>Click to edit Master text styles</a:t>
            </a:r>
          </a:p>
        </p:txBody>
      </p:sp>
      <p:sp>
        <p:nvSpPr>
          <p:cNvPr id="19" name="Text Placeholder 18"/>
          <p:cNvSpPr>
            <a:spLocks noGrp="1"/>
          </p:cNvSpPr>
          <p:nvPr>
            <p:ph type="body" sz="quarter" idx="18"/>
          </p:nvPr>
        </p:nvSpPr>
        <p:spPr>
          <a:xfrm>
            <a:off x="7359908" y="1039454"/>
            <a:ext cx="1291143" cy="507490"/>
          </a:xfrm>
        </p:spPr>
        <p:txBody>
          <a:bodyPr anchor="ctr"/>
          <a:lstStyle>
            <a:lvl1pPr marL="8458" indent="0" algn="ctr">
              <a:buNone/>
              <a:defRPr sz="1100"/>
            </a:lvl1pPr>
          </a:lstStyle>
          <a:p>
            <a:pPr lvl="0"/>
            <a:r>
              <a:rPr lang="en-US" dirty="0"/>
              <a:t>Click to edit Master text styles</a:t>
            </a:r>
          </a:p>
        </p:txBody>
      </p:sp>
      <p:sp>
        <p:nvSpPr>
          <p:cNvPr id="21" name="Picture Placeholder 20"/>
          <p:cNvSpPr>
            <a:spLocks noGrp="1"/>
          </p:cNvSpPr>
          <p:nvPr>
            <p:ph type="pic" sz="quarter" idx="19"/>
          </p:nvPr>
        </p:nvSpPr>
        <p:spPr>
          <a:xfrm>
            <a:off x="455771" y="1613434"/>
            <a:ext cx="1291648" cy="1253817"/>
          </a:xfrm>
        </p:spPr>
        <p:txBody>
          <a:bodyPr/>
          <a:lstStyle>
            <a:lvl1pPr marL="8458" indent="0" algn="ctr">
              <a:buNone/>
              <a:defRPr/>
            </a:lvl1pPr>
          </a:lstStyle>
          <a:p>
            <a:endParaRPr lang="en-US" dirty="0"/>
          </a:p>
        </p:txBody>
      </p:sp>
      <p:sp>
        <p:nvSpPr>
          <p:cNvPr id="22" name="Picture Placeholder 20"/>
          <p:cNvSpPr>
            <a:spLocks noGrp="1"/>
          </p:cNvSpPr>
          <p:nvPr>
            <p:ph type="pic" sz="quarter" idx="20"/>
          </p:nvPr>
        </p:nvSpPr>
        <p:spPr>
          <a:xfrm>
            <a:off x="1827591" y="1613434"/>
            <a:ext cx="1291648" cy="1253817"/>
          </a:xfrm>
        </p:spPr>
        <p:txBody>
          <a:bodyPr/>
          <a:lstStyle>
            <a:lvl1pPr marL="8458" indent="0" algn="ctr">
              <a:buNone/>
              <a:defRPr/>
            </a:lvl1pPr>
          </a:lstStyle>
          <a:p>
            <a:endParaRPr lang="en-US" dirty="0"/>
          </a:p>
        </p:txBody>
      </p:sp>
      <p:sp>
        <p:nvSpPr>
          <p:cNvPr id="23" name="Picture Placeholder 20"/>
          <p:cNvSpPr>
            <a:spLocks noGrp="1"/>
          </p:cNvSpPr>
          <p:nvPr>
            <p:ph type="pic" sz="quarter" idx="21"/>
          </p:nvPr>
        </p:nvSpPr>
        <p:spPr>
          <a:xfrm>
            <a:off x="3201591" y="1613434"/>
            <a:ext cx="1291648" cy="1253817"/>
          </a:xfrm>
        </p:spPr>
        <p:txBody>
          <a:bodyPr/>
          <a:lstStyle>
            <a:lvl1pPr marL="8458" indent="0" algn="ctr">
              <a:buNone/>
              <a:defRPr/>
            </a:lvl1pPr>
          </a:lstStyle>
          <a:p>
            <a:endParaRPr lang="en-US" dirty="0"/>
          </a:p>
        </p:txBody>
      </p:sp>
      <p:sp>
        <p:nvSpPr>
          <p:cNvPr id="24" name="Picture Placeholder 20"/>
          <p:cNvSpPr>
            <a:spLocks noGrp="1"/>
          </p:cNvSpPr>
          <p:nvPr>
            <p:ph type="pic" sz="quarter" idx="22"/>
          </p:nvPr>
        </p:nvSpPr>
        <p:spPr>
          <a:xfrm>
            <a:off x="4586421" y="1617051"/>
            <a:ext cx="1291648" cy="1253817"/>
          </a:xfrm>
        </p:spPr>
        <p:txBody>
          <a:bodyPr/>
          <a:lstStyle>
            <a:lvl1pPr marL="8458" indent="0" algn="ctr">
              <a:buNone/>
              <a:defRPr/>
            </a:lvl1pPr>
          </a:lstStyle>
          <a:p>
            <a:endParaRPr lang="en-US" dirty="0"/>
          </a:p>
        </p:txBody>
      </p:sp>
      <p:sp>
        <p:nvSpPr>
          <p:cNvPr id="25" name="Picture Placeholder 20"/>
          <p:cNvSpPr>
            <a:spLocks noGrp="1"/>
          </p:cNvSpPr>
          <p:nvPr>
            <p:ph type="pic" sz="quarter" idx="23"/>
          </p:nvPr>
        </p:nvSpPr>
        <p:spPr>
          <a:xfrm>
            <a:off x="5972461" y="1617051"/>
            <a:ext cx="1291648" cy="1253817"/>
          </a:xfrm>
        </p:spPr>
        <p:txBody>
          <a:bodyPr/>
          <a:lstStyle>
            <a:lvl1pPr marL="8458" indent="0" algn="ctr">
              <a:buNone/>
              <a:defRPr/>
            </a:lvl1pPr>
          </a:lstStyle>
          <a:p>
            <a:endParaRPr lang="en-US" dirty="0"/>
          </a:p>
        </p:txBody>
      </p:sp>
      <p:sp>
        <p:nvSpPr>
          <p:cNvPr id="26" name="Picture Placeholder 20"/>
          <p:cNvSpPr>
            <a:spLocks noGrp="1"/>
          </p:cNvSpPr>
          <p:nvPr>
            <p:ph type="pic" sz="quarter" idx="24"/>
          </p:nvPr>
        </p:nvSpPr>
        <p:spPr>
          <a:xfrm>
            <a:off x="7342301" y="1617051"/>
            <a:ext cx="1291648" cy="1253817"/>
          </a:xfrm>
        </p:spPr>
        <p:txBody>
          <a:bodyPr/>
          <a:lstStyle>
            <a:lvl1pPr marL="8458" indent="0" algn="ctr">
              <a:buNone/>
              <a:defRPr/>
            </a:lvl1pPr>
          </a:lstStyle>
          <a:p>
            <a:endParaRPr lang="en-US" dirty="0"/>
          </a:p>
        </p:txBody>
      </p:sp>
      <p:sp>
        <p:nvSpPr>
          <p:cNvPr id="28" name="Text Placeholder 27"/>
          <p:cNvSpPr>
            <a:spLocks noGrp="1"/>
          </p:cNvSpPr>
          <p:nvPr>
            <p:ph type="body" sz="quarter" idx="25"/>
          </p:nvPr>
        </p:nvSpPr>
        <p:spPr>
          <a:xfrm>
            <a:off x="455766" y="2935941"/>
            <a:ext cx="1291929" cy="2486306"/>
          </a:xfrm>
        </p:spPr>
        <p:txBody>
          <a:bodyPr/>
          <a:lstStyle>
            <a:lvl1pPr>
              <a:defRPr sz="1100"/>
            </a:lvl1pPr>
          </a:lstStyle>
          <a:p>
            <a:pPr lvl="0"/>
            <a:r>
              <a:rPr lang="en-US" dirty="0"/>
              <a:t>Click to edit Master text styles</a:t>
            </a:r>
          </a:p>
        </p:txBody>
      </p:sp>
      <p:sp>
        <p:nvSpPr>
          <p:cNvPr id="34" name="Text Placeholder 27"/>
          <p:cNvSpPr>
            <a:spLocks noGrp="1"/>
          </p:cNvSpPr>
          <p:nvPr>
            <p:ph type="body" sz="quarter" idx="26"/>
          </p:nvPr>
        </p:nvSpPr>
        <p:spPr>
          <a:xfrm>
            <a:off x="1827308" y="2948093"/>
            <a:ext cx="1291929" cy="2486306"/>
          </a:xfrm>
        </p:spPr>
        <p:txBody>
          <a:bodyPr/>
          <a:lstStyle>
            <a:lvl1pPr>
              <a:defRPr sz="1100"/>
            </a:lvl1pPr>
          </a:lstStyle>
          <a:p>
            <a:pPr lvl="0"/>
            <a:r>
              <a:rPr lang="en-US" dirty="0"/>
              <a:t>Click to edit Master text styles</a:t>
            </a:r>
          </a:p>
        </p:txBody>
      </p:sp>
      <p:sp>
        <p:nvSpPr>
          <p:cNvPr id="35" name="Text Placeholder 27"/>
          <p:cNvSpPr>
            <a:spLocks noGrp="1"/>
          </p:cNvSpPr>
          <p:nvPr>
            <p:ph type="body" sz="quarter" idx="27"/>
          </p:nvPr>
        </p:nvSpPr>
        <p:spPr>
          <a:xfrm>
            <a:off x="3210026" y="2948093"/>
            <a:ext cx="1291929" cy="2486306"/>
          </a:xfrm>
        </p:spPr>
        <p:txBody>
          <a:bodyPr/>
          <a:lstStyle>
            <a:lvl1pPr>
              <a:defRPr sz="1100"/>
            </a:lvl1pPr>
          </a:lstStyle>
          <a:p>
            <a:pPr lvl="0"/>
            <a:r>
              <a:rPr lang="en-US" dirty="0"/>
              <a:t>Click to edit Master text styles</a:t>
            </a:r>
          </a:p>
        </p:txBody>
      </p:sp>
      <p:sp>
        <p:nvSpPr>
          <p:cNvPr id="36" name="Text Placeholder 27"/>
          <p:cNvSpPr>
            <a:spLocks noGrp="1"/>
          </p:cNvSpPr>
          <p:nvPr>
            <p:ph type="body" sz="quarter" idx="28"/>
          </p:nvPr>
        </p:nvSpPr>
        <p:spPr>
          <a:xfrm>
            <a:off x="4594076" y="2938716"/>
            <a:ext cx="1291929" cy="2486306"/>
          </a:xfrm>
        </p:spPr>
        <p:txBody>
          <a:bodyPr/>
          <a:lstStyle>
            <a:lvl1pPr>
              <a:defRPr sz="1100"/>
            </a:lvl1pPr>
          </a:lstStyle>
          <a:p>
            <a:pPr lvl="0"/>
            <a:r>
              <a:rPr lang="en-US" dirty="0"/>
              <a:t>Click to edit Master text styles</a:t>
            </a:r>
          </a:p>
        </p:txBody>
      </p:sp>
      <p:sp>
        <p:nvSpPr>
          <p:cNvPr id="37" name="Text Placeholder 27"/>
          <p:cNvSpPr>
            <a:spLocks noGrp="1"/>
          </p:cNvSpPr>
          <p:nvPr>
            <p:ph type="body" sz="quarter" idx="29"/>
          </p:nvPr>
        </p:nvSpPr>
        <p:spPr>
          <a:xfrm>
            <a:off x="5990566" y="2935941"/>
            <a:ext cx="1291929" cy="2486306"/>
          </a:xfrm>
        </p:spPr>
        <p:txBody>
          <a:bodyPr/>
          <a:lstStyle>
            <a:lvl1pPr>
              <a:defRPr sz="1100"/>
            </a:lvl1pPr>
          </a:lstStyle>
          <a:p>
            <a:pPr lvl="0"/>
            <a:r>
              <a:rPr lang="en-US" dirty="0"/>
              <a:t>Click to edit Master text styles</a:t>
            </a:r>
          </a:p>
        </p:txBody>
      </p:sp>
      <p:sp>
        <p:nvSpPr>
          <p:cNvPr id="38" name="Text Placeholder 27"/>
          <p:cNvSpPr>
            <a:spLocks noGrp="1"/>
          </p:cNvSpPr>
          <p:nvPr>
            <p:ph type="body" sz="quarter" idx="30"/>
          </p:nvPr>
        </p:nvSpPr>
        <p:spPr>
          <a:xfrm>
            <a:off x="7359896" y="2938716"/>
            <a:ext cx="1291929" cy="2486306"/>
          </a:xfrm>
        </p:spPr>
        <p:txBody>
          <a:bodyPr/>
          <a:lstStyle>
            <a:lvl1pPr>
              <a:defRPr sz="1100"/>
            </a:lvl1pPr>
          </a:lstStyle>
          <a:p>
            <a:pPr lvl="0"/>
            <a:r>
              <a:rPr lang="en-US" dirty="0"/>
              <a:t>Click to edit Master text styles</a:t>
            </a:r>
          </a:p>
        </p:txBody>
      </p:sp>
    </p:spTree>
    <p:extLst>
      <p:ext uri="{BB962C8B-B14F-4D97-AF65-F5344CB8AC3E}">
        <p14:creationId xmlns:p14="http://schemas.microsoft.com/office/powerpoint/2010/main" val="369563762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Click To Add Title</a:t>
            </a:r>
          </a:p>
        </p:txBody>
      </p:sp>
      <p:sp>
        <p:nvSpPr>
          <p:cNvPr id="3" name="Text Placeholder 2"/>
          <p:cNvSpPr>
            <a:spLocks noGrp="1"/>
          </p:cNvSpPr>
          <p:nvPr>
            <p:ph type="body" idx="1"/>
          </p:nvPr>
        </p:nvSpPr>
        <p:spPr>
          <a:xfrm>
            <a:off x="417081" y="963180"/>
            <a:ext cx="4080308" cy="415238"/>
          </a:xfrm>
        </p:spPr>
        <p:txBody>
          <a:bodyPr anchor="b">
            <a:normAutofit/>
          </a:bodyPr>
          <a:lstStyle>
            <a:lvl1pPr marL="0" indent="0">
              <a:buNone/>
              <a:defRPr sz="1300" b="1" i="0">
                <a:solidFill>
                  <a:schemeClr val="accent1"/>
                </a:solidFill>
                <a:latin typeface="Century Gothic"/>
                <a:cs typeface="Century Gothic"/>
              </a:defRPr>
            </a:lvl1pPr>
            <a:lvl2pPr marL="454129" indent="0">
              <a:buNone/>
              <a:defRPr sz="2000" b="1"/>
            </a:lvl2pPr>
            <a:lvl3pPr marL="908242" indent="0">
              <a:buNone/>
              <a:defRPr sz="1800" b="1"/>
            </a:lvl3pPr>
            <a:lvl4pPr marL="1362363" indent="0">
              <a:buNone/>
              <a:defRPr sz="1600" b="1"/>
            </a:lvl4pPr>
            <a:lvl5pPr marL="1816480" indent="0">
              <a:buNone/>
              <a:defRPr sz="1600" b="1"/>
            </a:lvl5pPr>
            <a:lvl6pPr marL="2270596" indent="0">
              <a:buNone/>
              <a:defRPr sz="1600" b="1"/>
            </a:lvl6pPr>
            <a:lvl7pPr marL="2724715" indent="0">
              <a:buNone/>
              <a:defRPr sz="1600" b="1"/>
            </a:lvl7pPr>
            <a:lvl8pPr marL="3178835" indent="0">
              <a:buNone/>
              <a:defRPr sz="1600" b="1"/>
            </a:lvl8pPr>
            <a:lvl9pPr marL="3632956"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17081" y="1471026"/>
            <a:ext cx="4080308" cy="4278009"/>
          </a:xfrm>
        </p:spPr>
        <p:txBody>
          <a:bodyPr>
            <a:noAutofit/>
          </a:bodyPr>
          <a:lstStyle>
            <a:lvl1pPr>
              <a:defRPr sz="1300">
                <a:solidFill>
                  <a:schemeClr val="tx1"/>
                </a:solidFill>
              </a:defRPr>
            </a:lvl1pPr>
            <a:lvl2pPr>
              <a:defRPr sz="1100">
                <a:solidFill>
                  <a:schemeClr val="tx1"/>
                </a:solidFill>
              </a:defRPr>
            </a:lvl2pPr>
            <a:lvl3pPr>
              <a:defRPr sz="1000">
                <a:solidFill>
                  <a:schemeClr val="tx1"/>
                </a:solidFill>
              </a:defRPr>
            </a:lvl3pPr>
            <a:lvl4pPr>
              <a:defRPr sz="900">
                <a:solidFill>
                  <a:schemeClr val="tx1"/>
                </a:solidFill>
              </a:defRPr>
            </a:lvl4pPr>
            <a:lvl5pPr>
              <a:defRPr sz="900">
                <a:solidFill>
                  <a:schemeClr val="tx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6" y="963180"/>
            <a:ext cx="4079009" cy="415238"/>
          </a:xfrm>
        </p:spPr>
        <p:txBody>
          <a:bodyPr anchor="b">
            <a:normAutofit/>
          </a:bodyPr>
          <a:lstStyle>
            <a:lvl1pPr marL="0" indent="0">
              <a:buNone/>
              <a:defRPr sz="1300" b="1" i="0">
                <a:solidFill>
                  <a:schemeClr val="accent1"/>
                </a:solidFill>
                <a:latin typeface="Century Gothic"/>
                <a:cs typeface="Century Gothic"/>
              </a:defRPr>
            </a:lvl1pPr>
            <a:lvl2pPr marL="454129" indent="0">
              <a:buNone/>
              <a:defRPr sz="2000" b="1"/>
            </a:lvl2pPr>
            <a:lvl3pPr marL="908242" indent="0">
              <a:buNone/>
              <a:defRPr sz="1800" b="1"/>
            </a:lvl3pPr>
            <a:lvl4pPr marL="1362363" indent="0">
              <a:buNone/>
              <a:defRPr sz="1600" b="1"/>
            </a:lvl4pPr>
            <a:lvl5pPr marL="1816480" indent="0">
              <a:buNone/>
              <a:defRPr sz="1600" b="1"/>
            </a:lvl5pPr>
            <a:lvl6pPr marL="2270596" indent="0">
              <a:buNone/>
              <a:defRPr sz="1600" b="1"/>
            </a:lvl6pPr>
            <a:lvl7pPr marL="2724715" indent="0">
              <a:buNone/>
              <a:defRPr sz="1600" b="1"/>
            </a:lvl7pPr>
            <a:lvl8pPr marL="3178835" indent="0">
              <a:buNone/>
              <a:defRPr sz="1600" b="1"/>
            </a:lvl8pPr>
            <a:lvl9pPr marL="363295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471026"/>
            <a:ext cx="4079009" cy="4278009"/>
          </a:xfrm>
        </p:spPr>
        <p:txBody>
          <a:bodyPr>
            <a:noAutofit/>
          </a:bodyPr>
          <a:lstStyle>
            <a:lvl1pPr>
              <a:defRPr sz="1300">
                <a:solidFill>
                  <a:schemeClr val="tx1"/>
                </a:solidFill>
              </a:defRPr>
            </a:lvl1pPr>
            <a:lvl2pPr>
              <a:defRPr sz="1100">
                <a:solidFill>
                  <a:schemeClr val="tx1"/>
                </a:solidFill>
              </a:defRPr>
            </a:lvl2pPr>
            <a:lvl3pPr>
              <a:defRPr sz="1000">
                <a:solidFill>
                  <a:schemeClr val="tx1"/>
                </a:solidFill>
              </a:defRPr>
            </a:lvl3pPr>
            <a:lvl4pPr>
              <a:defRPr sz="900">
                <a:solidFill>
                  <a:schemeClr val="tx1"/>
                </a:solidFill>
              </a:defRPr>
            </a:lvl4pPr>
            <a:lvl5pPr>
              <a:defRPr sz="900">
                <a:solidFill>
                  <a:schemeClr val="tx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Footer Placeholder 11"/>
          <p:cNvSpPr>
            <a:spLocks noGrp="1"/>
          </p:cNvSpPr>
          <p:nvPr>
            <p:ph type="ftr" sz="quarter" idx="11"/>
          </p:nvPr>
        </p:nvSpPr>
        <p:spPr/>
        <p:txBody>
          <a:bodyPr/>
          <a:lstStyle>
            <a:lvl1pPr>
              <a:defRPr>
                <a:solidFill>
                  <a:schemeClr val="tx1"/>
                </a:solidFill>
              </a:defRPr>
            </a:lvl1pPr>
          </a:lstStyle>
          <a:p>
            <a:r>
              <a:rPr lang="en-US" dirty="0">
                <a:solidFill>
                  <a:srgbClr val="00274C"/>
                </a:solidFill>
              </a:rPr>
              <a:t>   </a:t>
            </a:r>
          </a:p>
        </p:txBody>
      </p:sp>
      <p:sp>
        <p:nvSpPr>
          <p:cNvPr id="13" name="Slide Number Placeholder 12"/>
          <p:cNvSpPr>
            <a:spLocks noGrp="1"/>
          </p:cNvSpPr>
          <p:nvPr>
            <p:ph type="sldNum" sz="quarter" idx="12"/>
          </p:nvPr>
        </p:nvSpPr>
        <p:spPr/>
        <p:txBody>
          <a:bodyPr/>
          <a:lstStyle>
            <a:lvl1pPr>
              <a:defRPr>
                <a:solidFill>
                  <a:schemeClr val="tx1"/>
                </a:solidFill>
              </a:defRPr>
            </a:lvl1pPr>
          </a:lstStyle>
          <a:p>
            <a:fld id="{612DC607-6A03-FC4D-8F08-E2A898818239}" type="slidenum">
              <a:rPr lang="en-US" smtClean="0">
                <a:solidFill>
                  <a:srgbClr val="00274C"/>
                </a:solidFill>
              </a:rPr>
              <a:pPr/>
              <a:t>‹#›</a:t>
            </a:fld>
            <a:endParaRPr lang="en-US" dirty="0">
              <a:solidFill>
                <a:srgbClr val="00274C"/>
              </a:solidFill>
            </a:endParaRPr>
          </a:p>
        </p:txBody>
      </p:sp>
      <p:sp>
        <p:nvSpPr>
          <p:cNvPr id="14" name="Rectangle 13" hidden="1"/>
          <p:cNvSpPr/>
          <p:nvPr userDrawn="1">
            <p:custDataLst>
              <p:tags r:id="rId1"/>
            </p:custDataLst>
          </p:nvPr>
        </p:nvSpPr>
        <p:spPr>
          <a:xfrm>
            <a:off x="417099" y="208714"/>
            <a:ext cx="8309838"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715" tIns="40855" rIns="81715" bIns="40855" rtlCol="0" anchor="ctr"/>
          <a:lstStyle/>
          <a:p>
            <a:pPr algn="ctr" defTabSz="454129"/>
            <a:endParaRPr lang="en-US" dirty="0">
              <a:solidFill>
                <a:prstClr val="white"/>
              </a:solidFill>
            </a:endParaRPr>
          </a:p>
        </p:txBody>
      </p:sp>
      <p:sp>
        <p:nvSpPr>
          <p:cNvPr id="15" name="Rectangle 14" hidden="1"/>
          <p:cNvSpPr/>
          <p:nvPr userDrawn="1">
            <p:custDataLst>
              <p:tags r:id="rId2"/>
            </p:custDataLst>
          </p:nvPr>
        </p:nvSpPr>
        <p:spPr>
          <a:xfrm>
            <a:off x="0" y="6239967"/>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715" tIns="40855" rIns="81715" bIns="40855" rtlCol="0" anchor="ctr"/>
          <a:lstStyle/>
          <a:p>
            <a:pPr algn="ctr" defTabSz="454129"/>
            <a:endParaRPr lang="en-US" dirty="0">
              <a:solidFill>
                <a:prstClr val="white"/>
              </a:solidFill>
            </a:endParaRPr>
          </a:p>
        </p:txBody>
      </p:sp>
      <p:sp>
        <p:nvSpPr>
          <p:cNvPr id="16" name="Text Placeholder 92"/>
          <p:cNvSpPr>
            <a:spLocks noGrp="1"/>
          </p:cNvSpPr>
          <p:nvPr>
            <p:ph type="body" sz="quarter" idx="109" hasCustomPrompt="1"/>
          </p:nvPr>
        </p:nvSpPr>
        <p:spPr>
          <a:xfrm>
            <a:off x="415636" y="5749038"/>
            <a:ext cx="8314171" cy="331975"/>
          </a:xfrm>
        </p:spPr>
        <p:txBody>
          <a:bodyPr anchor="b">
            <a:normAutofit/>
          </a:bodyPr>
          <a:lstStyle>
            <a:lvl1pPr marL="8498" indent="0">
              <a:spcBef>
                <a:spcPts val="0"/>
              </a:spcBef>
              <a:spcAft>
                <a:spcPts val="0"/>
              </a:spcAft>
              <a:buNone/>
              <a:defRPr sz="600">
                <a:solidFill>
                  <a:schemeClr val="tx1"/>
                </a:solidFill>
              </a:defRPr>
            </a:lvl1pPr>
          </a:lstStyle>
          <a:p>
            <a:pPr lvl="0"/>
            <a:r>
              <a:rPr lang="en-US" dirty="0"/>
              <a:t>Click to add source</a:t>
            </a:r>
          </a:p>
        </p:txBody>
      </p:sp>
    </p:spTree>
    <p:extLst>
      <p:ext uri="{BB962C8B-B14F-4D97-AF65-F5344CB8AC3E}">
        <p14:creationId xmlns:p14="http://schemas.microsoft.com/office/powerpoint/2010/main" val="86003041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Two Content Horizonta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Click To Add Title</a:t>
            </a:r>
          </a:p>
        </p:txBody>
      </p:sp>
      <p:sp>
        <p:nvSpPr>
          <p:cNvPr id="3" name="Content Placeholder 2"/>
          <p:cNvSpPr>
            <a:spLocks noGrp="1"/>
          </p:cNvSpPr>
          <p:nvPr>
            <p:ph sz="half" idx="1"/>
          </p:nvPr>
        </p:nvSpPr>
        <p:spPr>
          <a:xfrm>
            <a:off x="417087" y="1044263"/>
            <a:ext cx="8312720" cy="284692"/>
          </a:xfrm>
        </p:spPr>
        <p:txBody>
          <a:bodyPr anchor="b">
            <a:normAutofit/>
          </a:bodyPr>
          <a:lstStyle>
            <a:lvl1pPr marL="1424" indent="0">
              <a:spcBef>
                <a:spcPts val="359"/>
              </a:spcBef>
              <a:spcAft>
                <a:spcPts val="359"/>
              </a:spcAft>
              <a:buNone/>
              <a:defRPr sz="900" b="1">
                <a:solidFill>
                  <a:schemeClr val="tx2"/>
                </a:solidFill>
                <a:latin typeface="Century Gothic"/>
                <a:cs typeface="Century Gothic"/>
              </a:defRPr>
            </a:lvl1pPr>
            <a:lvl2pPr marL="103309" indent="-103309">
              <a:buClr>
                <a:schemeClr val="accent1"/>
              </a:buClr>
              <a:buFont typeface="Arial"/>
              <a:buChar char="•"/>
              <a:defRPr sz="1200"/>
            </a:lvl2pPr>
            <a:lvl3pPr marL="108965" indent="-108965">
              <a:spcBef>
                <a:spcPts val="269"/>
              </a:spcBef>
              <a:spcAft>
                <a:spcPts val="269"/>
              </a:spcAft>
              <a:defRPr sz="900">
                <a:latin typeface="Century Gothic"/>
                <a:cs typeface="Century Gothic"/>
              </a:defRPr>
            </a:lvl3pPr>
            <a:lvl4pPr marL="505221" indent="-226445">
              <a:defRPr sz="900"/>
            </a:lvl4pPr>
            <a:lvl5pPr marL="505221" indent="-226445">
              <a:defRPr sz="900"/>
            </a:lvl5pPr>
            <a:lvl6pPr>
              <a:defRPr sz="1800"/>
            </a:lvl6pPr>
            <a:lvl7pPr>
              <a:defRPr sz="1800"/>
            </a:lvl7pPr>
            <a:lvl8pPr>
              <a:defRPr sz="1800"/>
            </a:lvl8pPr>
            <a:lvl9pPr>
              <a:defRPr sz="1800"/>
            </a:lvl9pPr>
          </a:lstStyle>
          <a:p>
            <a:pPr lvl="0"/>
            <a:r>
              <a:rPr lang="en-US" dirty="0"/>
              <a:t>Click to edit Master text styles</a:t>
            </a:r>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612DC607-6A03-FC4D-8F08-E2A898818239}" type="slidenum">
              <a:rPr lang="en-US" smtClean="0">
                <a:solidFill>
                  <a:srgbClr val="00274C"/>
                </a:solidFill>
              </a:rPr>
              <a:pPr/>
              <a:t>‹#›</a:t>
            </a:fld>
            <a:endParaRPr lang="en-US" dirty="0">
              <a:solidFill>
                <a:srgbClr val="00274C"/>
              </a:solidFill>
            </a:endParaRPr>
          </a:p>
        </p:txBody>
      </p:sp>
      <p:sp>
        <p:nvSpPr>
          <p:cNvPr id="14" name="Content Placeholder 13"/>
          <p:cNvSpPr>
            <a:spLocks noGrp="1"/>
          </p:cNvSpPr>
          <p:nvPr>
            <p:ph sz="quarter" idx="18"/>
          </p:nvPr>
        </p:nvSpPr>
        <p:spPr>
          <a:xfrm>
            <a:off x="417081" y="1428132"/>
            <a:ext cx="8306957" cy="2052937"/>
          </a:xfrm>
        </p:spPr>
        <p:txBody>
          <a:bodyPr>
            <a:normAutofit/>
          </a:bodyPr>
          <a:lstStyle>
            <a:lvl1pPr>
              <a:defRPr sz="900">
                <a:solidFill>
                  <a:schemeClr val="tx1"/>
                </a:solidFill>
              </a:defRPr>
            </a:lvl1pPr>
          </a:lstStyle>
          <a:p>
            <a:pPr lvl="0"/>
            <a:endParaRPr lang="en-US" dirty="0"/>
          </a:p>
        </p:txBody>
      </p:sp>
      <p:sp>
        <p:nvSpPr>
          <p:cNvPr id="21" name="Text Placeholder 5"/>
          <p:cNvSpPr>
            <a:spLocks noGrp="1"/>
          </p:cNvSpPr>
          <p:nvPr>
            <p:ph type="body" sz="quarter" idx="23" hasCustomPrompt="1"/>
          </p:nvPr>
        </p:nvSpPr>
        <p:spPr>
          <a:xfrm>
            <a:off x="415171" y="3667457"/>
            <a:ext cx="8312727" cy="258184"/>
          </a:xfrm>
          <a:solidFill>
            <a:schemeClr val="accent1"/>
          </a:solidFill>
        </p:spPr>
        <p:txBody>
          <a:bodyPr anchor="ctr">
            <a:normAutofit/>
          </a:bodyPr>
          <a:lstStyle>
            <a:lvl1pPr marL="81715" indent="0">
              <a:buNone/>
              <a:defRPr sz="1100" b="1">
                <a:solidFill>
                  <a:schemeClr val="bg1"/>
                </a:solidFill>
              </a:defRPr>
            </a:lvl1pPr>
          </a:lstStyle>
          <a:p>
            <a:pPr lvl="0"/>
            <a:r>
              <a:rPr lang="en-US" dirty="0"/>
              <a:t>Click to add title</a:t>
            </a:r>
          </a:p>
        </p:txBody>
      </p:sp>
      <p:sp>
        <p:nvSpPr>
          <p:cNvPr id="37" name="Content Placeholder 13"/>
          <p:cNvSpPr>
            <a:spLocks noGrp="1"/>
          </p:cNvSpPr>
          <p:nvPr>
            <p:ph sz="quarter" idx="110"/>
          </p:nvPr>
        </p:nvSpPr>
        <p:spPr>
          <a:xfrm>
            <a:off x="417080" y="4079302"/>
            <a:ext cx="8312730" cy="1669734"/>
          </a:xfrm>
        </p:spPr>
        <p:txBody>
          <a:bodyPr>
            <a:normAutofit/>
          </a:bodyPr>
          <a:lstStyle>
            <a:lvl1pPr>
              <a:defRPr sz="900">
                <a:solidFill>
                  <a:schemeClr val="tx1"/>
                </a:solidFill>
              </a:defRPr>
            </a:lvl1pPr>
          </a:lstStyle>
          <a:p>
            <a:pPr lvl="0"/>
            <a:endParaRPr lang="en-US" dirty="0"/>
          </a:p>
        </p:txBody>
      </p:sp>
      <p:sp>
        <p:nvSpPr>
          <p:cNvPr id="16" name="Rectangle 15" hidden="1"/>
          <p:cNvSpPr/>
          <p:nvPr userDrawn="1">
            <p:custDataLst>
              <p:tags r:id="rId1"/>
            </p:custDataLst>
          </p:nvPr>
        </p:nvSpPr>
        <p:spPr>
          <a:xfrm>
            <a:off x="417099" y="208714"/>
            <a:ext cx="8309838"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715" tIns="40855" rIns="81715" bIns="40855" rtlCol="0" anchor="ctr"/>
          <a:lstStyle/>
          <a:p>
            <a:pPr algn="ctr" defTabSz="454129"/>
            <a:endParaRPr lang="en-US" dirty="0">
              <a:solidFill>
                <a:prstClr val="white"/>
              </a:solidFill>
            </a:endParaRPr>
          </a:p>
        </p:txBody>
      </p:sp>
      <p:sp>
        <p:nvSpPr>
          <p:cNvPr id="17" name="Rectangle 16" hidden="1"/>
          <p:cNvSpPr/>
          <p:nvPr userDrawn="1">
            <p:custDataLst>
              <p:tags r:id="rId2"/>
            </p:custDataLst>
          </p:nvPr>
        </p:nvSpPr>
        <p:spPr>
          <a:xfrm>
            <a:off x="0" y="6239967"/>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715" tIns="40855" rIns="81715" bIns="40855" rtlCol="0" anchor="ctr"/>
          <a:lstStyle/>
          <a:p>
            <a:pPr algn="ctr" defTabSz="454129"/>
            <a:endParaRPr lang="en-US" dirty="0">
              <a:solidFill>
                <a:prstClr val="white"/>
              </a:solidFill>
            </a:endParaRPr>
          </a:p>
        </p:txBody>
      </p:sp>
      <p:sp>
        <p:nvSpPr>
          <p:cNvPr id="12" name="Text Placeholder 92"/>
          <p:cNvSpPr>
            <a:spLocks noGrp="1"/>
          </p:cNvSpPr>
          <p:nvPr>
            <p:ph type="body" sz="quarter" idx="109" hasCustomPrompt="1"/>
          </p:nvPr>
        </p:nvSpPr>
        <p:spPr>
          <a:xfrm>
            <a:off x="415636" y="5749038"/>
            <a:ext cx="8314171" cy="331975"/>
          </a:xfrm>
        </p:spPr>
        <p:txBody>
          <a:bodyPr anchor="b">
            <a:normAutofit/>
          </a:bodyPr>
          <a:lstStyle>
            <a:lvl1pPr marL="8498" indent="0">
              <a:spcBef>
                <a:spcPts val="0"/>
              </a:spcBef>
              <a:spcAft>
                <a:spcPts val="0"/>
              </a:spcAft>
              <a:buNone/>
              <a:defRPr sz="600">
                <a:solidFill>
                  <a:schemeClr val="tx1"/>
                </a:solidFill>
              </a:defRPr>
            </a:lvl1pPr>
          </a:lstStyle>
          <a:p>
            <a:pPr lvl="0"/>
            <a:r>
              <a:rPr lang="en-US" dirty="0"/>
              <a:t>Click to add source</a:t>
            </a:r>
          </a:p>
        </p:txBody>
      </p:sp>
      <p:sp>
        <p:nvSpPr>
          <p:cNvPr id="15" name="Footer Placeholder 4"/>
          <p:cNvSpPr>
            <a:spLocks noGrp="1"/>
          </p:cNvSpPr>
          <p:nvPr>
            <p:ph type="ftr" sz="quarter" idx="3"/>
          </p:nvPr>
        </p:nvSpPr>
        <p:spPr>
          <a:xfrm>
            <a:off x="4829299" y="6356537"/>
            <a:ext cx="3640462" cy="365592"/>
          </a:xfrm>
          <a:prstGeom prst="rect">
            <a:avLst/>
          </a:prstGeom>
        </p:spPr>
        <p:txBody>
          <a:bodyPr vert="horz" lIns="81715" tIns="40855" rIns="81715" bIns="40855" rtlCol="0" anchor="ctr"/>
          <a:lstStyle>
            <a:lvl1pPr algn="r">
              <a:defRPr sz="600" cap="all" baseline="0">
                <a:solidFill>
                  <a:schemeClr val="tx1"/>
                </a:solidFill>
              </a:defRPr>
            </a:lvl1pPr>
          </a:lstStyle>
          <a:p>
            <a:r>
              <a:rPr lang="en-US" dirty="0">
                <a:solidFill>
                  <a:srgbClr val="00274C"/>
                </a:solidFill>
              </a:rPr>
              <a:t>   </a:t>
            </a:r>
          </a:p>
        </p:txBody>
      </p:sp>
    </p:spTree>
    <p:extLst>
      <p:ext uri="{BB962C8B-B14F-4D97-AF65-F5344CB8AC3E}">
        <p14:creationId xmlns:p14="http://schemas.microsoft.com/office/powerpoint/2010/main" val="32570248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0CDF5DF6-223D-4139-81E4-A4AEEF28C5F7}" type="slidenum">
              <a:rPr lang="en-US" smtClean="0"/>
              <a:t>‹#›</a:t>
            </a:fld>
            <a:endParaRPr lang="en-US" dirty="0"/>
          </a:p>
        </p:txBody>
      </p:sp>
    </p:spTree>
    <p:extLst>
      <p:ext uri="{BB962C8B-B14F-4D97-AF65-F5344CB8AC3E}">
        <p14:creationId xmlns:p14="http://schemas.microsoft.com/office/powerpoint/2010/main" val="366498272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Three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Click To Add Title</a:t>
            </a:r>
          </a:p>
        </p:txBody>
      </p:sp>
      <p:sp>
        <p:nvSpPr>
          <p:cNvPr id="3" name="Content Placeholder 2"/>
          <p:cNvSpPr>
            <a:spLocks noGrp="1"/>
          </p:cNvSpPr>
          <p:nvPr>
            <p:ph sz="half" idx="1"/>
          </p:nvPr>
        </p:nvSpPr>
        <p:spPr>
          <a:xfrm>
            <a:off x="417087" y="1044263"/>
            <a:ext cx="3853525" cy="284692"/>
          </a:xfrm>
        </p:spPr>
        <p:txBody>
          <a:bodyPr anchor="b">
            <a:normAutofit/>
          </a:bodyPr>
          <a:lstStyle>
            <a:lvl1pPr marL="1424" indent="0">
              <a:spcBef>
                <a:spcPts val="359"/>
              </a:spcBef>
              <a:spcAft>
                <a:spcPts val="359"/>
              </a:spcAft>
              <a:buNone/>
              <a:defRPr sz="900" b="1">
                <a:solidFill>
                  <a:schemeClr val="accent1"/>
                </a:solidFill>
                <a:latin typeface="Century Gothic"/>
                <a:cs typeface="Century Gothic"/>
              </a:defRPr>
            </a:lvl1pPr>
            <a:lvl2pPr marL="103309" indent="-103309">
              <a:buClr>
                <a:schemeClr val="accent1"/>
              </a:buClr>
              <a:buFont typeface="Arial"/>
              <a:buChar char="•"/>
              <a:defRPr sz="1200"/>
            </a:lvl2pPr>
            <a:lvl3pPr marL="108965" indent="-108965">
              <a:spcBef>
                <a:spcPts val="269"/>
              </a:spcBef>
              <a:spcAft>
                <a:spcPts val="269"/>
              </a:spcAft>
              <a:defRPr sz="900">
                <a:latin typeface="Century Gothic"/>
                <a:cs typeface="Century Gothic"/>
              </a:defRPr>
            </a:lvl3pPr>
            <a:lvl4pPr marL="505221" indent="-226445">
              <a:defRPr sz="900"/>
            </a:lvl4pPr>
            <a:lvl5pPr marL="505221" indent="-226445">
              <a:defRPr sz="900"/>
            </a:lvl5pPr>
            <a:lvl6pPr>
              <a:defRPr sz="1800"/>
            </a:lvl6pPr>
            <a:lvl7pPr>
              <a:defRPr sz="1800"/>
            </a:lvl7pPr>
            <a:lvl8pPr>
              <a:defRPr sz="1800"/>
            </a:lvl8pPr>
            <a:lvl9pPr>
              <a:defRPr sz="1800"/>
            </a:lvl9pPr>
          </a:lstStyle>
          <a:p>
            <a:pPr lvl="0"/>
            <a:r>
              <a:rPr lang="en-US" dirty="0"/>
              <a:t>Click to edit Master text styles</a:t>
            </a:r>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612DC607-6A03-FC4D-8F08-E2A898818239}" type="slidenum">
              <a:rPr lang="en-US" smtClean="0">
                <a:solidFill>
                  <a:srgbClr val="00274C"/>
                </a:solidFill>
              </a:rPr>
              <a:pPr/>
              <a:t>‹#›</a:t>
            </a:fld>
            <a:endParaRPr lang="en-US" dirty="0">
              <a:solidFill>
                <a:srgbClr val="00274C"/>
              </a:solidFill>
            </a:endParaRPr>
          </a:p>
        </p:txBody>
      </p:sp>
      <p:sp>
        <p:nvSpPr>
          <p:cNvPr id="10" name="Content Placeholder 2"/>
          <p:cNvSpPr>
            <a:spLocks noGrp="1"/>
          </p:cNvSpPr>
          <p:nvPr>
            <p:ph sz="half" idx="13"/>
          </p:nvPr>
        </p:nvSpPr>
        <p:spPr>
          <a:xfrm>
            <a:off x="4884244" y="1044263"/>
            <a:ext cx="3816813" cy="284692"/>
          </a:xfrm>
        </p:spPr>
        <p:txBody>
          <a:bodyPr anchor="b">
            <a:normAutofit/>
          </a:bodyPr>
          <a:lstStyle>
            <a:lvl1pPr marL="1424" indent="0">
              <a:spcBef>
                <a:spcPts val="359"/>
              </a:spcBef>
              <a:spcAft>
                <a:spcPts val="359"/>
              </a:spcAft>
              <a:buNone/>
              <a:defRPr sz="900" b="1">
                <a:solidFill>
                  <a:schemeClr val="accent1"/>
                </a:solidFill>
                <a:latin typeface="Century Gothic"/>
                <a:cs typeface="Century Gothic"/>
              </a:defRPr>
            </a:lvl1pPr>
            <a:lvl2pPr marL="103309" indent="-103309">
              <a:buClr>
                <a:schemeClr val="accent1"/>
              </a:buClr>
              <a:buFont typeface="Arial"/>
              <a:buChar char="•"/>
              <a:defRPr sz="1200"/>
            </a:lvl2pPr>
            <a:lvl3pPr marL="108965" indent="-108965">
              <a:spcBef>
                <a:spcPts val="269"/>
              </a:spcBef>
              <a:spcAft>
                <a:spcPts val="269"/>
              </a:spcAft>
              <a:defRPr sz="900">
                <a:latin typeface="Century Gothic"/>
                <a:cs typeface="Century Gothic"/>
              </a:defRPr>
            </a:lvl3pPr>
            <a:lvl4pPr marL="505221" indent="-226445">
              <a:defRPr sz="900"/>
            </a:lvl4pPr>
            <a:lvl5pPr marL="505221" indent="-226445">
              <a:defRPr sz="900"/>
            </a:lvl5pPr>
            <a:lvl6pPr>
              <a:defRPr sz="1800"/>
            </a:lvl6pPr>
            <a:lvl7pPr>
              <a:defRPr sz="1800"/>
            </a:lvl7pPr>
            <a:lvl8pPr>
              <a:defRPr sz="1800"/>
            </a:lvl8pPr>
            <a:lvl9pPr>
              <a:defRPr sz="1800"/>
            </a:lvl9pPr>
          </a:lstStyle>
          <a:p>
            <a:pPr lvl="0"/>
            <a:r>
              <a:rPr lang="en-US" dirty="0"/>
              <a:t>Click to edit Master text styles</a:t>
            </a:r>
          </a:p>
        </p:txBody>
      </p:sp>
      <p:sp>
        <p:nvSpPr>
          <p:cNvPr id="14" name="Content Placeholder 13"/>
          <p:cNvSpPr>
            <a:spLocks noGrp="1"/>
          </p:cNvSpPr>
          <p:nvPr>
            <p:ph sz="quarter" idx="18"/>
          </p:nvPr>
        </p:nvSpPr>
        <p:spPr>
          <a:xfrm>
            <a:off x="417078" y="1428132"/>
            <a:ext cx="3853527" cy="2052937"/>
          </a:xfrm>
        </p:spPr>
        <p:txBody>
          <a:bodyPr>
            <a:normAutofit/>
          </a:bodyPr>
          <a:lstStyle>
            <a:lvl1pPr>
              <a:defRPr sz="900">
                <a:solidFill>
                  <a:schemeClr val="tx1"/>
                </a:solidFill>
              </a:defRPr>
            </a:lvl1pPr>
          </a:lstStyle>
          <a:p>
            <a:pPr lvl="0"/>
            <a:endParaRPr lang="en-US" dirty="0"/>
          </a:p>
        </p:txBody>
      </p:sp>
      <p:sp>
        <p:nvSpPr>
          <p:cNvPr id="15" name="Content Placeholder 13"/>
          <p:cNvSpPr>
            <a:spLocks noGrp="1"/>
          </p:cNvSpPr>
          <p:nvPr>
            <p:ph sz="quarter" idx="19"/>
          </p:nvPr>
        </p:nvSpPr>
        <p:spPr>
          <a:xfrm>
            <a:off x="4883613" y="1428132"/>
            <a:ext cx="3835484" cy="2052937"/>
          </a:xfrm>
        </p:spPr>
        <p:txBody>
          <a:bodyPr>
            <a:normAutofit/>
          </a:bodyPr>
          <a:lstStyle>
            <a:lvl1pPr>
              <a:defRPr sz="900">
                <a:solidFill>
                  <a:schemeClr val="tx1"/>
                </a:solidFill>
              </a:defRPr>
            </a:lvl1pPr>
          </a:lstStyle>
          <a:p>
            <a:pPr lvl="0"/>
            <a:endParaRPr lang="en-US" dirty="0"/>
          </a:p>
        </p:txBody>
      </p:sp>
      <p:sp>
        <p:nvSpPr>
          <p:cNvPr id="21" name="Text Placeholder 5"/>
          <p:cNvSpPr>
            <a:spLocks noGrp="1"/>
          </p:cNvSpPr>
          <p:nvPr>
            <p:ph type="body" sz="quarter" idx="23" hasCustomPrompt="1"/>
          </p:nvPr>
        </p:nvSpPr>
        <p:spPr>
          <a:xfrm>
            <a:off x="415171" y="3667457"/>
            <a:ext cx="8312727" cy="258184"/>
          </a:xfrm>
          <a:solidFill>
            <a:schemeClr val="accent1"/>
          </a:solidFill>
        </p:spPr>
        <p:txBody>
          <a:bodyPr anchor="ctr">
            <a:normAutofit/>
          </a:bodyPr>
          <a:lstStyle>
            <a:lvl1pPr marL="81715" indent="0">
              <a:buNone/>
              <a:defRPr sz="1100" b="1">
                <a:solidFill>
                  <a:schemeClr val="bg1"/>
                </a:solidFill>
              </a:defRPr>
            </a:lvl1pPr>
          </a:lstStyle>
          <a:p>
            <a:pPr lvl="0"/>
            <a:r>
              <a:rPr lang="en-US" dirty="0"/>
              <a:t>Click to add title</a:t>
            </a:r>
          </a:p>
        </p:txBody>
      </p:sp>
      <p:sp>
        <p:nvSpPr>
          <p:cNvPr id="37" name="Content Placeholder 13"/>
          <p:cNvSpPr>
            <a:spLocks noGrp="1"/>
          </p:cNvSpPr>
          <p:nvPr>
            <p:ph sz="quarter" idx="110"/>
          </p:nvPr>
        </p:nvSpPr>
        <p:spPr>
          <a:xfrm>
            <a:off x="417080" y="4079302"/>
            <a:ext cx="8312730" cy="1669734"/>
          </a:xfrm>
        </p:spPr>
        <p:txBody>
          <a:bodyPr>
            <a:normAutofit/>
          </a:bodyPr>
          <a:lstStyle>
            <a:lvl1pPr>
              <a:defRPr sz="900">
                <a:solidFill>
                  <a:schemeClr val="tx1"/>
                </a:solidFill>
              </a:defRPr>
            </a:lvl1pPr>
          </a:lstStyle>
          <a:p>
            <a:pPr lvl="0"/>
            <a:endParaRPr lang="en-US" dirty="0"/>
          </a:p>
        </p:txBody>
      </p:sp>
      <p:sp>
        <p:nvSpPr>
          <p:cNvPr id="16" name="Rectangle 15" hidden="1"/>
          <p:cNvSpPr/>
          <p:nvPr userDrawn="1">
            <p:custDataLst>
              <p:tags r:id="rId1"/>
            </p:custDataLst>
          </p:nvPr>
        </p:nvSpPr>
        <p:spPr>
          <a:xfrm>
            <a:off x="417099" y="208714"/>
            <a:ext cx="8309838"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715" tIns="40855" rIns="81715" bIns="40855" rtlCol="0" anchor="ctr"/>
          <a:lstStyle/>
          <a:p>
            <a:pPr algn="ctr" defTabSz="454129"/>
            <a:endParaRPr lang="en-US" dirty="0">
              <a:solidFill>
                <a:prstClr val="white"/>
              </a:solidFill>
            </a:endParaRPr>
          </a:p>
        </p:txBody>
      </p:sp>
      <p:sp>
        <p:nvSpPr>
          <p:cNvPr id="17" name="Rectangle 16" hidden="1"/>
          <p:cNvSpPr/>
          <p:nvPr userDrawn="1">
            <p:custDataLst>
              <p:tags r:id="rId2"/>
            </p:custDataLst>
          </p:nvPr>
        </p:nvSpPr>
        <p:spPr>
          <a:xfrm>
            <a:off x="0" y="6239967"/>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715" tIns="40855" rIns="81715" bIns="40855" rtlCol="0" anchor="ctr"/>
          <a:lstStyle/>
          <a:p>
            <a:pPr algn="ctr" defTabSz="454129"/>
            <a:endParaRPr lang="en-US" dirty="0">
              <a:solidFill>
                <a:prstClr val="white"/>
              </a:solidFill>
            </a:endParaRPr>
          </a:p>
        </p:txBody>
      </p:sp>
      <p:sp>
        <p:nvSpPr>
          <p:cNvPr id="18" name="Text Placeholder 92"/>
          <p:cNvSpPr>
            <a:spLocks noGrp="1"/>
          </p:cNvSpPr>
          <p:nvPr>
            <p:ph type="body" sz="quarter" idx="109" hasCustomPrompt="1"/>
          </p:nvPr>
        </p:nvSpPr>
        <p:spPr>
          <a:xfrm>
            <a:off x="415636" y="5749038"/>
            <a:ext cx="8314171" cy="331975"/>
          </a:xfrm>
        </p:spPr>
        <p:txBody>
          <a:bodyPr anchor="b">
            <a:normAutofit/>
          </a:bodyPr>
          <a:lstStyle>
            <a:lvl1pPr marL="8498" indent="0">
              <a:spcBef>
                <a:spcPts val="0"/>
              </a:spcBef>
              <a:spcAft>
                <a:spcPts val="0"/>
              </a:spcAft>
              <a:buNone/>
              <a:defRPr sz="600">
                <a:solidFill>
                  <a:schemeClr val="tx1"/>
                </a:solidFill>
              </a:defRPr>
            </a:lvl1pPr>
          </a:lstStyle>
          <a:p>
            <a:pPr lvl="0"/>
            <a:r>
              <a:rPr lang="en-US" dirty="0"/>
              <a:t>Click to add source</a:t>
            </a:r>
          </a:p>
        </p:txBody>
      </p:sp>
      <p:sp>
        <p:nvSpPr>
          <p:cNvPr id="19" name="Footer Placeholder 4"/>
          <p:cNvSpPr>
            <a:spLocks noGrp="1"/>
          </p:cNvSpPr>
          <p:nvPr>
            <p:ph type="ftr" sz="quarter" idx="3"/>
          </p:nvPr>
        </p:nvSpPr>
        <p:spPr>
          <a:xfrm>
            <a:off x="4829299" y="6356537"/>
            <a:ext cx="3640462" cy="365592"/>
          </a:xfrm>
          <a:prstGeom prst="rect">
            <a:avLst/>
          </a:prstGeom>
        </p:spPr>
        <p:txBody>
          <a:bodyPr vert="horz" lIns="81715" tIns="40855" rIns="81715" bIns="40855" rtlCol="0" anchor="ctr"/>
          <a:lstStyle>
            <a:lvl1pPr algn="r">
              <a:defRPr sz="600" cap="all" baseline="0">
                <a:solidFill>
                  <a:schemeClr val="tx1"/>
                </a:solidFill>
              </a:defRPr>
            </a:lvl1pPr>
          </a:lstStyle>
          <a:p>
            <a:r>
              <a:rPr lang="en-US" dirty="0">
                <a:solidFill>
                  <a:srgbClr val="00274C"/>
                </a:solidFill>
              </a:rPr>
              <a:t>   </a:t>
            </a:r>
          </a:p>
        </p:txBody>
      </p:sp>
    </p:spTree>
    <p:extLst>
      <p:ext uri="{BB962C8B-B14F-4D97-AF65-F5344CB8AC3E}">
        <p14:creationId xmlns:p14="http://schemas.microsoft.com/office/powerpoint/2010/main" val="307021776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Four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Click To Add Title</a:t>
            </a:r>
          </a:p>
        </p:txBody>
      </p:sp>
      <p:sp>
        <p:nvSpPr>
          <p:cNvPr id="3" name="Content Placeholder 2"/>
          <p:cNvSpPr>
            <a:spLocks noGrp="1"/>
          </p:cNvSpPr>
          <p:nvPr>
            <p:ph sz="half" idx="1"/>
          </p:nvPr>
        </p:nvSpPr>
        <p:spPr>
          <a:xfrm>
            <a:off x="417087" y="1044263"/>
            <a:ext cx="3853525" cy="284692"/>
          </a:xfrm>
        </p:spPr>
        <p:txBody>
          <a:bodyPr anchor="b">
            <a:normAutofit/>
          </a:bodyPr>
          <a:lstStyle>
            <a:lvl1pPr marL="1424" indent="0">
              <a:spcBef>
                <a:spcPts val="359"/>
              </a:spcBef>
              <a:spcAft>
                <a:spcPts val="359"/>
              </a:spcAft>
              <a:buNone/>
              <a:defRPr sz="900" b="1">
                <a:solidFill>
                  <a:schemeClr val="accent1"/>
                </a:solidFill>
                <a:latin typeface="Century Gothic"/>
                <a:cs typeface="Century Gothic"/>
              </a:defRPr>
            </a:lvl1pPr>
            <a:lvl2pPr marL="103309" indent="-103309">
              <a:buClr>
                <a:schemeClr val="accent1"/>
              </a:buClr>
              <a:buFont typeface="Arial"/>
              <a:buChar char="•"/>
              <a:defRPr sz="1200"/>
            </a:lvl2pPr>
            <a:lvl3pPr marL="108965" indent="-108965">
              <a:spcBef>
                <a:spcPts val="269"/>
              </a:spcBef>
              <a:spcAft>
                <a:spcPts val="269"/>
              </a:spcAft>
              <a:defRPr sz="900">
                <a:latin typeface="Century Gothic"/>
                <a:cs typeface="Century Gothic"/>
              </a:defRPr>
            </a:lvl3pPr>
            <a:lvl4pPr marL="505221" indent="-226445">
              <a:defRPr sz="900"/>
            </a:lvl4pPr>
            <a:lvl5pPr marL="505221" indent="-226445">
              <a:defRPr sz="900"/>
            </a:lvl5pPr>
            <a:lvl6pPr>
              <a:defRPr sz="1800"/>
            </a:lvl6pPr>
            <a:lvl7pPr>
              <a:defRPr sz="1800"/>
            </a:lvl7pPr>
            <a:lvl8pPr>
              <a:defRPr sz="1800"/>
            </a:lvl8pPr>
            <a:lvl9pPr>
              <a:defRPr sz="1800"/>
            </a:lvl9pPr>
          </a:lstStyle>
          <a:p>
            <a:pPr lvl="0"/>
            <a:r>
              <a:rPr lang="en-US" dirty="0"/>
              <a:t>Click to edit Master text styles</a:t>
            </a:r>
          </a:p>
        </p:txBody>
      </p:sp>
      <p:sp>
        <p:nvSpPr>
          <p:cNvPr id="10" name="Content Placeholder 2"/>
          <p:cNvSpPr>
            <a:spLocks noGrp="1"/>
          </p:cNvSpPr>
          <p:nvPr>
            <p:ph sz="half" idx="13"/>
          </p:nvPr>
        </p:nvSpPr>
        <p:spPr>
          <a:xfrm>
            <a:off x="4884244" y="1044263"/>
            <a:ext cx="3842693" cy="284692"/>
          </a:xfrm>
        </p:spPr>
        <p:txBody>
          <a:bodyPr anchor="b">
            <a:normAutofit/>
          </a:bodyPr>
          <a:lstStyle>
            <a:lvl1pPr marL="1424" indent="0">
              <a:spcBef>
                <a:spcPts val="359"/>
              </a:spcBef>
              <a:spcAft>
                <a:spcPts val="359"/>
              </a:spcAft>
              <a:buNone/>
              <a:defRPr sz="900" b="1">
                <a:solidFill>
                  <a:schemeClr val="accent1"/>
                </a:solidFill>
                <a:latin typeface="Century Gothic"/>
                <a:cs typeface="Century Gothic"/>
              </a:defRPr>
            </a:lvl1pPr>
            <a:lvl2pPr marL="103309" indent="-103309">
              <a:buClr>
                <a:schemeClr val="accent1"/>
              </a:buClr>
              <a:buFont typeface="Arial"/>
              <a:buChar char="•"/>
              <a:defRPr sz="1200"/>
            </a:lvl2pPr>
            <a:lvl3pPr marL="108965" indent="-108965">
              <a:spcBef>
                <a:spcPts val="269"/>
              </a:spcBef>
              <a:spcAft>
                <a:spcPts val="269"/>
              </a:spcAft>
              <a:defRPr sz="900">
                <a:latin typeface="Century Gothic"/>
                <a:cs typeface="Century Gothic"/>
              </a:defRPr>
            </a:lvl3pPr>
            <a:lvl4pPr marL="505221" indent="-226445">
              <a:defRPr sz="900"/>
            </a:lvl4pPr>
            <a:lvl5pPr marL="505221" indent="-226445">
              <a:defRPr sz="900"/>
            </a:lvl5pPr>
            <a:lvl6pPr>
              <a:defRPr sz="1800"/>
            </a:lvl6pPr>
            <a:lvl7pPr>
              <a:defRPr sz="1800"/>
            </a:lvl7pPr>
            <a:lvl8pPr>
              <a:defRPr sz="1800"/>
            </a:lvl8pPr>
            <a:lvl9pPr>
              <a:defRPr sz="1800"/>
            </a:lvl9pPr>
          </a:lstStyle>
          <a:p>
            <a:pPr lvl="0"/>
            <a:r>
              <a:rPr lang="en-US" dirty="0"/>
              <a:t>Click to edit Master text styles</a:t>
            </a:r>
          </a:p>
        </p:txBody>
      </p:sp>
      <p:sp>
        <p:nvSpPr>
          <p:cNvPr id="11" name="Content Placeholder 2"/>
          <p:cNvSpPr>
            <a:spLocks noGrp="1"/>
          </p:cNvSpPr>
          <p:nvPr>
            <p:ph sz="half" idx="15"/>
          </p:nvPr>
        </p:nvSpPr>
        <p:spPr>
          <a:xfrm>
            <a:off x="417087" y="3513345"/>
            <a:ext cx="3853525" cy="284692"/>
          </a:xfrm>
        </p:spPr>
        <p:txBody>
          <a:bodyPr anchor="b">
            <a:normAutofit/>
          </a:bodyPr>
          <a:lstStyle>
            <a:lvl1pPr marL="1424" indent="0">
              <a:spcBef>
                <a:spcPts val="359"/>
              </a:spcBef>
              <a:spcAft>
                <a:spcPts val="359"/>
              </a:spcAft>
              <a:buNone/>
              <a:defRPr sz="900" b="1">
                <a:solidFill>
                  <a:schemeClr val="accent1"/>
                </a:solidFill>
                <a:latin typeface="Century Gothic"/>
                <a:cs typeface="Century Gothic"/>
              </a:defRPr>
            </a:lvl1pPr>
            <a:lvl2pPr marL="103309" indent="-103309">
              <a:buClr>
                <a:schemeClr val="accent1"/>
              </a:buClr>
              <a:buFont typeface="Arial"/>
              <a:buChar char="•"/>
              <a:defRPr sz="1200"/>
            </a:lvl2pPr>
            <a:lvl3pPr marL="108965" indent="-108965">
              <a:spcBef>
                <a:spcPts val="269"/>
              </a:spcBef>
              <a:spcAft>
                <a:spcPts val="269"/>
              </a:spcAft>
              <a:defRPr sz="900">
                <a:latin typeface="Century Gothic"/>
                <a:cs typeface="Century Gothic"/>
              </a:defRPr>
            </a:lvl3pPr>
            <a:lvl4pPr marL="505221" indent="-226445">
              <a:defRPr sz="900"/>
            </a:lvl4pPr>
            <a:lvl5pPr marL="505221" indent="-226445">
              <a:defRPr sz="900"/>
            </a:lvl5pPr>
            <a:lvl6pPr>
              <a:defRPr sz="1800"/>
            </a:lvl6pPr>
            <a:lvl7pPr>
              <a:defRPr sz="1800"/>
            </a:lvl7pPr>
            <a:lvl8pPr>
              <a:defRPr sz="1800"/>
            </a:lvl8pPr>
            <a:lvl9pPr>
              <a:defRPr sz="1800"/>
            </a:lvl9pPr>
          </a:lstStyle>
          <a:p>
            <a:pPr lvl="0"/>
            <a:r>
              <a:rPr lang="en-US" dirty="0"/>
              <a:t>Click to edit Master text styles</a:t>
            </a:r>
          </a:p>
        </p:txBody>
      </p:sp>
      <p:sp>
        <p:nvSpPr>
          <p:cNvPr id="12" name="Content Placeholder 2"/>
          <p:cNvSpPr>
            <a:spLocks noGrp="1"/>
          </p:cNvSpPr>
          <p:nvPr>
            <p:ph sz="half" idx="16"/>
          </p:nvPr>
        </p:nvSpPr>
        <p:spPr>
          <a:xfrm>
            <a:off x="4884244" y="3513345"/>
            <a:ext cx="3816813" cy="284692"/>
          </a:xfrm>
        </p:spPr>
        <p:txBody>
          <a:bodyPr anchor="b">
            <a:normAutofit/>
          </a:bodyPr>
          <a:lstStyle>
            <a:lvl1pPr marL="1424" indent="0">
              <a:spcBef>
                <a:spcPts val="359"/>
              </a:spcBef>
              <a:spcAft>
                <a:spcPts val="359"/>
              </a:spcAft>
              <a:buNone/>
              <a:defRPr sz="900" b="1">
                <a:solidFill>
                  <a:schemeClr val="accent1"/>
                </a:solidFill>
                <a:latin typeface="Century Gothic"/>
                <a:cs typeface="Century Gothic"/>
              </a:defRPr>
            </a:lvl1pPr>
            <a:lvl2pPr marL="103309" indent="-103309">
              <a:buClr>
                <a:schemeClr val="accent1"/>
              </a:buClr>
              <a:buFont typeface="Arial"/>
              <a:buChar char="•"/>
              <a:defRPr sz="1200"/>
            </a:lvl2pPr>
            <a:lvl3pPr marL="108965" indent="-108965">
              <a:spcBef>
                <a:spcPts val="269"/>
              </a:spcBef>
              <a:spcAft>
                <a:spcPts val="269"/>
              </a:spcAft>
              <a:defRPr sz="900">
                <a:latin typeface="Century Gothic"/>
                <a:cs typeface="Century Gothic"/>
              </a:defRPr>
            </a:lvl3pPr>
            <a:lvl4pPr marL="505221" indent="-226445">
              <a:defRPr sz="900"/>
            </a:lvl4pPr>
            <a:lvl5pPr marL="505221" indent="-226445">
              <a:defRPr sz="900"/>
            </a:lvl5pPr>
            <a:lvl6pPr>
              <a:defRPr sz="1800"/>
            </a:lvl6pPr>
            <a:lvl7pPr>
              <a:defRPr sz="1800"/>
            </a:lvl7pPr>
            <a:lvl8pPr>
              <a:defRPr sz="1800"/>
            </a:lvl8pPr>
            <a:lvl9pPr>
              <a:defRPr sz="1800"/>
            </a:lvl9pPr>
          </a:lstStyle>
          <a:p>
            <a:pPr lvl="0"/>
            <a:r>
              <a:rPr lang="en-US" dirty="0"/>
              <a:t>Click to edit Master text styles</a:t>
            </a:r>
          </a:p>
        </p:txBody>
      </p:sp>
      <p:sp>
        <p:nvSpPr>
          <p:cNvPr id="14" name="Content Placeholder 13"/>
          <p:cNvSpPr>
            <a:spLocks noGrp="1"/>
          </p:cNvSpPr>
          <p:nvPr>
            <p:ph sz="quarter" idx="18"/>
          </p:nvPr>
        </p:nvSpPr>
        <p:spPr>
          <a:xfrm>
            <a:off x="417078" y="1428132"/>
            <a:ext cx="3853527" cy="2052937"/>
          </a:xfrm>
        </p:spPr>
        <p:txBody>
          <a:bodyPr>
            <a:noAutofit/>
          </a:bodyPr>
          <a:lstStyle>
            <a:lvl1pPr>
              <a:defRPr sz="900">
                <a:solidFill>
                  <a:schemeClr val="tx1"/>
                </a:solidFill>
              </a:defRPr>
            </a:lvl1pPr>
          </a:lstStyle>
          <a:p>
            <a:pPr lvl="0"/>
            <a:endParaRPr lang="en-US" dirty="0"/>
          </a:p>
        </p:txBody>
      </p:sp>
      <p:sp>
        <p:nvSpPr>
          <p:cNvPr id="15" name="Content Placeholder 13"/>
          <p:cNvSpPr>
            <a:spLocks noGrp="1"/>
          </p:cNvSpPr>
          <p:nvPr>
            <p:ph sz="quarter" idx="19"/>
          </p:nvPr>
        </p:nvSpPr>
        <p:spPr>
          <a:xfrm>
            <a:off x="4883613" y="1428132"/>
            <a:ext cx="3835484" cy="2052937"/>
          </a:xfrm>
        </p:spPr>
        <p:txBody>
          <a:bodyPr>
            <a:noAutofit/>
          </a:bodyPr>
          <a:lstStyle>
            <a:lvl1pPr>
              <a:defRPr sz="900">
                <a:solidFill>
                  <a:schemeClr val="tx1"/>
                </a:solidFill>
              </a:defRPr>
            </a:lvl1pPr>
          </a:lstStyle>
          <a:p>
            <a:pPr lvl="0"/>
            <a:endParaRPr lang="en-US" dirty="0"/>
          </a:p>
        </p:txBody>
      </p:sp>
      <p:sp>
        <p:nvSpPr>
          <p:cNvPr id="17" name="Content Placeholder 13"/>
          <p:cNvSpPr>
            <a:spLocks noGrp="1"/>
          </p:cNvSpPr>
          <p:nvPr>
            <p:ph sz="quarter" idx="21"/>
          </p:nvPr>
        </p:nvSpPr>
        <p:spPr>
          <a:xfrm>
            <a:off x="417080" y="3897214"/>
            <a:ext cx="3853527" cy="2052937"/>
          </a:xfrm>
        </p:spPr>
        <p:txBody>
          <a:bodyPr>
            <a:noAutofit/>
          </a:bodyPr>
          <a:lstStyle>
            <a:lvl1pPr>
              <a:defRPr sz="900">
                <a:solidFill>
                  <a:schemeClr val="tx1"/>
                </a:solidFill>
              </a:defRPr>
            </a:lvl1pPr>
          </a:lstStyle>
          <a:p>
            <a:pPr lvl="0"/>
            <a:endParaRPr lang="en-US" dirty="0"/>
          </a:p>
        </p:txBody>
      </p:sp>
      <p:sp>
        <p:nvSpPr>
          <p:cNvPr id="18" name="Content Placeholder 13"/>
          <p:cNvSpPr>
            <a:spLocks noGrp="1"/>
          </p:cNvSpPr>
          <p:nvPr>
            <p:ph sz="quarter" idx="22"/>
          </p:nvPr>
        </p:nvSpPr>
        <p:spPr>
          <a:xfrm>
            <a:off x="4883614" y="3897214"/>
            <a:ext cx="3835484" cy="2052937"/>
          </a:xfrm>
        </p:spPr>
        <p:txBody>
          <a:bodyPr>
            <a:noAutofit/>
          </a:bodyPr>
          <a:lstStyle>
            <a:lvl1pPr>
              <a:defRPr sz="900">
                <a:solidFill>
                  <a:schemeClr val="tx1"/>
                </a:solidFill>
              </a:defRPr>
            </a:lvl1pPr>
          </a:lstStyle>
          <a:p>
            <a:pPr lvl="0"/>
            <a:endParaRPr lang="en-US" dirty="0"/>
          </a:p>
        </p:txBody>
      </p:sp>
      <p:sp>
        <p:nvSpPr>
          <p:cNvPr id="13" name="Slide Number Placeholder 12"/>
          <p:cNvSpPr>
            <a:spLocks noGrp="1"/>
          </p:cNvSpPr>
          <p:nvPr>
            <p:ph type="sldNum" sz="quarter" idx="25"/>
          </p:nvPr>
        </p:nvSpPr>
        <p:spPr/>
        <p:txBody>
          <a:bodyPr/>
          <a:lstStyle>
            <a:lvl1pPr>
              <a:defRPr>
                <a:solidFill>
                  <a:schemeClr val="tx1"/>
                </a:solidFill>
              </a:defRPr>
            </a:lvl1pPr>
          </a:lstStyle>
          <a:p>
            <a:fld id="{612DC607-6A03-FC4D-8F08-E2A898818239}" type="slidenum">
              <a:rPr lang="en-US" smtClean="0">
                <a:solidFill>
                  <a:srgbClr val="00274C"/>
                </a:solidFill>
              </a:rPr>
              <a:pPr/>
              <a:t>‹#›</a:t>
            </a:fld>
            <a:endParaRPr lang="en-US" dirty="0">
              <a:solidFill>
                <a:srgbClr val="00274C"/>
              </a:solidFill>
            </a:endParaRPr>
          </a:p>
        </p:txBody>
      </p:sp>
      <p:sp>
        <p:nvSpPr>
          <p:cNvPr id="21" name="Rectangle 20" hidden="1"/>
          <p:cNvSpPr/>
          <p:nvPr userDrawn="1">
            <p:custDataLst>
              <p:tags r:id="rId1"/>
            </p:custDataLst>
          </p:nvPr>
        </p:nvSpPr>
        <p:spPr>
          <a:xfrm>
            <a:off x="0" y="6079191"/>
            <a:ext cx="1413164" cy="778809"/>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715" tIns="40855" rIns="81715" bIns="40855" rtlCol="0" anchor="ctr"/>
          <a:lstStyle/>
          <a:p>
            <a:pPr algn="ctr" defTabSz="454129"/>
            <a:endParaRPr lang="en-US" dirty="0">
              <a:solidFill>
                <a:prstClr val="white"/>
              </a:solidFill>
            </a:endParaRPr>
          </a:p>
        </p:txBody>
      </p:sp>
      <p:sp>
        <p:nvSpPr>
          <p:cNvPr id="22" name="Rectangle 21" hidden="1"/>
          <p:cNvSpPr/>
          <p:nvPr userDrawn="1">
            <p:custDataLst>
              <p:tags r:id="rId2"/>
            </p:custDataLst>
          </p:nvPr>
        </p:nvSpPr>
        <p:spPr>
          <a:xfrm>
            <a:off x="417099" y="208710"/>
            <a:ext cx="8309838" cy="5870481"/>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715" tIns="40855" rIns="81715" bIns="40855" rtlCol="0" anchor="ctr"/>
          <a:lstStyle/>
          <a:p>
            <a:pPr algn="ctr" defTabSz="454129"/>
            <a:endParaRPr lang="en-US" dirty="0">
              <a:solidFill>
                <a:prstClr val="white"/>
              </a:solidFill>
            </a:endParaRPr>
          </a:p>
        </p:txBody>
      </p:sp>
      <p:sp>
        <p:nvSpPr>
          <p:cNvPr id="16" name="Rectangle 15" hidden="1"/>
          <p:cNvSpPr/>
          <p:nvPr userDrawn="1">
            <p:custDataLst>
              <p:tags r:id="rId3"/>
            </p:custDataLst>
          </p:nvPr>
        </p:nvSpPr>
        <p:spPr>
          <a:xfrm>
            <a:off x="417099" y="208714"/>
            <a:ext cx="8309838"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715" tIns="40855" rIns="81715" bIns="40855" rtlCol="0" anchor="ctr"/>
          <a:lstStyle/>
          <a:p>
            <a:pPr algn="ctr" defTabSz="454129"/>
            <a:endParaRPr lang="en-US" dirty="0">
              <a:solidFill>
                <a:prstClr val="white"/>
              </a:solidFill>
            </a:endParaRPr>
          </a:p>
        </p:txBody>
      </p:sp>
      <p:sp>
        <p:nvSpPr>
          <p:cNvPr id="19" name="Rectangle 18" hidden="1"/>
          <p:cNvSpPr/>
          <p:nvPr userDrawn="1">
            <p:custDataLst>
              <p:tags r:id="rId4"/>
            </p:custDataLst>
          </p:nvPr>
        </p:nvSpPr>
        <p:spPr>
          <a:xfrm>
            <a:off x="0" y="6239967"/>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715" tIns="40855" rIns="81715" bIns="40855" rtlCol="0" anchor="ctr"/>
          <a:lstStyle/>
          <a:p>
            <a:pPr algn="ctr" defTabSz="454129"/>
            <a:endParaRPr lang="en-US" dirty="0">
              <a:solidFill>
                <a:prstClr val="white"/>
              </a:solidFill>
            </a:endParaRPr>
          </a:p>
        </p:txBody>
      </p:sp>
      <p:sp>
        <p:nvSpPr>
          <p:cNvPr id="20" name="Footer Placeholder 4"/>
          <p:cNvSpPr>
            <a:spLocks noGrp="1"/>
          </p:cNvSpPr>
          <p:nvPr>
            <p:ph type="ftr" sz="quarter" idx="3"/>
          </p:nvPr>
        </p:nvSpPr>
        <p:spPr>
          <a:xfrm>
            <a:off x="4829299" y="6356537"/>
            <a:ext cx="3640462" cy="365592"/>
          </a:xfrm>
          <a:prstGeom prst="rect">
            <a:avLst/>
          </a:prstGeom>
        </p:spPr>
        <p:txBody>
          <a:bodyPr vert="horz" lIns="81715" tIns="40855" rIns="81715" bIns="40855" rtlCol="0" anchor="ctr"/>
          <a:lstStyle>
            <a:lvl1pPr algn="r">
              <a:defRPr sz="600" cap="all" baseline="0">
                <a:solidFill>
                  <a:schemeClr val="tx1"/>
                </a:solidFill>
              </a:defRPr>
            </a:lvl1pPr>
          </a:lstStyle>
          <a:p>
            <a:r>
              <a:rPr lang="en-US" dirty="0">
                <a:solidFill>
                  <a:srgbClr val="00274C"/>
                </a:solidFill>
              </a:rPr>
              <a:t>   </a:t>
            </a:r>
          </a:p>
        </p:txBody>
      </p:sp>
    </p:spTree>
    <p:extLst>
      <p:ext uri="{BB962C8B-B14F-4D97-AF65-F5344CB8AC3E}">
        <p14:creationId xmlns:p14="http://schemas.microsoft.com/office/powerpoint/2010/main" val="287653498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Six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Click To Add Title</a:t>
            </a:r>
          </a:p>
        </p:txBody>
      </p:sp>
      <p:sp>
        <p:nvSpPr>
          <p:cNvPr id="3" name="Content Placeholder 2"/>
          <p:cNvSpPr>
            <a:spLocks noGrp="1"/>
          </p:cNvSpPr>
          <p:nvPr>
            <p:ph sz="half" idx="1"/>
          </p:nvPr>
        </p:nvSpPr>
        <p:spPr>
          <a:xfrm>
            <a:off x="417088" y="1044263"/>
            <a:ext cx="2668443" cy="284692"/>
          </a:xfrm>
        </p:spPr>
        <p:txBody>
          <a:bodyPr anchor="b">
            <a:normAutofit/>
          </a:bodyPr>
          <a:lstStyle>
            <a:lvl1pPr marL="1424" indent="0">
              <a:spcBef>
                <a:spcPts val="359"/>
              </a:spcBef>
              <a:spcAft>
                <a:spcPts val="359"/>
              </a:spcAft>
              <a:buNone/>
              <a:defRPr sz="900" b="1">
                <a:solidFill>
                  <a:schemeClr val="accent1"/>
                </a:solidFill>
                <a:latin typeface="Century Gothic"/>
                <a:cs typeface="Century Gothic"/>
              </a:defRPr>
            </a:lvl1pPr>
            <a:lvl2pPr marL="103309" indent="-103309">
              <a:buClr>
                <a:schemeClr val="accent1"/>
              </a:buClr>
              <a:buFont typeface="Arial"/>
              <a:buChar char="•"/>
              <a:defRPr sz="1200"/>
            </a:lvl2pPr>
            <a:lvl3pPr marL="108965" indent="-108965">
              <a:spcBef>
                <a:spcPts val="269"/>
              </a:spcBef>
              <a:spcAft>
                <a:spcPts val="269"/>
              </a:spcAft>
              <a:defRPr sz="900">
                <a:latin typeface="Century Gothic"/>
                <a:cs typeface="Century Gothic"/>
              </a:defRPr>
            </a:lvl3pPr>
            <a:lvl4pPr marL="505221" indent="-226445">
              <a:defRPr sz="900"/>
            </a:lvl4pPr>
            <a:lvl5pPr marL="505221" indent="-226445">
              <a:defRPr sz="900"/>
            </a:lvl5pPr>
            <a:lvl6pPr>
              <a:defRPr sz="1800"/>
            </a:lvl6pPr>
            <a:lvl7pPr>
              <a:defRPr sz="1800"/>
            </a:lvl7pPr>
            <a:lvl8pPr>
              <a:defRPr sz="1800"/>
            </a:lvl8pPr>
            <a:lvl9pPr>
              <a:defRPr sz="1800"/>
            </a:lvl9pPr>
          </a:lstStyle>
          <a:p>
            <a:pPr lvl="0"/>
            <a:r>
              <a:rPr lang="en-US" dirty="0"/>
              <a:t>Click to edit Master text styles</a:t>
            </a:r>
          </a:p>
        </p:txBody>
      </p:sp>
      <p:sp>
        <p:nvSpPr>
          <p:cNvPr id="10" name="Content Placeholder 2"/>
          <p:cNvSpPr>
            <a:spLocks noGrp="1"/>
          </p:cNvSpPr>
          <p:nvPr>
            <p:ph sz="half" idx="13"/>
          </p:nvPr>
        </p:nvSpPr>
        <p:spPr>
          <a:xfrm>
            <a:off x="3251492" y="1044263"/>
            <a:ext cx="2655455" cy="284692"/>
          </a:xfrm>
        </p:spPr>
        <p:txBody>
          <a:bodyPr anchor="b">
            <a:normAutofit/>
          </a:bodyPr>
          <a:lstStyle>
            <a:lvl1pPr marL="1424" indent="0">
              <a:spcBef>
                <a:spcPts val="359"/>
              </a:spcBef>
              <a:spcAft>
                <a:spcPts val="359"/>
              </a:spcAft>
              <a:buNone/>
              <a:defRPr sz="900" b="1">
                <a:solidFill>
                  <a:schemeClr val="accent1"/>
                </a:solidFill>
                <a:latin typeface="Century Gothic"/>
                <a:cs typeface="Century Gothic"/>
              </a:defRPr>
            </a:lvl1pPr>
            <a:lvl2pPr marL="103309" indent="-103309">
              <a:buClr>
                <a:schemeClr val="accent1"/>
              </a:buClr>
              <a:buFont typeface="Arial"/>
              <a:buChar char="•"/>
              <a:defRPr sz="1200"/>
            </a:lvl2pPr>
            <a:lvl3pPr marL="108965" indent="-108965">
              <a:spcBef>
                <a:spcPts val="269"/>
              </a:spcBef>
              <a:spcAft>
                <a:spcPts val="269"/>
              </a:spcAft>
              <a:defRPr sz="900">
                <a:latin typeface="Century Gothic"/>
                <a:cs typeface="Century Gothic"/>
              </a:defRPr>
            </a:lvl3pPr>
            <a:lvl4pPr marL="505221" indent="-226445">
              <a:defRPr sz="900"/>
            </a:lvl4pPr>
            <a:lvl5pPr marL="505221" indent="-226445">
              <a:defRPr sz="900"/>
            </a:lvl5pPr>
            <a:lvl6pPr>
              <a:defRPr sz="1800"/>
            </a:lvl6pPr>
            <a:lvl7pPr>
              <a:defRPr sz="1800"/>
            </a:lvl7pPr>
            <a:lvl8pPr>
              <a:defRPr sz="1800"/>
            </a:lvl8pPr>
            <a:lvl9pPr>
              <a:defRPr sz="1800"/>
            </a:lvl9pPr>
          </a:lstStyle>
          <a:p>
            <a:pPr lvl="0"/>
            <a:r>
              <a:rPr lang="en-US" dirty="0"/>
              <a:t>Click to edit Master text styles</a:t>
            </a:r>
          </a:p>
        </p:txBody>
      </p:sp>
      <p:sp>
        <p:nvSpPr>
          <p:cNvPr id="9" name="Content Placeholder 2"/>
          <p:cNvSpPr>
            <a:spLocks noGrp="1"/>
          </p:cNvSpPr>
          <p:nvPr>
            <p:ph sz="half" idx="14"/>
          </p:nvPr>
        </p:nvSpPr>
        <p:spPr>
          <a:xfrm>
            <a:off x="6069354" y="1044263"/>
            <a:ext cx="2658340" cy="284692"/>
          </a:xfrm>
        </p:spPr>
        <p:txBody>
          <a:bodyPr anchor="b">
            <a:normAutofit/>
          </a:bodyPr>
          <a:lstStyle>
            <a:lvl1pPr marL="1424" indent="0">
              <a:spcBef>
                <a:spcPts val="359"/>
              </a:spcBef>
              <a:spcAft>
                <a:spcPts val="359"/>
              </a:spcAft>
              <a:buNone/>
              <a:defRPr sz="900" b="1">
                <a:solidFill>
                  <a:schemeClr val="accent1"/>
                </a:solidFill>
                <a:latin typeface="Century Gothic"/>
                <a:cs typeface="Century Gothic"/>
              </a:defRPr>
            </a:lvl1pPr>
            <a:lvl2pPr marL="103309" indent="-103309">
              <a:buClr>
                <a:schemeClr val="accent1"/>
              </a:buClr>
              <a:buFont typeface="Arial"/>
              <a:buChar char="•"/>
              <a:defRPr sz="1200"/>
            </a:lvl2pPr>
            <a:lvl3pPr marL="108965" indent="-108965">
              <a:spcBef>
                <a:spcPts val="269"/>
              </a:spcBef>
              <a:spcAft>
                <a:spcPts val="269"/>
              </a:spcAft>
              <a:defRPr sz="900">
                <a:latin typeface="Century Gothic"/>
                <a:cs typeface="Century Gothic"/>
              </a:defRPr>
            </a:lvl3pPr>
            <a:lvl4pPr marL="505221" indent="-226445">
              <a:defRPr sz="900"/>
            </a:lvl4pPr>
            <a:lvl5pPr marL="505221" indent="-226445">
              <a:defRPr sz="900"/>
            </a:lvl5pPr>
            <a:lvl6pPr>
              <a:defRPr sz="1800"/>
            </a:lvl6pPr>
            <a:lvl7pPr>
              <a:defRPr sz="1800"/>
            </a:lvl7pPr>
            <a:lvl8pPr>
              <a:defRPr sz="1800"/>
            </a:lvl8pPr>
            <a:lvl9pPr>
              <a:defRPr sz="1800"/>
            </a:lvl9pPr>
          </a:lstStyle>
          <a:p>
            <a:pPr lvl="0"/>
            <a:r>
              <a:rPr lang="en-US" dirty="0"/>
              <a:t>Click to edit Master text styles</a:t>
            </a:r>
          </a:p>
        </p:txBody>
      </p:sp>
      <p:sp>
        <p:nvSpPr>
          <p:cNvPr id="11" name="Content Placeholder 2"/>
          <p:cNvSpPr>
            <a:spLocks noGrp="1"/>
          </p:cNvSpPr>
          <p:nvPr>
            <p:ph sz="half" idx="15"/>
          </p:nvPr>
        </p:nvSpPr>
        <p:spPr>
          <a:xfrm>
            <a:off x="417088" y="3513345"/>
            <a:ext cx="2668443" cy="284692"/>
          </a:xfrm>
        </p:spPr>
        <p:txBody>
          <a:bodyPr anchor="b">
            <a:normAutofit/>
          </a:bodyPr>
          <a:lstStyle>
            <a:lvl1pPr marL="1424" indent="0">
              <a:spcBef>
                <a:spcPts val="359"/>
              </a:spcBef>
              <a:spcAft>
                <a:spcPts val="359"/>
              </a:spcAft>
              <a:buNone/>
              <a:defRPr sz="900" b="1">
                <a:solidFill>
                  <a:schemeClr val="accent1"/>
                </a:solidFill>
                <a:latin typeface="Century Gothic"/>
                <a:cs typeface="Century Gothic"/>
              </a:defRPr>
            </a:lvl1pPr>
            <a:lvl2pPr marL="103309" indent="-103309">
              <a:buClr>
                <a:schemeClr val="accent1"/>
              </a:buClr>
              <a:buFont typeface="Arial"/>
              <a:buChar char="•"/>
              <a:defRPr sz="1200"/>
            </a:lvl2pPr>
            <a:lvl3pPr marL="108965" indent="-108965">
              <a:spcBef>
                <a:spcPts val="269"/>
              </a:spcBef>
              <a:spcAft>
                <a:spcPts val="269"/>
              </a:spcAft>
              <a:defRPr sz="900">
                <a:latin typeface="Century Gothic"/>
                <a:cs typeface="Century Gothic"/>
              </a:defRPr>
            </a:lvl3pPr>
            <a:lvl4pPr marL="505221" indent="-226445">
              <a:defRPr sz="900"/>
            </a:lvl4pPr>
            <a:lvl5pPr marL="505221" indent="-226445">
              <a:defRPr sz="900"/>
            </a:lvl5pPr>
            <a:lvl6pPr>
              <a:defRPr sz="1800"/>
            </a:lvl6pPr>
            <a:lvl7pPr>
              <a:defRPr sz="1800"/>
            </a:lvl7pPr>
            <a:lvl8pPr>
              <a:defRPr sz="1800"/>
            </a:lvl8pPr>
            <a:lvl9pPr>
              <a:defRPr sz="1800"/>
            </a:lvl9pPr>
          </a:lstStyle>
          <a:p>
            <a:pPr lvl="0"/>
            <a:r>
              <a:rPr lang="en-US" dirty="0"/>
              <a:t>Click to edit Master text styles</a:t>
            </a:r>
          </a:p>
        </p:txBody>
      </p:sp>
      <p:sp>
        <p:nvSpPr>
          <p:cNvPr id="12" name="Content Placeholder 2"/>
          <p:cNvSpPr>
            <a:spLocks noGrp="1"/>
          </p:cNvSpPr>
          <p:nvPr>
            <p:ph sz="half" idx="16"/>
          </p:nvPr>
        </p:nvSpPr>
        <p:spPr>
          <a:xfrm>
            <a:off x="3251492" y="3513345"/>
            <a:ext cx="2655455" cy="284692"/>
          </a:xfrm>
        </p:spPr>
        <p:txBody>
          <a:bodyPr anchor="b">
            <a:normAutofit/>
          </a:bodyPr>
          <a:lstStyle>
            <a:lvl1pPr marL="1424" indent="0">
              <a:spcBef>
                <a:spcPts val="359"/>
              </a:spcBef>
              <a:spcAft>
                <a:spcPts val="359"/>
              </a:spcAft>
              <a:buNone/>
              <a:defRPr sz="900" b="1">
                <a:solidFill>
                  <a:schemeClr val="accent1"/>
                </a:solidFill>
                <a:latin typeface="Century Gothic"/>
                <a:cs typeface="Century Gothic"/>
              </a:defRPr>
            </a:lvl1pPr>
            <a:lvl2pPr marL="103309" indent="-103309">
              <a:buClr>
                <a:schemeClr val="accent1"/>
              </a:buClr>
              <a:buFont typeface="Arial"/>
              <a:buChar char="•"/>
              <a:defRPr sz="1200"/>
            </a:lvl2pPr>
            <a:lvl3pPr marL="108965" indent="-108965">
              <a:spcBef>
                <a:spcPts val="269"/>
              </a:spcBef>
              <a:spcAft>
                <a:spcPts val="269"/>
              </a:spcAft>
              <a:defRPr sz="900">
                <a:latin typeface="Century Gothic"/>
                <a:cs typeface="Century Gothic"/>
              </a:defRPr>
            </a:lvl3pPr>
            <a:lvl4pPr marL="505221" indent="-226445">
              <a:defRPr sz="900"/>
            </a:lvl4pPr>
            <a:lvl5pPr marL="505221" indent="-226445">
              <a:defRPr sz="900"/>
            </a:lvl5pPr>
            <a:lvl6pPr>
              <a:defRPr sz="1800"/>
            </a:lvl6pPr>
            <a:lvl7pPr>
              <a:defRPr sz="1800"/>
            </a:lvl7pPr>
            <a:lvl8pPr>
              <a:defRPr sz="1800"/>
            </a:lvl8pPr>
            <a:lvl9pPr>
              <a:defRPr sz="1800"/>
            </a:lvl9pPr>
          </a:lstStyle>
          <a:p>
            <a:pPr lvl="0"/>
            <a:r>
              <a:rPr lang="en-US" dirty="0"/>
              <a:t>Click to edit Master text styles</a:t>
            </a:r>
          </a:p>
        </p:txBody>
      </p:sp>
      <p:sp>
        <p:nvSpPr>
          <p:cNvPr id="13" name="Content Placeholder 2"/>
          <p:cNvSpPr>
            <a:spLocks noGrp="1"/>
          </p:cNvSpPr>
          <p:nvPr>
            <p:ph sz="half" idx="17"/>
          </p:nvPr>
        </p:nvSpPr>
        <p:spPr>
          <a:xfrm>
            <a:off x="6069354" y="3513345"/>
            <a:ext cx="2658340" cy="284692"/>
          </a:xfrm>
        </p:spPr>
        <p:txBody>
          <a:bodyPr anchor="b">
            <a:normAutofit/>
          </a:bodyPr>
          <a:lstStyle>
            <a:lvl1pPr marL="1424" indent="0">
              <a:spcBef>
                <a:spcPts val="359"/>
              </a:spcBef>
              <a:spcAft>
                <a:spcPts val="359"/>
              </a:spcAft>
              <a:buNone/>
              <a:defRPr sz="900" b="1">
                <a:solidFill>
                  <a:schemeClr val="accent1"/>
                </a:solidFill>
                <a:latin typeface="Century Gothic"/>
                <a:cs typeface="Century Gothic"/>
              </a:defRPr>
            </a:lvl1pPr>
            <a:lvl2pPr marL="103309" indent="-103309">
              <a:buClr>
                <a:schemeClr val="accent1"/>
              </a:buClr>
              <a:buFont typeface="Arial"/>
              <a:buChar char="•"/>
              <a:defRPr sz="1200"/>
            </a:lvl2pPr>
            <a:lvl3pPr marL="108965" indent="-108965">
              <a:spcBef>
                <a:spcPts val="269"/>
              </a:spcBef>
              <a:spcAft>
                <a:spcPts val="269"/>
              </a:spcAft>
              <a:defRPr sz="900">
                <a:latin typeface="Century Gothic"/>
                <a:cs typeface="Century Gothic"/>
              </a:defRPr>
            </a:lvl3pPr>
            <a:lvl4pPr marL="505221" indent="-226445">
              <a:defRPr sz="900"/>
            </a:lvl4pPr>
            <a:lvl5pPr marL="505221" indent="-226445">
              <a:defRPr sz="900"/>
            </a:lvl5pPr>
            <a:lvl6pPr>
              <a:defRPr sz="1800"/>
            </a:lvl6pPr>
            <a:lvl7pPr>
              <a:defRPr sz="1800"/>
            </a:lvl7pPr>
            <a:lvl8pPr>
              <a:defRPr sz="1800"/>
            </a:lvl8pPr>
            <a:lvl9pPr>
              <a:defRPr sz="1800"/>
            </a:lvl9pPr>
          </a:lstStyle>
          <a:p>
            <a:pPr lvl="0"/>
            <a:r>
              <a:rPr lang="en-US" dirty="0"/>
              <a:t>Click to edit Master text styles</a:t>
            </a:r>
          </a:p>
        </p:txBody>
      </p:sp>
      <p:sp>
        <p:nvSpPr>
          <p:cNvPr id="14" name="Content Placeholder 13"/>
          <p:cNvSpPr>
            <a:spLocks noGrp="1"/>
          </p:cNvSpPr>
          <p:nvPr>
            <p:ph sz="quarter" idx="18"/>
          </p:nvPr>
        </p:nvSpPr>
        <p:spPr>
          <a:xfrm>
            <a:off x="417081" y="1428132"/>
            <a:ext cx="2668445" cy="2052937"/>
          </a:xfrm>
        </p:spPr>
        <p:txBody>
          <a:bodyPr>
            <a:noAutofit/>
          </a:bodyPr>
          <a:lstStyle>
            <a:lvl1pPr>
              <a:defRPr sz="900">
                <a:solidFill>
                  <a:schemeClr val="tx1"/>
                </a:solidFill>
              </a:defRPr>
            </a:lvl1pPr>
          </a:lstStyle>
          <a:p>
            <a:pPr lvl="0"/>
            <a:endParaRPr lang="en-US" dirty="0"/>
          </a:p>
        </p:txBody>
      </p:sp>
      <p:sp>
        <p:nvSpPr>
          <p:cNvPr id="15" name="Content Placeholder 13"/>
          <p:cNvSpPr>
            <a:spLocks noGrp="1"/>
          </p:cNvSpPr>
          <p:nvPr>
            <p:ph sz="quarter" idx="19"/>
          </p:nvPr>
        </p:nvSpPr>
        <p:spPr>
          <a:xfrm>
            <a:off x="3251498" y="1428132"/>
            <a:ext cx="2668445" cy="2052937"/>
          </a:xfrm>
        </p:spPr>
        <p:txBody>
          <a:bodyPr>
            <a:noAutofit/>
          </a:bodyPr>
          <a:lstStyle>
            <a:lvl1pPr>
              <a:defRPr sz="900">
                <a:solidFill>
                  <a:schemeClr val="tx1"/>
                </a:solidFill>
              </a:defRPr>
            </a:lvl1pPr>
          </a:lstStyle>
          <a:p>
            <a:pPr lvl="0"/>
            <a:endParaRPr lang="en-US" dirty="0"/>
          </a:p>
        </p:txBody>
      </p:sp>
      <p:sp>
        <p:nvSpPr>
          <p:cNvPr id="16" name="Content Placeholder 13"/>
          <p:cNvSpPr>
            <a:spLocks noGrp="1"/>
          </p:cNvSpPr>
          <p:nvPr>
            <p:ph sz="quarter" idx="20"/>
          </p:nvPr>
        </p:nvSpPr>
        <p:spPr>
          <a:xfrm>
            <a:off x="6059248" y="1428132"/>
            <a:ext cx="2668445" cy="2052937"/>
          </a:xfrm>
        </p:spPr>
        <p:txBody>
          <a:bodyPr>
            <a:noAutofit/>
          </a:bodyPr>
          <a:lstStyle>
            <a:lvl1pPr>
              <a:defRPr sz="900">
                <a:solidFill>
                  <a:schemeClr val="tx1"/>
                </a:solidFill>
              </a:defRPr>
            </a:lvl1pPr>
          </a:lstStyle>
          <a:p>
            <a:pPr lvl="0"/>
            <a:endParaRPr lang="en-US" dirty="0"/>
          </a:p>
        </p:txBody>
      </p:sp>
      <p:sp>
        <p:nvSpPr>
          <p:cNvPr id="17" name="Content Placeholder 13"/>
          <p:cNvSpPr>
            <a:spLocks noGrp="1"/>
          </p:cNvSpPr>
          <p:nvPr>
            <p:ph sz="quarter" idx="21"/>
          </p:nvPr>
        </p:nvSpPr>
        <p:spPr>
          <a:xfrm>
            <a:off x="417087" y="3897214"/>
            <a:ext cx="2668445" cy="2052937"/>
          </a:xfrm>
        </p:spPr>
        <p:txBody>
          <a:bodyPr>
            <a:noAutofit/>
          </a:bodyPr>
          <a:lstStyle>
            <a:lvl1pPr>
              <a:defRPr sz="900">
                <a:solidFill>
                  <a:schemeClr val="tx1"/>
                </a:solidFill>
              </a:defRPr>
            </a:lvl1pPr>
          </a:lstStyle>
          <a:p>
            <a:pPr lvl="0"/>
            <a:endParaRPr lang="en-US" dirty="0"/>
          </a:p>
        </p:txBody>
      </p:sp>
      <p:sp>
        <p:nvSpPr>
          <p:cNvPr id="18" name="Content Placeholder 13"/>
          <p:cNvSpPr>
            <a:spLocks noGrp="1"/>
          </p:cNvSpPr>
          <p:nvPr>
            <p:ph sz="quarter" idx="22"/>
          </p:nvPr>
        </p:nvSpPr>
        <p:spPr>
          <a:xfrm>
            <a:off x="3251498" y="3897214"/>
            <a:ext cx="2668445" cy="2052937"/>
          </a:xfrm>
        </p:spPr>
        <p:txBody>
          <a:bodyPr>
            <a:noAutofit/>
          </a:bodyPr>
          <a:lstStyle>
            <a:lvl1pPr>
              <a:defRPr sz="900">
                <a:solidFill>
                  <a:schemeClr val="tx1"/>
                </a:solidFill>
              </a:defRPr>
            </a:lvl1pPr>
          </a:lstStyle>
          <a:p>
            <a:pPr lvl="0"/>
            <a:endParaRPr lang="en-US" dirty="0"/>
          </a:p>
        </p:txBody>
      </p:sp>
      <p:sp>
        <p:nvSpPr>
          <p:cNvPr id="19" name="Content Placeholder 13"/>
          <p:cNvSpPr>
            <a:spLocks noGrp="1"/>
          </p:cNvSpPr>
          <p:nvPr>
            <p:ph sz="quarter" idx="23"/>
          </p:nvPr>
        </p:nvSpPr>
        <p:spPr>
          <a:xfrm>
            <a:off x="6059248" y="3897214"/>
            <a:ext cx="2668445" cy="2052937"/>
          </a:xfrm>
        </p:spPr>
        <p:txBody>
          <a:bodyPr>
            <a:noAutofit/>
          </a:bodyPr>
          <a:lstStyle>
            <a:lvl1pPr>
              <a:defRPr sz="900">
                <a:solidFill>
                  <a:schemeClr val="tx1"/>
                </a:solidFill>
              </a:defRPr>
            </a:lvl1pPr>
          </a:lstStyle>
          <a:p>
            <a:pPr lvl="0"/>
            <a:endParaRPr lang="en-US" dirty="0"/>
          </a:p>
        </p:txBody>
      </p:sp>
      <p:sp>
        <p:nvSpPr>
          <p:cNvPr id="21" name="Slide Number Placeholder 20"/>
          <p:cNvSpPr>
            <a:spLocks noGrp="1"/>
          </p:cNvSpPr>
          <p:nvPr>
            <p:ph type="sldNum" sz="quarter" idx="26"/>
          </p:nvPr>
        </p:nvSpPr>
        <p:spPr/>
        <p:txBody>
          <a:bodyPr/>
          <a:lstStyle>
            <a:lvl1pPr>
              <a:defRPr>
                <a:solidFill>
                  <a:schemeClr val="tx1"/>
                </a:solidFill>
              </a:defRPr>
            </a:lvl1pPr>
          </a:lstStyle>
          <a:p>
            <a:fld id="{612DC607-6A03-FC4D-8F08-E2A898818239}" type="slidenum">
              <a:rPr lang="en-US" smtClean="0">
                <a:solidFill>
                  <a:srgbClr val="00274C"/>
                </a:solidFill>
              </a:rPr>
              <a:pPr/>
              <a:t>‹#›</a:t>
            </a:fld>
            <a:endParaRPr lang="en-US" dirty="0">
              <a:solidFill>
                <a:srgbClr val="00274C"/>
              </a:solidFill>
            </a:endParaRPr>
          </a:p>
        </p:txBody>
      </p:sp>
      <p:sp>
        <p:nvSpPr>
          <p:cNvPr id="22" name="Rectangle 21" hidden="1"/>
          <p:cNvSpPr/>
          <p:nvPr userDrawn="1">
            <p:custDataLst>
              <p:tags r:id="rId1"/>
            </p:custDataLst>
          </p:nvPr>
        </p:nvSpPr>
        <p:spPr>
          <a:xfrm>
            <a:off x="417099" y="208714"/>
            <a:ext cx="8309838"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715" tIns="40855" rIns="81715" bIns="40855" rtlCol="0" anchor="ctr"/>
          <a:lstStyle/>
          <a:p>
            <a:pPr algn="ctr" defTabSz="454129"/>
            <a:endParaRPr lang="en-US" dirty="0">
              <a:solidFill>
                <a:prstClr val="white"/>
              </a:solidFill>
            </a:endParaRPr>
          </a:p>
        </p:txBody>
      </p:sp>
      <p:sp>
        <p:nvSpPr>
          <p:cNvPr id="23" name="Rectangle 22" hidden="1"/>
          <p:cNvSpPr/>
          <p:nvPr userDrawn="1">
            <p:custDataLst>
              <p:tags r:id="rId2"/>
            </p:custDataLst>
          </p:nvPr>
        </p:nvSpPr>
        <p:spPr>
          <a:xfrm>
            <a:off x="0" y="6239967"/>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715" tIns="40855" rIns="81715" bIns="40855" rtlCol="0" anchor="ctr"/>
          <a:lstStyle/>
          <a:p>
            <a:pPr algn="ctr" defTabSz="454129"/>
            <a:endParaRPr lang="en-US" dirty="0">
              <a:solidFill>
                <a:prstClr val="white"/>
              </a:solidFill>
            </a:endParaRPr>
          </a:p>
        </p:txBody>
      </p:sp>
      <p:sp>
        <p:nvSpPr>
          <p:cNvPr id="24" name="Footer Placeholder 4"/>
          <p:cNvSpPr>
            <a:spLocks noGrp="1"/>
          </p:cNvSpPr>
          <p:nvPr>
            <p:ph type="ftr" sz="quarter" idx="3"/>
          </p:nvPr>
        </p:nvSpPr>
        <p:spPr>
          <a:xfrm>
            <a:off x="4829299" y="6356537"/>
            <a:ext cx="3640462" cy="365592"/>
          </a:xfrm>
          <a:prstGeom prst="rect">
            <a:avLst/>
          </a:prstGeom>
        </p:spPr>
        <p:txBody>
          <a:bodyPr vert="horz" lIns="81715" tIns="40855" rIns="81715" bIns="40855" rtlCol="0" anchor="ctr"/>
          <a:lstStyle>
            <a:lvl1pPr algn="r">
              <a:defRPr sz="600" cap="all" baseline="0">
                <a:solidFill>
                  <a:schemeClr val="tx1"/>
                </a:solidFill>
              </a:defRPr>
            </a:lvl1pPr>
          </a:lstStyle>
          <a:p>
            <a:r>
              <a:rPr lang="en-US" dirty="0">
                <a:solidFill>
                  <a:srgbClr val="00274C"/>
                </a:solidFill>
              </a:rPr>
              <a:t>   </a:t>
            </a:r>
          </a:p>
        </p:txBody>
      </p:sp>
    </p:spTree>
    <p:extLst>
      <p:ext uri="{BB962C8B-B14F-4D97-AF65-F5344CB8AC3E}">
        <p14:creationId xmlns:p14="http://schemas.microsoft.com/office/powerpoint/2010/main" val="136220057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Tombstones Single Logo">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Click To Add Title</a:t>
            </a:r>
          </a:p>
        </p:txBody>
      </p:sp>
      <p:sp>
        <p:nvSpPr>
          <p:cNvPr id="4" name="Slide Number Placeholder 3"/>
          <p:cNvSpPr>
            <a:spLocks noGrp="1"/>
          </p:cNvSpPr>
          <p:nvPr>
            <p:ph type="sldNum" sz="quarter" idx="11"/>
          </p:nvPr>
        </p:nvSpPr>
        <p:spPr/>
        <p:txBody>
          <a:bodyPr/>
          <a:lstStyle>
            <a:lvl1pPr>
              <a:defRPr>
                <a:solidFill>
                  <a:schemeClr val="tx1"/>
                </a:solidFill>
              </a:defRPr>
            </a:lvl1pPr>
          </a:lstStyle>
          <a:p>
            <a:fld id="{612DC607-6A03-FC4D-8F08-E2A898818239}" type="slidenum">
              <a:rPr lang="en-US" smtClean="0">
                <a:solidFill>
                  <a:srgbClr val="00274C"/>
                </a:solidFill>
              </a:rPr>
              <a:pPr/>
              <a:t>‹#›</a:t>
            </a:fld>
            <a:endParaRPr lang="en-US" dirty="0">
              <a:solidFill>
                <a:srgbClr val="00274C"/>
              </a:solidFill>
            </a:endParaRPr>
          </a:p>
        </p:txBody>
      </p:sp>
      <p:sp>
        <p:nvSpPr>
          <p:cNvPr id="5" name="Footer Placeholder 4"/>
          <p:cNvSpPr>
            <a:spLocks noGrp="1"/>
          </p:cNvSpPr>
          <p:nvPr>
            <p:ph type="ftr" sz="quarter" idx="12"/>
          </p:nvPr>
        </p:nvSpPr>
        <p:spPr/>
        <p:txBody>
          <a:bodyPr/>
          <a:lstStyle>
            <a:lvl1pPr>
              <a:defRPr>
                <a:solidFill>
                  <a:schemeClr val="tx1"/>
                </a:solidFill>
              </a:defRPr>
            </a:lvl1pPr>
          </a:lstStyle>
          <a:p>
            <a:r>
              <a:rPr lang="en-US" dirty="0">
                <a:solidFill>
                  <a:srgbClr val="00274C"/>
                </a:solidFill>
              </a:rPr>
              <a:t>   </a:t>
            </a:r>
          </a:p>
        </p:txBody>
      </p:sp>
      <p:sp>
        <p:nvSpPr>
          <p:cNvPr id="8" name="Text Placeholder 7"/>
          <p:cNvSpPr>
            <a:spLocks noGrp="1"/>
          </p:cNvSpPr>
          <p:nvPr>
            <p:ph type="body" sz="quarter" idx="13" hasCustomPrompt="1"/>
          </p:nvPr>
        </p:nvSpPr>
        <p:spPr>
          <a:xfrm>
            <a:off x="416224" y="1179950"/>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9" name="Text Placeholder 7"/>
          <p:cNvSpPr>
            <a:spLocks noGrp="1"/>
          </p:cNvSpPr>
          <p:nvPr>
            <p:ph type="body" sz="quarter" idx="14" hasCustomPrompt="1"/>
          </p:nvPr>
        </p:nvSpPr>
        <p:spPr>
          <a:xfrm>
            <a:off x="416224" y="2352365"/>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11" name="Text Placeholder 7"/>
          <p:cNvSpPr>
            <a:spLocks noGrp="1"/>
          </p:cNvSpPr>
          <p:nvPr>
            <p:ph type="body" sz="quarter" idx="15" hasCustomPrompt="1"/>
          </p:nvPr>
        </p:nvSpPr>
        <p:spPr>
          <a:xfrm>
            <a:off x="1852557" y="1179950"/>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12" name="Text Placeholder 7"/>
          <p:cNvSpPr>
            <a:spLocks noGrp="1"/>
          </p:cNvSpPr>
          <p:nvPr>
            <p:ph type="body" sz="quarter" idx="16" hasCustomPrompt="1"/>
          </p:nvPr>
        </p:nvSpPr>
        <p:spPr>
          <a:xfrm>
            <a:off x="1852557" y="2346062"/>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2" name="Text Placeholder 7"/>
          <p:cNvSpPr>
            <a:spLocks noGrp="1"/>
          </p:cNvSpPr>
          <p:nvPr>
            <p:ph type="body" sz="quarter" idx="17" hasCustomPrompt="1"/>
          </p:nvPr>
        </p:nvSpPr>
        <p:spPr>
          <a:xfrm>
            <a:off x="3264566" y="1179950"/>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3" name="Text Placeholder 7"/>
          <p:cNvSpPr>
            <a:spLocks noGrp="1"/>
          </p:cNvSpPr>
          <p:nvPr>
            <p:ph type="body" sz="quarter" idx="18" hasCustomPrompt="1"/>
          </p:nvPr>
        </p:nvSpPr>
        <p:spPr>
          <a:xfrm>
            <a:off x="3264566" y="2346062"/>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5" name="Text Placeholder 7"/>
          <p:cNvSpPr>
            <a:spLocks noGrp="1"/>
          </p:cNvSpPr>
          <p:nvPr>
            <p:ph type="body" sz="quarter" idx="19" hasCustomPrompt="1"/>
          </p:nvPr>
        </p:nvSpPr>
        <p:spPr>
          <a:xfrm>
            <a:off x="4690414" y="1179950"/>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6" name="Text Placeholder 7"/>
          <p:cNvSpPr>
            <a:spLocks noGrp="1"/>
          </p:cNvSpPr>
          <p:nvPr>
            <p:ph type="body" sz="quarter" idx="20" hasCustomPrompt="1"/>
          </p:nvPr>
        </p:nvSpPr>
        <p:spPr>
          <a:xfrm>
            <a:off x="4690414" y="2346062"/>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8" name="Text Placeholder 7"/>
          <p:cNvSpPr>
            <a:spLocks noGrp="1"/>
          </p:cNvSpPr>
          <p:nvPr>
            <p:ph type="body" sz="quarter" idx="21" hasCustomPrompt="1"/>
          </p:nvPr>
        </p:nvSpPr>
        <p:spPr>
          <a:xfrm>
            <a:off x="6134102" y="1179950"/>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9" name="Text Placeholder 7"/>
          <p:cNvSpPr>
            <a:spLocks noGrp="1"/>
          </p:cNvSpPr>
          <p:nvPr>
            <p:ph type="body" sz="quarter" idx="22" hasCustomPrompt="1"/>
          </p:nvPr>
        </p:nvSpPr>
        <p:spPr>
          <a:xfrm>
            <a:off x="6134102" y="2346062"/>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31" name="Text Placeholder 7"/>
          <p:cNvSpPr>
            <a:spLocks noGrp="1"/>
          </p:cNvSpPr>
          <p:nvPr>
            <p:ph type="body" sz="quarter" idx="23" hasCustomPrompt="1"/>
          </p:nvPr>
        </p:nvSpPr>
        <p:spPr>
          <a:xfrm>
            <a:off x="7562785" y="1179950"/>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32" name="Text Placeholder 7"/>
          <p:cNvSpPr>
            <a:spLocks noGrp="1"/>
          </p:cNvSpPr>
          <p:nvPr>
            <p:ph type="body" sz="quarter" idx="24" hasCustomPrompt="1"/>
          </p:nvPr>
        </p:nvSpPr>
        <p:spPr>
          <a:xfrm>
            <a:off x="7562785" y="2346062"/>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34" name="Text Placeholder 7"/>
          <p:cNvSpPr>
            <a:spLocks noGrp="1"/>
          </p:cNvSpPr>
          <p:nvPr>
            <p:ph type="body" sz="quarter" idx="25" hasCustomPrompt="1"/>
          </p:nvPr>
        </p:nvSpPr>
        <p:spPr>
          <a:xfrm>
            <a:off x="416224" y="2622236"/>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35" name="Text Placeholder 7"/>
          <p:cNvSpPr>
            <a:spLocks noGrp="1"/>
          </p:cNvSpPr>
          <p:nvPr>
            <p:ph type="body" sz="quarter" idx="26" hasCustomPrompt="1"/>
          </p:nvPr>
        </p:nvSpPr>
        <p:spPr>
          <a:xfrm>
            <a:off x="416224" y="3794651"/>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37" name="Text Placeholder 7"/>
          <p:cNvSpPr>
            <a:spLocks noGrp="1"/>
          </p:cNvSpPr>
          <p:nvPr>
            <p:ph type="body" sz="quarter" idx="27" hasCustomPrompt="1"/>
          </p:nvPr>
        </p:nvSpPr>
        <p:spPr>
          <a:xfrm>
            <a:off x="1852557" y="261593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38" name="Text Placeholder 7"/>
          <p:cNvSpPr>
            <a:spLocks noGrp="1"/>
          </p:cNvSpPr>
          <p:nvPr>
            <p:ph type="body" sz="quarter" idx="28" hasCustomPrompt="1"/>
          </p:nvPr>
        </p:nvSpPr>
        <p:spPr>
          <a:xfrm>
            <a:off x="1852557" y="3788348"/>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40" name="Text Placeholder 7"/>
          <p:cNvSpPr>
            <a:spLocks noGrp="1"/>
          </p:cNvSpPr>
          <p:nvPr>
            <p:ph type="body" sz="quarter" idx="29" hasCustomPrompt="1"/>
          </p:nvPr>
        </p:nvSpPr>
        <p:spPr>
          <a:xfrm>
            <a:off x="3264128" y="261593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41" name="Text Placeholder 7"/>
          <p:cNvSpPr>
            <a:spLocks noGrp="1"/>
          </p:cNvSpPr>
          <p:nvPr>
            <p:ph type="body" sz="quarter" idx="30" hasCustomPrompt="1"/>
          </p:nvPr>
        </p:nvSpPr>
        <p:spPr>
          <a:xfrm>
            <a:off x="3264128" y="3788348"/>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43" name="Text Placeholder 7"/>
          <p:cNvSpPr>
            <a:spLocks noGrp="1"/>
          </p:cNvSpPr>
          <p:nvPr>
            <p:ph type="body" sz="quarter" idx="31" hasCustomPrompt="1"/>
          </p:nvPr>
        </p:nvSpPr>
        <p:spPr>
          <a:xfrm>
            <a:off x="4690414" y="261593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44" name="Text Placeholder 7"/>
          <p:cNvSpPr>
            <a:spLocks noGrp="1"/>
          </p:cNvSpPr>
          <p:nvPr>
            <p:ph type="body" sz="quarter" idx="32" hasCustomPrompt="1"/>
          </p:nvPr>
        </p:nvSpPr>
        <p:spPr>
          <a:xfrm>
            <a:off x="4690414" y="3788348"/>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46" name="Text Placeholder 7"/>
          <p:cNvSpPr>
            <a:spLocks noGrp="1"/>
          </p:cNvSpPr>
          <p:nvPr>
            <p:ph type="body" sz="quarter" idx="33" hasCustomPrompt="1"/>
          </p:nvPr>
        </p:nvSpPr>
        <p:spPr>
          <a:xfrm>
            <a:off x="6134102" y="261593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47" name="Text Placeholder 7"/>
          <p:cNvSpPr>
            <a:spLocks noGrp="1"/>
          </p:cNvSpPr>
          <p:nvPr>
            <p:ph type="body" sz="quarter" idx="34" hasCustomPrompt="1"/>
          </p:nvPr>
        </p:nvSpPr>
        <p:spPr>
          <a:xfrm>
            <a:off x="6134102" y="3788348"/>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49" name="Text Placeholder 7"/>
          <p:cNvSpPr>
            <a:spLocks noGrp="1"/>
          </p:cNvSpPr>
          <p:nvPr>
            <p:ph type="body" sz="quarter" idx="35" hasCustomPrompt="1"/>
          </p:nvPr>
        </p:nvSpPr>
        <p:spPr>
          <a:xfrm>
            <a:off x="7562785" y="261593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50" name="Text Placeholder 7"/>
          <p:cNvSpPr>
            <a:spLocks noGrp="1"/>
          </p:cNvSpPr>
          <p:nvPr>
            <p:ph type="body" sz="quarter" idx="36" hasCustomPrompt="1"/>
          </p:nvPr>
        </p:nvSpPr>
        <p:spPr>
          <a:xfrm>
            <a:off x="7562785" y="3788348"/>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52" name="Text Placeholder 7"/>
          <p:cNvSpPr>
            <a:spLocks noGrp="1"/>
          </p:cNvSpPr>
          <p:nvPr>
            <p:ph type="body" sz="quarter" idx="37" hasCustomPrompt="1"/>
          </p:nvPr>
        </p:nvSpPr>
        <p:spPr>
          <a:xfrm>
            <a:off x="416224" y="4071478"/>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53" name="Text Placeholder 7"/>
          <p:cNvSpPr>
            <a:spLocks noGrp="1"/>
          </p:cNvSpPr>
          <p:nvPr>
            <p:ph type="body" sz="quarter" idx="38" hasCustomPrompt="1"/>
          </p:nvPr>
        </p:nvSpPr>
        <p:spPr>
          <a:xfrm>
            <a:off x="416224" y="523773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55" name="Text Placeholder 7"/>
          <p:cNvSpPr>
            <a:spLocks noGrp="1"/>
          </p:cNvSpPr>
          <p:nvPr>
            <p:ph type="body" sz="quarter" idx="39" hasCustomPrompt="1"/>
          </p:nvPr>
        </p:nvSpPr>
        <p:spPr>
          <a:xfrm>
            <a:off x="1852558" y="4065174"/>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56" name="Text Placeholder 7"/>
          <p:cNvSpPr>
            <a:spLocks noGrp="1"/>
          </p:cNvSpPr>
          <p:nvPr>
            <p:ph type="body" sz="quarter" idx="40" hasCustomPrompt="1"/>
          </p:nvPr>
        </p:nvSpPr>
        <p:spPr>
          <a:xfrm>
            <a:off x="1852558" y="523773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58" name="Text Placeholder 7"/>
          <p:cNvSpPr>
            <a:spLocks noGrp="1"/>
          </p:cNvSpPr>
          <p:nvPr>
            <p:ph type="body" sz="quarter" idx="41" hasCustomPrompt="1"/>
          </p:nvPr>
        </p:nvSpPr>
        <p:spPr>
          <a:xfrm>
            <a:off x="3264128" y="4065174"/>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59" name="Text Placeholder 7"/>
          <p:cNvSpPr>
            <a:spLocks noGrp="1"/>
          </p:cNvSpPr>
          <p:nvPr>
            <p:ph type="body" sz="quarter" idx="42" hasCustomPrompt="1"/>
          </p:nvPr>
        </p:nvSpPr>
        <p:spPr>
          <a:xfrm>
            <a:off x="3264128" y="523773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61" name="Text Placeholder 7"/>
          <p:cNvSpPr>
            <a:spLocks noGrp="1"/>
          </p:cNvSpPr>
          <p:nvPr>
            <p:ph type="body" sz="quarter" idx="43" hasCustomPrompt="1"/>
          </p:nvPr>
        </p:nvSpPr>
        <p:spPr>
          <a:xfrm>
            <a:off x="4690414" y="4065174"/>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62" name="Text Placeholder 7"/>
          <p:cNvSpPr>
            <a:spLocks noGrp="1"/>
          </p:cNvSpPr>
          <p:nvPr>
            <p:ph type="body" sz="quarter" idx="44" hasCustomPrompt="1"/>
          </p:nvPr>
        </p:nvSpPr>
        <p:spPr>
          <a:xfrm>
            <a:off x="4690414" y="523773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64" name="Text Placeholder 7"/>
          <p:cNvSpPr>
            <a:spLocks noGrp="1"/>
          </p:cNvSpPr>
          <p:nvPr>
            <p:ph type="body" sz="quarter" idx="45" hasCustomPrompt="1"/>
          </p:nvPr>
        </p:nvSpPr>
        <p:spPr>
          <a:xfrm>
            <a:off x="6134102" y="4065174"/>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65" name="Text Placeholder 7"/>
          <p:cNvSpPr>
            <a:spLocks noGrp="1"/>
          </p:cNvSpPr>
          <p:nvPr>
            <p:ph type="body" sz="quarter" idx="46" hasCustomPrompt="1"/>
          </p:nvPr>
        </p:nvSpPr>
        <p:spPr>
          <a:xfrm>
            <a:off x="6134102" y="523773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67" name="Text Placeholder 7"/>
          <p:cNvSpPr>
            <a:spLocks noGrp="1"/>
          </p:cNvSpPr>
          <p:nvPr>
            <p:ph type="body" sz="quarter" idx="47" hasCustomPrompt="1"/>
          </p:nvPr>
        </p:nvSpPr>
        <p:spPr>
          <a:xfrm>
            <a:off x="7562785" y="4065174"/>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68" name="Text Placeholder 7"/>
          <p:cNvSpPr>
            <a:spLocks noGrp="1"/>
          </p:cNvSpPr>
          <p:nvPr>
            <p:ph type="body" sz="quarter" idx="48" hasCustomPrompt="1"/>
          </p:nvPr>
        </p:nvSpPr>
        <p:spPr>
          <a:xfrm>
            <a:off x="7562785" y="523773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72" name="Text Placeholder 71"/>
          <p:cNvSpPr>
            <a:spLocks noGrp="1"/>
          </p:cNvSpPr>
          <p:nvPr>
            <p:ph type="body" sz="quarter" idx="49" hasCustomPrompt="1"/>
          </p:nvPr>
        </p:nvSpPr>
        <p:spPr>
          <a:xfrm>
            <a:off x="417099" y="1324445"/>
            <a:ext cx="1150216" cy="1025007"/>
          </a:xfrm>
          <a:ln>
            <a:solidFill>
              <a:schemeClr val="accent1"/>
            </a:solidFill>
          </a:ln>
        </p:spPr>
        <p:txBody>
          <a:bodyPr lIns="40855" rIns="40855" bIns="40855" anchor="b"/>
          <a:lstStyle>
            <a:lvl1pPr marL="8498" indent="0" algn="ctr">
              <a:buNone/>
              <a:defRPr sz="700">
                <a:solidFill>
                  <a:schemeClr val="tx1"/>
                </a:solidFill>
              </a:defRPr>
            </a:lvl1pPr>
          </a:lstStyle>
          <a:p>
            <a:pPr lvl="0"/>
            <a:r>
              <a:rPr lang="en-US" dirty="0"/>
              <a:t>Click to add text</a:t>
            </a:r>
          </a:p>
        </p:txBody>
      </p:sp>
      <p:sp>
        <p:nvSpPr>
          <p:cNvPr id="73" name="Text Placeholder 71"/>
          <p:cNvSpPr>
            <a:spLocks noGrp="1"/>
          </p:cNvSpPr>
          <p:nvPr>
            <p:ph type="body" sz="quarter" idx="50" hasCustomPrompt="1"/>
          </p:nvPr>
        </p:nvSpPr>
        <p:spPr>
          <a:xfrm>
            <a:off x="1853432" y="1324445"/>
            <a:ext cx="1150216" cy="1025007"/>
          </a:xfrm>
          <a:ln>
            <a:solidFill>
              <a:schemeClr val="accent1"/>
            </a:solidFill>
          </a:ln>
        </p:spPr>
        <p:txBody>
          <a:bodyPr lIns="40855" rIns="40855" bIns="40855" anchor="b"/>
          <a:lstStyle>
            <a:lvl1pPr marL="8498" indent="0" algn="ctr">
              <a:buNone/>
              <a:defRPr sz="700">
                <a:solidFill>
                  <a:schemeClr val="tx1"/>
                </a:solidFill>
              </a:defRPr>
            </a:lvl1pPr>
          </a:lstStyle>
          <a:p>
            <a:pPr lvl="0"/>
            <a:r>
              <a:rPr lang="en-US" dirty="0"/>
              <a:t>Click to add text</a:t>
            </a:r>
          </a:p>
        </p:txBody>
      </p:sp>
      <p:sp>
        <p:nvSpPr>
          <p:cNvPr id="74" name="Text Placeholder 71"/>
          <p:cNvSpPr>
            <a:spLocks noGrp="1"/>
          </p:cNvSpPr>
          <p:nvPr>
            <p:ph type="body" sz="quarter" idx="51" hasCustomPrompt="1"/>
          </p:nvPr>
        </p:nvSpPr>
        <p:spPr>
          <a:xfrm>
            <a:off x="3264566" y="1324445"/>
            <a:ext cx="1150216" cy="1025007"/>
          </a:xfrm>
          <a:ln>
            <a:solidFill>
              <a:schemeClr val="accent1"/>
            </a:solidFill>
          </a:ln>
        </p:spPr>
        <p:txBody>
          <a:bodyPr lIns="40855" rIns="40855" bIns="40855" anchor="b"/>
          <a:lstStyle>
            <a:lvl1pPr marL="8498" indent="0" algn="ctr">
              <a:buNone/>
              <a:defRPr sz="700">
                <a:solidFill>
                  <a:schemeClr val="tx1"/>
                </a:solidFill>
              </a:defRPr>
            </a:lvl1pPr>
          </a:lstStyle>
          <a:p>
            <a:pPr lvl="0"/>
            <a:r>
              <a:rPr lang="en-US" dirty="0"/>
              <a:t>Click to add text</a:t>
            </a:r>
          </a:p>
        </p:txBody>
      </p:sp>
      <p:sp>
        <p:nvSpPr>
          <p:cNvPr id="75" name="Text Placeholder 71"/>
          <p:cNvSpPr>
            <a:spLocks noGrp="1"/>
          </p:cNvSpPr>
          <p:nvPr>
            <p:ph type="body" sz="quarter" idx="52" hasCustomPrompt="1"/>
          </p:nvPr>
        </p:nvSpPr>
        <p:spPr>
          <a:xfrm>
            <a:off x="4690414" y="1324445"/>
            <a:ext cx="1150216" cy="1025007"/>
          </a:xfrm>
          <a:ln>
            <a:solidFill>
              <a:schemeClr val="accent1"/>
            </a:solidFill>
          </a:ln>
        </p:spPr>
        <p:txBody>
          <a:bodyPr lIns="40855" rIns="40855" bIns="40855" anchor="b"/>
          <a:lstStyle>
            <a:lvl1pPr marL="8498" indent="0" algn="ctr">
              <a:buNone/>
              <a:defRPr sz="700">
                <a:solidFill>
                  <a:schemeClr val="tx1"/>
                </a:solidFill>
              </a:defRPr>
            </a:lvl1pPr>
          </a:lstStyle>
          <a:p>
            <a:pPr lvl="0"/>
            <a:r>
              <a:rPr lang="en-US" dirty="0"/>
              <a:t>Click to add text</a:t>
            </a:r>
          </a:p>
        </p:txBody>
      </p:sp>
      <p:sp>
        <p:nvSpPr>
          <p:cNvPr id="76" name="Text Placeholder 71"/>
          <p:cNvSpPr>
            <a:spLocks noGrp="1"/>
          </p:cNvSpPr>
          <p:nvPr>
            <p:ph type="body" sz="quarter" idx="53" hasCustomPrompt="1"/>
          </p:nvPr>
        </p:nvSpPr>
        <p:spPr>
          <a:xfrm>
            <a:off x="6134102" y="1324445"/>
            <a:ext cx="1150216" cy="1025007"/>
          </a:xfrm>
          <a:ln>
            <a:solidFill>
              <a:schemeClr val="accent1"/>
            </a:solidFill>
          </a:ln>
        </p:spPr>
        <p:txBody>
          <a:bodyPr lIns="40855" rIns="40855" bIns="40855" anchor="b"/>
          <a:lstStyle>
            <a:lvl1pPr marL="8498" indent="0" algn="ctr">
              <a:buNone/>
              <a:defRPr sz="700">
                <a:solidFill>
                  <a:schemeClr val="tx1"/>
                </a:solidFill>
              </a:defRPr>
            </a:lvl1pPr>
          </a:lstStyle>
          <a:p>
            <a:pPr lvl="0"/>
            <a:r>
              <a:rPr lang="en-US" dirty="0"/>
              <a:t>Click to add text</a:t>
            </a:r>
          </a:p>
        </p:txBody>
      </p:sp>
      <p:sp>
        <p:nvSpPr>
          <p:cNvPr id="77" name="Text Placeholder 71"/>
          <p:cNvSpPr>
            <a:spLocks noGrp="1"/>
          </p:cNvSpPr>
          <p:nvPr>
            <p:ph type="body" sz="quarter" idx="54" hasCustomPrompt="1"/>
          </p:nvPr>
        </p:nvSpPr>
        <p:spPr>
          <a:xfrm>
            <a:off x="7562785" y="1324445"/>
            <a:ext cx="1150216" cy="1025007"/>
          </a:xfrm>
          <a:ln>
            <a:solidFill>
              <a:schemeClr val="accent1"/>
            </a:solidFill>
          </a:ln>
        </p:spPr>
        <p:txBody>
          <a:bodyPr lIns="40855" rIns="40855" bIns="40855" anchor="b"/>
          <a:lstStyle>
            <a:lvl1pPr marL="8498" indent="0" algn="ctr">
              <a:buNone/>
              <a:defRPr sz="700">
                <a:solidFill>
                  <a:schemeClr val="tx1"/>
                </a:solidFill>
              </a:defRPr>
            </a:lvl1pPr>
          </a:lstStyle>
          <a:p>
            <a:pPr lvl="0"/>
            <a:r>
              <a:rPr lang="en-US" dirty="0"/>
              <a:t>Click to add text</a:t>
            </a:r>
          </a:p>
        </p:txBody>
      </p:sp>
      <p:sp>
        <p:nvSpPr>
          <p:cNvPr id="78" name="Text Placeholder 71"/>
          <p:cNvSpPr>
            <a:spLocks noGrp="1"/>
          </p:cNvSpPr>
          <p:nvPr>
            <p:ph type="body" sz="quarter" idx="55" hasCustomPrompt="1"/>
          </p:nvPr>
        </p:nvSpPr>
        <p:spPr>
          <a:xfrm>
            <a:off x="416224" y="2763341"/>
            <a:ext cx="1150216" cy="1025007"/>
          </a:xfrm>
          <a:ln>
            <a:solidFill>
              <a:schemeClr val="accent1"/>
            </a:solidFill>
          </a:ln>
        </p:spPr>
        <p:txBody>
          <a:bodyPr lIns="40855" rIns="40855" bIns="40855" anchor="b"/>
          <a:lstStyle>
            <a:lvl1pPr marL="8498" indent="0" algn="ctr">
              <a:buNone/>
              <a:defRPr sz="700">
                <a:solidFill>
                  <a:schemeClr val="tx1"/>
                </a:solidFill>
              </a:defRPr>
            </a:lvl1pPr>
          </a:lstStyle>
          <a:p>
            <a:pPr lvl="0"/>
            <a:r>
              <a:rPr lang="en-US" dirty="0"/>
              <a:t>Click to add text</a:t>
            </a:r>
          </a:p>
        </p:txBody>
      </p:sp>
      <p:sp>
        <p:nvSpPr>
          <p:cNvPr id="79" name="Text Placeholder 71"/>
          <p:cNvSpPr>
            <a:spLocks noGrp="1"/>
          </p:cNvSpPr>
          <p:nvPr>
            <p:ph type="body" sz="quarter" idx="56" hasCustomPrompt="1"/>
          </p:nvPr>
        </p:nvSpPr>
        <p:spPr>
          <a:xfrm>
            <a:off x="1852557" y="2763341"/>
            <a:ext cx="1150216" cy="1025007"/>
          </a:xfrm>
          <a:ln>
            <a:solidFill>
              <a:schemeClr val="accent1"/>
            </a:solidFill>
          </a:ln>
        </p:spPr>
        <p:txBody>
          <a:bodyPr lIns="40855" rIns="40855" bIns="40855" anchor="b"/>
          <a:lstStyle>
            <a:lvl1pPr marL="8498" indent="0" algn="ctr">
              <a:buNone/>
              <a:defRPr sz="700">
                <a:solidFill>
                  <a:schemeClr val="tx1"/>
                </a:solidFill>
              </a:defRPr>
            </a:lvl1pPr>
          </a:lstStyle>
          <a:p>
            <a:pPr lvl="0"/>
            <a:r>
              <a:rPr lang="en-US" dirty="0"/>
              <a:t>Click to add text</a:t>
            </a:r>
          </a:p>
        </p:txBody>
      </p:sp>
      <p:sp>
        <p:nvSpPr>
          <p:cNvPr id="80" name="Text Placeholder 71"/>
          <p:cNvSpPr>
            <a:spLocks noGrp="1"/>
          </p:cNvSpPr>
          <p:nvPr>
            <p:ph type="body" sz="quarter" idx="57" hasCustomPrompt="1"/>
          </p:nvPr>
        </p:nvSpPr>
        <p:spPr>
          <a:xfrm>
            <a:off x="3264128" y="2763341"/>
            <a:ext cx="1150216" cy="1025007"/>
          </a:xfrm>
          <a:ln>
            <a:solidFill>
              <a:schemeClr val="accent1"/>
            </a:solidFill>
          </a:ln>
        </p:spPr>
        <p:txBody>
          <a:bodyPr lIns="40855" rIns="40855" bIns="40855" anchor="b"/>
          <a:lstStyle>
            <a:lvl1pPr marL="8498" indent="0" algn="ctr">
              <a:buNone/>
              <a:defRPr sz="700">
                <a:solidFill>
                  <a:schemeClr val="tx1"/>
                </a:solidFill>
              </a:defRPr>
            </a:lvl1pPr>
          </a:lstStyle>
          <a:p>
            <a:pPr lvl="0"/>
            <a:r>
              <a:rPr lang="en-US" dirty="0"/>
              <a:t>Click to add text</a:t>
            </a:r>
          </a:p>
        </p:txBody>
      </p:sp>
      <p:sp>
        <p:nvSpPr>
          <p:cNvPr id="81" name="Text Placeholder 71"/>
          <p:cNvSpPr>
            <a:spLocks noGrp="1"/>
          </p:cNvSpPr>
          <p:nvPr>
            <p:ph type="body" sz="quarter" idx="58" hasCustomPrompt="1"/>
          </p:nvPr>
        </p:nvSpPr>
        <p:spPr>
          <a:xfrm>
            <a:off x="4690414" y="2763341"/>
            <a:ext cx="1150216" cy="1025007"/>
          </a:xfrm>
          <a:ln>
            <a:solidFill>
              <a:schemeClr val="accent1"/>
            </a:solidFill>
          </a:ln>
        </p:spPr>
        <p:txBody>
          <a:bodyPr lIns="40855" rIns="40855" bIns="40855" anchor="b"/>
          <a:lstStyle>
            <a:lvl1pPr marL="8498" indent="0" algn="ctr">
              <a:buNone/>
              <a:defRPr sz="700">
                <a:solidFill>
                  <a:schemeClr val="tx1"/>
                </a:solidFill>
              </a:defRPr>
            </a:lvl1pPr>
          </a:lstStyle>
          <a:p>
            <a:pPr lvl="0"/>
            <a:r>
              <a:rPr lang="en-US" dirty="0"/>
              <a:t>Click to add text</a:t>
            </a:r>
          </a:p>
        </p:txBody>
      </p:sp>
      <p:sp>
        <p:nvSpPr>
          <p:cNvPr id="82" name="Text Placeholder 71"/>
          <p:cNvSpPr>
            <a:spLocks noGrp="1"/>
          </p:cNvSpPr>
          <p:nvPr>
            <p:ph type="body" sz="quarter" idx="59" hasCustomPrompt="1"/>
          </p:nvPr>
        </p:nvSpPr>
        <p:spPr>
          <a:xfrm>
            <a:off x="6134102" y="2763341"/>
            <a:ext cx="1150216" cy="1025007"/>
          </a:xfrm>
          <a:ln>
            <a:solidFill>
              <a:schemeClr val="accent1"/>
            </a:solidFill>
          </a:ln>
        </p:spPr>
        <p:txBody>
          <a:bodyPr lIns="40855" rIns="40855" bIns="40855" anchor="b"/>
          <a:lstStyle>
            <a:lvl1pPr marL="8498" indent="0" algn="ctr">
              <a:buNone/>
              <a:defRPr sz="700">
                <a:solidFill>
                  <a:schemeClr val="tx1"/>
                </a:solidFill>
              </a:defRPr>
            </a:lvl1pPr>
          </a:lstStyle>
          <a:p>
            <a:pPr lvl="0"/>
            <a:r>
              <a:rPr lang="en-US" dirty="0"/>
              <a:t>Click to add text</a:t>
            </a:r>
          </a:p>
        </p:txBody>
      </p:sp>
      <p:sp>
        <p:nvSpPr>
          <p:cNvPr id="83" name="Text Placeholder 71"/>
          <p:cNvSpPr>
            <a:spLocks noGrp="1"/>
          </p:cNvSpPr>
          <p:nvPr>
            <p:ph type="body" sz="quarter" idx="60" hasCustomPrompt="1"/>
          </p:nvPr>
        </p:nvSpPr>
        <p:spPr>
          <a:xfrm>
            <a:off x="7562785" y="2763341"/>
            <a:ext cx="1150216" cy="1025007"/>
          </a:xfrm>
          <a:ln>
            <a:solidFill>
              <a:schemeClr val="accent1"/>
            </a:solidFill>
          </a:ln>
        </p:spPr>
        <p:txBody>
          <a:bodyPr lIns="40855" rIns="40855" bIns="40855" anchor="b"/>
          <a:lstStyle>
            <a:lvl1pPr marL="8498" indent="0" algn="ctr">
              <a:buNone/>
              <a:defRPr sz="700">
                <a:solidFill>
                  <a:schemeClr val="tx1"/>
                </a:solidFill>
              </a:defRPr>
            </a:lvl1pPr>
          </a:lstStyle>
          <a:p>
            <a:pPr lvl="0"/>
            <a:r>
              <a:rPr lang="en-US" dirty="0"/>
              <a:t>Click to add text</a:t>
            </a:r>
          </a:p>
        </p:txBody>
      </p:sp>
      <p:sp>
        <p:nvSpPr>
          <p:cNvPr id="84" name="Text Placeholder 71"/>
          <p:cNvSpPr>
            <a:spLocks noGrp="1"/>
          </p:cNvSpPr>
          <p:nvPr>
            <p:ph type="body" sz="quarter" idx="61" hasCustomPrompt="1"/>
          </p:nvPr>
        </p:nvSpPr>
        <p:spPr>
          <a:xfrm>
            <a:off x="416224" y="4210568"/>
            <a:ext cx="1150216" cy="1025007"/>
          </a:xfrm>
          <a:ln>
            <a:solidFill>
              <a:schemeClr val="accent1"/>
            </a:solidFill>
          </a:ln>
        </p:spPr>
        <p:txBody>
          <a:bodyPr lIns="40855" rIns="40855" bIns="40855" anchor="b"/>
          <a:lstStyle>
            <a:lvl1pPr marL="8498" indent="0" algn="ctr">
              <a:buNone/>
              <a:defRPr sz="700">
                <a:solidFill>
                  <a:schemeClr val="tx1"/>
                </a:solidFill>
              </a:defRPr>
            </a:lvl1pPr>
          </a:lstStyle>
          <a:p>
            <a:pPr lvl="0"/>
            <a:r>
              <a:rPr lang="en-US" dirty="0"/>
              <a:t>Click to add text</a:t>
            </a:r>
          </a:p>
        </p:txBody>
      </p:sp>
      <p:sp>
        <p:nvSpPr>
          <p:cNvPr id="85" name="Text Placeholder 71"/>
          <p:cNvSpPr>
            <a:spLocks noGrp="1"/>
          </p:cNvSpPr>
          <p:nvPr>
            <p:ph type="body" sz="quarter" idx="62" hasCustomPrompt="1"/>
          </p:nvPr>
        </p:nvSpPr>
        <p:spPr>
          <a:xfrm>
            <a:off x="1852558" y="4210568"/>
            <a:ext cx="1150216" cy="1025007"/>
          </a:xfrm>
          <a:ln>
            <a:solidFill>
              <a:schemeClr val="accent1"/>
            </a:solidFill>
          </a:ln>
        </p:spPr>
        <p:txBody>
          <a:bodyPr lIns="40855" rIns="40855" bIns="40855" anchor="b"/>
          <a:lstStyle>
            <a:lvl1pPr marL="8498" indent="0" algn="ctr">
              <a:buNone/>
              <a:defRPr sz="700">
                <a:solidFill>
                  <a:schemeClr val="tx1"/>
                </a:solidFill>
              </a:defRPr>
            </a:lvl1pPr>
          </a:lstStyle>
          <a:p>
            <a:pPr lvl="0"/>
            <a:r>
              <a:rPr lang="en-US" dirty="0"/>
              <a:t>Click to add text</a:t>
            </a:r>
          </a:p>
        </p:txBody>
      </p:sp>
      <p:sp>
        <p:nvSpPr>
          <p:cNvPr id="86" name="Text Placeholder 71"/>
          <p:cNvSpPr>
            <a:spLocks noGrp="1"/>
          </p:cNvSpPr>
          <p:nvPr>
            <p:ph type="body" sz="quarter" idx="63" hasCustomPrompt="1"/>
          </p:nvPr>
        </p:nvSpPr>
        <p:spPr>
          <a:xfrm>
            <a:off x="3264128" y="4210568"/>
            <a:ext cx="1150216" cy="1025007"/>
          </a:xfrm>
          <a:ln>
            <a:solidFill>
              <a:schemeClr val="accent1"/>
            </a:solidFill>
          </a:ln>
        </p:spPr>
        <p:txBody>
          <a:bodyPr lIns="40855" rIns="40855" bIns="40855" anchor="b"/>
          <a:lstStyle>
            <a:lvl1pPr marL="8498" indent="0" algn="ctr">
              <a:buNone/>
              <a:defRPr sz="700">
                <a:solidFill>
                  <a:schemeClr val="tx1"/>
                </a:solidFill>
              </a:defRPr>
            </a:lvl1pPr>
          </a:lstStyle>
          <a:p>
            <a:pPr lvl="0"/>
            <a:r>
              <a:rPr lang="en-US" dirty="0"/>
              <a:t>Click to add text</a:t>
            </a:r>
          </a:p>
        </p:txBody>
      </p:sp>
      <p:sp>
        <p:nvSpPr>
          <p:cNvPr id="87" name="Text Placeholder 71"/>
          <p:cNvSpPr>
            <a:spLocks noGrp="1"/>
          </p:cNvSpPr>
          <p:nvPr>
            <p:ph type="body" sz="quarter" idx="64" hasCustomPrompt="1"/>
          </p:nvPr>
        </p:nvSpPr>
        <p:spPr>
          <a:xfrm>
            <a:off x="4690414" y="4210568"/>
            <a:ext cx="1150216" cy="1025007"/>
          </a:xfrm>
          <a:ln>
            <a:solidFill>
              <a:schemeClr val="accent1"/>
            </a:solidFill>
          </a:ln>
        </p:spPr>
        <p:txBody>
          <a:bodyPr lIns="40855" rIns="40855" bIns="40855" anchor="b"/>
          <a:lstStyle>
            <a:lvl1pPr marL="8498" indent="0" algn="ctr">
              <a:buNone/>
              <a:defRPr sz="700">
                <a:solidFill>
                  <a:schemeClr val="tx1"/>
                </a:solidFill>
              </a:defRPr>
            </a:lvl1pPr>
          </a:lstStyle>
          <a:p>
            <a:pPr lvl="0"/>
            <a:r>
              <a:rPr lang="en-US" dirty="0"/>
              <a:t>Click to add text</a:t>
            </a:r>
          </a:p>
        </p:txBody>
      </p:sp>
      <p:sp>
        <p:nvSpPr>
          <p:cNvPr id="88" name="Text Placeholder 71"/>
          <p:cNvSpPr>
            <a:spLocks noGrp="1"/>
          </p:cNvSpPr>
          <p:nvPr>
            <p:ph type="body" sz="quarter" idx="65" hasCustomPrompt="1"/>
          </p:nvPr>
        </p:nvSpPr>
        <p:spPr>
          <a:xfrm>
            <a:off x="6134102" y="4210568"/>
            <a:ext cx="1150216" cy="1025007"/>
          </a:xfrm>
          <a:ln>
            <a:solidFill>
              <a:schemeClr val="accent1"/>
            </a:solidFill>
          </a:ln>
        </p:spPr>
        <p:txBody>
          <a:bodyPr lIns="40855" rIns="40855" bIns="40855" anchor="b"/>
          <a:lstStyle>
            <a:lvl1pPr marL="8498" indent="0" algn="ctr">
              <a:buNone/>
              <a:defRPr sz="700">
                <a:solidFill>
                  <a:schemeClr val="tx1"/>
                </a:solidFill>
              </a:defRPr>
            </a:lvl1pPr>
          </a:lstStyle>
          <a:p>
            <a:pPr lvl="0"/>
            <a:r>
              <a:rPr lang="en-US" dirty="0"/>
              <a:t>Click to add text</a:t>
            </a:r>
          </a:p>
        </p:txBody>
      </p:sp>
      <p:sp>
        <p:nvSpPr>
          <p:cNvPr id="89" name="Text Placeholder 71"/>
          <p:cNvSpPr>
            <a:spLocks noGrp="1"/>
          </p:cNvSpPr>
          <p:nvPr>
            <p:ph type="body" sz="quarter" idx="66" hasCustomPrompt="1"/>
          </p:nvPr>
        </p:nvSpPr>
        <p:spPr>
          <a:xfrm>
            <a:off x="7562785" y="4210568"/>
            <a:ext cx="1150216" cy="1025007"/>
          </a:xfrm>
          <a:ln>
            <a:solidFill>
              <a:schemeClr val="accent1"/>
            </a:solidFill>
          </a:ln>
        </p:spPr>
        <p:txBody>
          <a:bodyPr lIns="40855" rIns="40855" bIns="40855" anchor="b"/>
          <a:lstStyle>
            <a:lvl1pPr marL="8498" indent="0" algn="ctr">
              <a:buNone/>
              <a:defRPr sz="700">
                <a:solidFill>
                  <a:schemeClr val="tx1"/>
                </a:solidFill>
              </a:defRPr>
            </a:lvl1pPr>
          </a:lstStyle>
          <a:p>
            <a:pPr lvl="0"/>
            <a:r>
              <a:rPr lang="en-US" dirty="0"/>
              <a:t>Click to add text</a:t>
            </a:r>
          </a:p>
        </p:txBody>
      </p:sp>
      <p:sp>
        <p:nvSpPr>
          <p:cNvPr id="92" name="Picture Placeholder 90"/>
          <p:cNvSpPr>
            <a:spLocks noGrp="1"/>
          </p:cNvSpPr>
          <p:nvPr>
            <p:ph type="pic" sz="quarter" idx="68" hasCustomPrompt="1"/>
          </p:nvPr>
        </p:nvSpPr>
        <p:spPr>
          <a:xfrm>
            <a:off x="553602" y="1433601"/>
            <a:ext cx="872836" cy="597049"/>
          </a:xfrm>
        </p:spPr>
        <p:txBody>
          <a:bodyPr anchor="ctr">
            <a:normAutofit/>
          </a:bodyPr>
          <a:lstStyle>
            <a:lvl1pPr marL="8498" indent="0" algn="ctr">
              <a:lnSpc>
                <a:spcPct val="100000"/>
              </a:lnSpc>
              <a:spcBef>
                <a:spcPts val="0"/>
              </a:spcBef>
              <a:spcAft>
                <a:spcPts val="0"/>
              </a:spcAft>
              <a:buNone/>
              <a:defRPr sz="700" baseline="0"/>
            </a:lvl1pPr>
          </a:lstStyle>
          <a:p>
            <a:r>
              <a:rPr lang="en-US" dirty="0"/>
              <a:t>Click to insert logo and resize as needed</a:t>
            </a:r>
          </a:p>
        </p:txBody>
      </p:sp>
      <p:sp>
        <p:nvSpPr>
          <p:cNvPr id="94" name="Picture Placeholder 90"/>
          <p:cNvSpPr>
            <a:spLocks noGrp="1"/>
          </p:cNvSpPr>
          <p:nvPr>
            <p:ph type="pic" sz="quarter" idx="70" hasCustomPrompt="1"/>
          </p:nvPr>
        </p:nvSpPr>
        <p:spPr>
          <a:xfrm>
            <a:off x="1987706" y="1433601"/>
            <a:ext cx="872836" cy="597049"/>
          </a:xfrm>
        </p:spPr>
        <p:txBody>
          <a:bodyPr anchor="ctr">
            <a:normAutofit/>
          </a:bodyPr>
          <a:lstStyle>
            <a:lvl1pPr marL="8498" indent="0" algn="ctr">
              <a:lnSpc>
                <a:spcPct val="100000"/>
              </a:lnSpc>
              <a:spcBef>
                <a:spcPts val="0"/>
              </a:spcBef>
              <a:spcAft>
                <a:spcPts val="0"/>
              </a:spcAft>
              <a:buNone/>
              <a:defRPr sz="700" baseline="0"/>
            </a:lvl1pPr>
          </a:lstStyle>
          <a:p>
            <a:r>
              <a:rPr lang="en-US" dirty="0"/>
              <a:t>Click to insert logo and resize as needed</a:t>
            </a:r>
          </a:p>
        </p:txBody>
      </p:sp>
      <p:sp>
        <p:nvSpPr>
          <p:cNvPr id="96" name="Picture Placeholder 90"/>
          <p:cNvSpPr>
            <a:spLocks noGrp="1"/>
          </p:cNvSpPr>
          <p:nvPr>
            <p:ph type="pic" sz="quarter" idx="72" hasCustomPrompt="1"/>
          </p:nvPr>
        </p:nvSpPr>
        <p:spPr>
          <a:xfrm>
            <a:off x="3402774" y="1433601"/>
            <a:ext cx="872836" cy="597049"/>
          </a:xfrm>
        </p:spPr>
        <p:txBody>
          <a:bodyPr anchor="ctr">
            <a:normAutofit/>
          </a:bodyPr>
          <a:lstStyle>
            <a:lvl1pPr marL="8498" indent="0" algn="ctr">
              <a:lnSpc>
                <a:spcPct val="100000"/>
              </a:lnSpc>
              <a:spcBef>
                <a:spcPts val="0"/>
              </a:spcBef>
              <a:spcAft>
                <a:spcPts val="0"/>
              </a:spcAft>
              <a:buNone/>
              <a:defRPr sz="700" baseline="0"/>
            </a:lvl1pPr>
          </a:lstStyle>
          <a:p>
            <a:r>
              <a:rPr lang="en-US" dirty="0"/>
              <a:t>Click to insert logo and resize as needed</a:t>
            </a:r>
          </a:p>
        </p:txBody>
      </p:sp>
      <p:sp>
        <p:nvSpPr>
          <p:cNvPr id="98" name="Picture Placeholder 90"/>
          <p:cNvSpPr>
            <a:spLocks noGrp="1"/>
          </p:cNvSpPr>
          <p:nvPr>
            <p:ph type="pic" sz="quarter" idx="74" hasCustomPrompt="1"/>
          </p:nvPr>
        </p:nvSpPr>
        <p:spPr>
          <a:xfrm>
            <a:off x="4830532" y="1433601"/>
            <a:ext cx="872836" cy="597049"/>
          </a:xfrm>
        </p:spPr>
        <p:txBody>
          <a:bodyPr anchor="ctr">
            <a:normAutofit/>
          </a:bodyPr>
          <a:lstStyle>
            <a:lvl1pPr marL="8498" indent="0" algn="ctr">
              <a:lnSpc>
                <a:spcPct val="100000"/>
              </a:lnSpc>
              <a:spcBef>
                <a:spcPts val="0"/>
              </a:spcBef>
              <a:spcAft>
                <a:spcPts val="0"/>
              </a:spcAft>
              <a:buNone/>
              <a:defRPr sz="700" baseline="0"/>
            </a:lvl1pPr>
          </a:lstStyle>
          <a:p>
            <a:r>
              <a:rPr lang="en-US" dirty="0"/>
              <a:t>Click to insert logo and resize as needed</a:t>
            </a:r>
          </a:p>
        </p:txBody>
      </p:sp>
      <p:sp>
        <p:nvSpPr>
          <p:cNvPr id="100" name="Picture Placeholder 90"/>
          <p:cNvSpPr>
            <a:spLocks noGrp="1"/>
          </p:cNvSpPr>
          <p:nvPr>
            <p:ph type="pic" sz="quarter" idx="76" hasCustomPrompt="1"/>
          </p:nvPr>
        </p:nvSpPr>
        <p:spPr>
          <a:xfrm>
            <a:off x="6270982" y="1433601"/>
            <a:ext cx="872836" cy="597049"/>
          </a:xfrm>
        </p:spPr>
        <p:txBody>
          <a:bodyPr anchor="ctr">
            <a:normAutofit/>
          </a:bodyPr>
          <a:lstStyle>
            <a:lvl1pPr marL="8498" indent="0" algn="ctr">
              <a:lnSpc>
                <a:spcPct val="100000"/>
              </a:lnSpc>
              <a:spcBef>
                <a:spcPts val="0"/>
              </a:spcBef>
              <a:spcAft>
                <a:spcPts val="0"/>
              </a:spcAft>
              <a:buNone/>
              <a:defRPr sz="700" baseline="0"/>
            </a:lvl1pPr>
          </a:lstStyle>
          <a:p>
            <a:r>
              <a:rPr lang="en-US" dirty="0"/>
              <a:t>Click to insert logo and resize as needed</a:t>
            </a:r>
          </a:p>
        </p:txBody>
      </p:sp>
      <p:sp>
        <p:nvSpPr>
          <p:cNvPr id="102" name="Picture Placeholder 90"/>
          <p:cNvSpPr>
            <a:spLocks noGrp="1"/>
          </p:cNvSpPr>
          <p:nvPr>
            <p:ph type="pic" sz="quarter" idx="78" hasCustomPrompt="1"/>
          </p:nvPr>
        </p:nvSpPr>
        <p:spPr>
          <a:xfrm>
            <a:off x="7692037" y="1433601"/>
            <a:ext cx="872836" cy="597049"/>
          </a:xfrm>
        </p:spPr>
        <p:txBody>
          <a:bodyPr anchor="ctr">
            <a:normAutofit/>
          </a:bodyPr>
          <a:lstStyle>
            <a:lvl1pPr marL="8498" indent="0" algn="ctr">
              <a:lnSpc>
                <a:spcPct val="100000"/>
              </a:lnSpc>
              <a:spcBef>
                <a:spcPts val="0"/>
              </a:spcBef>
              <a:spcAft>
                <a:spcPts val="0"/>
              </a:spcAft>
              <a:buNone/>
              <a:defRPr sz="700" baseline="0"/>
            </a:lvl1pPr>
          </a:lstStyle>
          <a:p>
            <a:r>
              <a:rPr lang="en-US" dirty="0"/>
              <a:t>Click to insert logo and resize as needed</a:t>
            </a:r>
          </a:p>
        </p:txBody>
      </p:sp>
      <p:sp>
        <p:nvSpPr>
          <p:cNvPr id="104" name="Picture Placeholder 90"/>
          <p:cNvSpPr>
            <a:spLocks noGrp="1"/>
          </p:cNvSpPr>
          <p:nvPr>
            <p:ph type="pic" sz="quarter" idx="80" hasCustomPrompt="1"/>
          </p:nvPr>
        </p:nvSpPr>
        <p:spPr>
          <a:xfrm>
            <a:off x="553602" y="2881723"/>
            <a:ext cx="872836" cy="597049"/>
          </a:xfrm>
        </p:spPr>
        <p:txBody>
          <a:bodyPr anchor="ctr">
            <a:normAutofit/>
          </a:bodyPr>
          <a:lstStyle>
            <a:lvl1pPr marL="8498" indent="0" algn="ctr">
              <a:lnSpc>
                <a:spcPct val="100000"/>
              </a:lnSpc>
              <a:spcBef>
                <a:spcPts val="0"/>
              </a:spcBef>
              <a:spcAft>
                <a:spcPts val="0"/>
              </a:spcAft>
              <a:buNone/>
              <a:defRPr sz="700" baseline="0"/>
            </a:lvl1pPr>
          </a:lstStyle>
          <a:p>
            <a:r>
              <a:rPr lang="en-US" dirty="0"/>
              <a:t>Click to insert logo and resize as needed</a:t>
            </a:r>
          </a:p>
        </p:txBody>
      </p:sp>
      <p:sp>
        <p:nvSpPr>
          <p:cNvPr id="106" name="Picture Placeholder 90"/>
          <p:cNvSpPr>
            <a:spLocks noGrp="1"/>
          </p:cNvSpPr>
          <p:nvPr>
            <p:ph type="pic" sz="quarter" idx="82" hasCustomPrompt="1"/>
          </p:nvPr>
        </p:nvSpPr>
        <p:spPr>
          <a:xfrm>
            <a:off x="1987706" y="2881723"/>
            <a:ext cx="872836" cy="597049"/>
          </a:xfrm>
        </p:spPr>
        <p:txBody>
          <a:bodyPr anchor="ctr">
            <a:normAutofit/>
          </a:bodyPr>
          <a:lstStyle>
            <a:lvl1pPr marL="8498" indent="0" algn="ctr">
              <a:lnSpc>
                <a:spcPct val="100000"/>
              </a:lnSpc>
              <a:spcBef>
                <a:spcPts val="0"/>
              </a:spcBef>
              <a:spcAft>
                <a:spcPts val="0"/>
              </a:spcAft>
              <a:buNone/>
              <a:defRPr sz="700" baseline="0"/>
            </a:lvl1pPr>
          </a:lstStyle>
          <a:p>
            <a:r>
              <a:rPr lang="en-US" dirty="0"/>
              <a:t>Click to insert logo and resize as needed</a:t>
            </a:r>
          </a:p>
        </p:txBody>
      </p:sp>
      <p:sp>
        <p:nvSpPr>
          <p:cNvPr id="108" name="Picture Placeholder 90"/>
          <p:cNvSpPr>
            <a:spLocks noGrp="1"/>
          </p:cNvSpPr>
          <p:nvPr>
            <p:ph type="pic" sz="quarter" idx="84" hasCustomPrompt="1"/>
          </p:nvPr>
        </p:nvSpPr>
        <p:spPr>
          <a:xfrm>
            <a:off x="3402774" y="2881723"/>
            <a:ext cx="872836" cy="597049"/>
          </a:xfrm>
        </p:spPr>
        <p:txBody>
          <a:bodyPr anchor="ctr">
            <a:normAutofit/>
          </a:bodyPr>
          <a:lstStyle>
            <a:lvl1pPr marL="8498" indent="0" algn="ctr">
              <a:lnSpc>
                <a:spcPct val="100000"/>
              </a:lnSpc>
              <a:spcBef>
                <a:spcPts val="0"/>
              </a:spcBef>
              <a:spcAft>
                <a:spcPts val="0"/>
              </a:spcAft>
              <a:buNone/>
              <a:defRPr sz="700" baseline="0"/>
            </a:lvl1pPr>
          </a:lstStyle>
          <a:p>
            <a:r>
              <a:rPr lang="en-US" dirty="0"/>
              <a:t>Click to insert logo and resize as needed</a:t>
            </a:r>
          </a:p>
        </p:txBody>
      </p:sp>
      <p:sp>
        <p:nvSpPr>
          <p:cNvPr id="110" name="Picture Placeholder 90"/>
          <p:cNvSpPr>
            <a:spLocks noGrp="1"/>
          </p:cNvSpPr>
          <p:nvPr>
            <p:ph type="pic" sz="quarter" idx="86" hasCustomPrompt="1"/>
          </p:nvPr>
        </p:nvSpPr>
        <p:spPr>
          <a:xfrm>
            <a:off x="4830532" y="2881723"/>
            <a:ext cx="872836" cy="597049"/>
          </a:xfrm>
        </p:spPr>
        <p:txBody>
          <a:bodyPr anchor="ctr">
            <a:normAutofit/>
          </a:bodyPr>
          <a:lstStyle>
            <a:lvl1pPr marL="8498" indent="0" algn="ctr">
              <a:lnSpc>
                <a:spcPct val="100000"/>
              </a:lnSpc>
              <a:spcBef>
                <a:spcPts val="0"/>
              </a:spcBef>
              <a:spcAft>
                <a:spcPts val="0"/>
              </a:spcAft>
              <a:buNone/>
              <a:defRPr sz="700" baseline="0"/>
            </a:lvl1pPr>
          </a:lstStyle>
          <a:p>
            <a:r>
              <a:rPr lang="en-US" dirty="0"/>
              <a:t>Click to insert logo and resize as needed</a:t>
            </a:r>
          </a:p>
        </p:txBody>
      </p:sp>
      <p:sp>
        <p:nvSpPr>
          <p:cNvPr id="112" name="Picture Placeholder 90"/>
          <p:cNvSpPr>
            <a:spLocks noGrp="1"/>
          </p:cNvSpPr>
          <p:nvPr>
            <p:ph type="pic" sz="quarter" idx="88" hasCustomPrompt="1"/>
          </p:nvPr>
        </p:nvSpPr>
        <p:spPr>
          <a:xfrm>
            <a:off x="6270982" y="2881723"/>
            <a:ext cx="872836" cy="597049"/>
          </a:xfrm>
        </p:spPr>
        <p:txBody>
          <a:bodyPr anchor="ctr">
            <a:normAutofit/>
          </a:bodyPr>
          <a:lstStyle>
            <a:lvl1pPr marL="8498" indent="0" algn="ctr">
              <a:lnSpc>
                <a:spcPct val="100000"/>
              </a:lnSpc>
              <a:spcBef>
                <a:spcPts val="0"/>
              </a:spcBef>
              <a:spcAft>
                <a:spcPts val="0"/>
              </a:spcAft>
              <a:buNone/>
              <a:defRPr sz="700" baseline="0"/>
            </a:lvl1pPr>
          </a:lstStyle>
          <a:p>
            <a:r>
              <a:rPr lang="en-US" dirty="0"/>
              <a:t>Click to insert logo and resize as needed</a:t>
            </a:r>
          </a:p>
        </p:txBody>
      </p:sp>
      <p:sp>
        <p:nvSpPr>
          <p:cNvPr id="114" name="Picture Placeholder 90"/>
          <p:cNvSpPr>
            <a:spLocks noGrp="1"/>
          </p:cNvSpPr>
          <p:nvPr>
            <p:ph type="pic" sz="quarter" idx="90" hasCustomPrompt="1"/>
          </p:nvPr>
        </p:nvSpPr>
        <p:spPr>
          <a:xfrm>
            <a:off x="7692037" y="2881723"/>
            <a:ext cx="872836" cy="597049"/>
          </a:xfrm>
        </p:spPr>
        <p:txBody>
          <a:bodyPr anchor="ctr">
            <a:normAutofit/>
          </a:bodyPr>
          <a:lstStyle>
            <a:lvl1pPr marL="8498" indent="0" algn="ctr">
              <a:lnSpc>
                <a:spcPct val="100000"/>
              </a:lnSpc>
              <a:spcBef>
                <a:spcPts val="0"/>
              </a:spcBef>
              <a:spcAft>
                <a:spcPts val="0"/>
              </a:spcAft>
              <a:buNone/>
              <a:defRPr sz="700" baseline="0"/>
            </a:lvl1pPr>
          </a:lstStyle>
          <a:p>
            <a:r>
              <a:rPr lang="en-US" dirty="0"/>
              <a:t>Click to insert logo and resize as needed</a:t>
            </a:r>
          </a:p>
        </p:txBody>
      </p:sp>
      <p:sp>
        <p:nvSpPr>
          <p:cNvPr id="116" name="Picture Placeholder 90"/>
          <p:cNvSpPr>
            <a:spLocks noGrp="1"/>
          </p:cNvSpPr>
          <p:nvPr>
            <p:ph type="pic" sz="quarter" idx="92" hasCustomPrompt="1"/>
          </p:nvPr>
        </p:nvSpPr>
        <p:spPr>
          <a:xfrm>
            <a:off x="553602" y="4327995"/>
            <a:ext cx="872836" cy="597049"/>
          </a:xfrm>
        </p:spPr>
        <p:txBody>
          <a:bodyPr anchor="ctr">
            <a:normAutofit/>
          </a:bodyPr>
          <a:lstStyle>
            <a:lvl1pPr marL="8498" indent="0" algn="ctr">
              <a:lnSpc>
                <a:spcPct val="100000"/>
              </a:lnSpc>
              <a:spcBef>
                <a:spcPts val="0"/>
              </a:spcBef>
              <a:spcAft>
                <a:spcPts val="0"/>
              </a:spcAft>
              <a:buNone/>
              <a:defRPr sz="700" baseline="0"/>
            </a:lvl1pPr>
          </a:lstStyle>
          <a:p>
            <a:r>
              <a:rPr lang="en-US" dirty="0"/>
              <a:t>Click to insert logo and resize as needed</a:t>
            </a:r>
          </a:p>
        </p:txBody>
      </p:sp>
      <p:sp>
        <p:nvSpPr>
          <p:cNvPr id="118" name="Picture Placeholder 90"/>
          <p:cNvSpPr>
            <a:spLocks noGrp="1"/>
          </p:cNvSpPr>
          <p:nvPr>
            <p:ph type="pic" sz="quarter" idx="94" hasCustomPrompt="1"/>
          </p:nvPr>
        </p:nvSpPr>
        <p:spPr>
          <a:xfrm>
            <a:off x="1987706" y="4327995"/>
            <a:ext cx="872836" cy="597049"/>
          </a:xfrm>
        </p:spPr>
        <p:txBody>
          <a:bodyPr anchor="ctr">
            <a:normAutofit/>
          </a:bodyPr>
          <a:lstStyle>
            <a:lvl1pPr marL="8498" indent="0" algn="ctr">
              <a:lnSpc>
                <a:spcPct val="100000"/>
              </a:lnSpc>
              <a:spcBef>
                <a:spcPts val="0"/>
              </a:spcBef>
              <a:spcAft>
                <a:spcPts val="0"/>
              </a:spcAft>
              <a:buNone/>
              <a:defRPr sz="700" baseline="0"/>
            </a:lvl1pPr>
          </a:lstStyle>
          <a:p>
            <a:r>
              <a:rPr lang="en-US" dirty="0"/>
              <a:t>Click to insert logo and resize as needed</a:t>
            </a:r>
          </a:p>
        </p:txBody>
      </p:sp>
      <p:sp>
        <p:nvSpPr>
          <p:cNvPr id="120" name="Picture Placeholder 90"/>
          <p:cNvSpPr>
            <a:spLocks noGrp="1"/>
          </p:cNvSpPr>
          <p:nvPr>
            <p:ph type="pic" sz="quarter" idx="96" hasCustomPrompt="1"/>
          </p:nvPr>
        </p:nvSpPr>
        <p:spPr>
          <a:xfrm>
            <a:off x="3402774" y="4327995"/>
            <a:ext cx="872836" cy="597049"/>
          </a:xfrm>
        </p:spPr>
        <p:txBody>
          <a:bodyPr anchor="ctr">
            <a:normAutofit/>
          </a:bodyPr>
          <a:lstStyle>
            <a:lvl1pPr marL="8498" indent="0" algn="ctr">
              <a:lnSpc>
                <a:spcPct val="100000"/>
              </a:lnSpc>
              <a:spcBef>
                <a:spcPts val="0"/>
              </a:spcBef>
              <a:spcAft>
                <a:spcPts val="0"/>
              </a:spcAft>
              <a:buNone/>
              <a:defRPr sz="700" baseline="0"/>
            </a:lvl1pPr>
          </a:lstStyle>
          <a:p>
            <a:r>
              <a:rPr lang="en-US" dirty="0"/>
              <a:t>Click to insert logo and resize as needed</a:t>
            </a:r>
          </a:p>
        </p:txBody>
      </p:sp>
      <p:sp>
        <p:nvSpPr>
          <p:cNvPr id="122" name="Picture Placeholder 90"/>
          <p:cNvSpPr>
            <a:spLocks noGrp="1"/>
          </p:cNvSpPr>
          <p:nvPr>
            <p:ph type="pic" sz="quarter" idx="98" hasCustomPrompt="1"/>
          </p:nvPr>
        </p:nvSpPr>
        <p:spPr>
          <a:xfrm>
            <a:off x="4830532" y="4327995"/>
            <a:ext cx="872836" cy="597049"/>
          </a:xfrm>
        </p:spPr>
        <p:txBody>
          <a:bodyPr anchor="ctr">
            <a:normAutofit/>
          </a:bodyPr>
          <a:lstStyle>
            <a:lvl1pPr marL="8498" indent="0" algn="ctr">
              <a:lnSpc>
                <a:spcPct val="100000"/>
              </a:lnSpc>
              <a:spcBef>
                <a:spcPts val="0"/>
              </a:spcBef>
              <a:spcAft>
                <a:spcPts val="0"/>
              </a:spcAft>
              <a:buNone/>
              <a:defRPr sz="700" baseline="0"/>
            </a:lvl1pPr>
          </a:lstStyle>
          <a:p>
            <a:r>
              <a:rPr lang="en-US" dirty="0"/>
              <a:t>Click to insert logo and resize as needed</a:t>
            </a:r>
          </a:p>
        </p:txBody>
      </p:sp>
      <p:sp>
        <p:nvSpPr>
          <p:cNvPr id="124" name="Picture Placeholder 90"/>
          <p:cNvSpPr>
            <a:spLocks noGrp="1"/>
          </p:cNvSpPr>
          <p:nvPr>
            <p:ph type="pic" sz="quarter" idx="100" hasCustomPrompt="1"/>
          </p:nvPr>
        </p:nvSpPr>
        <p:spPr>
          <a:xfrm>
            <a:off x="6270982" y="4327995"/>
            <a:ext cx="872836" cy="597049"/>
          </a:xfrm>
        </p:spPr>
        <p:txBody>
          <a:bodyPr anchor="ctr">
            <a:normAutofit/>
          </a:bodyPr>
          <a:lstStyle>
            <a:lvl1pPr marL="8498" indent="0" algn="ctr">
              <a:lnSpc>
                <a:spcPct val="100000"/>
              </a:lnSpc>
              <a:spcBef>
                <a:spcPts val="0"/>
              </a:spcBef>
              <a:spcAft>
                <a:spcPts val="0"/>
              </a:spcAft>
              <a:buNone/>
              <a:defRPr sz="700" baseline="0"/>
            </a:lvl1pPr>
          </a:lstStyle>
          <a:p>
            <a:r>
              <a:rPr lang="en-US" dirty="0"/>
              <a:t>Click to insert logo and resize as needed</a:t>
            </a:r>
          </a:p>
        </p:txBody>
      </p:sp>
      <p:sp>
        <p:nvSpPr>
          <p:cNvPr id="126" name="Picture Placeholder 90"/>
          <p:cNvSpPr>
            <a:spLocks noGrp="1"/>
          </p:cNvSpPr>
          <p:nvPr>
            <p:ph type="pic" sz="quarter" idx="102" hasCustomPrompt="1"/>
          </p:nvPr>
        </p:nvSpPr>
        <p:spPr>
          <a:xfrm>
            <a:off x="7692037" y="4327995"/>
            <a:ext cx="872836" cy="597049"/>
          </a:xfrm>
        </p:spPr>
        <p:txBody>
          <a:bodyPr anchor="ctr">
            <a:normAutofit/>
          </a:bodyPr>
          <a:lstStyle>
            <a:lvl1pPr marL="8498" indent="0" algn="ctr">
              <a:lnSpc>
                <a:spcPct val="100000"/>
              </a:lnSpc>
              <a:spcBef>
                <a:spcPts val="0"/>
              </a:spcBef>
              <a:spcAft>
                <a:spcPts val="0"/>
              </a:spcAft>
              <a:buNone/>
              <a:defRPr sz="700" baseline="0"/>
            </a:lvl1pPr>
          </a:lstStyle>
          <a:p>
            <a:r>
              <a:rPr lang="en-US" dirty="0"/>
              <a:t>Click to insert logo and resize as needed</a:t>
            </a:r>
          </a:p>
        </p:txBody>
      </p:sp>
      <p:sp>
        <p:nvSpPr>
          <p:cNvPr id="91" name="Rectangle 90" hidden="1"/>
          <p:cNvSpPr/>
          <p:nvPr userDrawn="1">
            <p:custDataLst>
              <p:tags r:id="rId1"/>
            </p:custDataLst>
          </p:nvPr>
        </p:nvSpPr>
        <p:spPr>
          <a:xfrm>
            <a:off x="417099" y="208714"/>
            <a:ext cx="8309838"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715" tIns="40855" rIns="81715" bIns="40855" rtlCol="0" anchor="ctr"/>
          <a:lstStyle/>
          <a:p>
            <a:pPr algn="ctr" defTabSz="454129"/>
            <a:endParaRPr lang="en-US" dirty="0">
              <a:solidFill>
                <a:prstClr val="white"/>
              </a:solidFill>
            </a:endParaRPr>
          </a:p>
        </p:txBody>
      </p:sp>
      <p:sp>
        <p:nvSpPr>
          <p:cNvPr id="93" name="Rectangle 92" hidden="1"/>
          <p:cNvSpPr/>
          <p:nvPr userDrawn="1">
            <p:custDataLst>
              <p:tags r:id="rId2"/>
            </p:custDataLst>
          </p:nvPr>
        </p:nvSpPr>
        <p:spPr>
          <a:xfrm>
            <a:off x="0" y="6239967"/>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715" tIns="40855" rIns="81715" bIns="40855" rtlCol="0" anchor="ctr"/>
          <a:lstStyle/>
          <a:p>
            <a:pPr algn="ctr" defTabSz="454129"/>
            <a:endParaRPr lang="en-US" dirty="0">
              <a:solidFill>
                <a:prstClr val="white"/>
              </a:solidFill>
            </a:endParaRPr>
          </a:p>
        </p:txBody>
      </p:sp>
      <p:sp>
        <p:nvSpPr>
          <p:cNvPr id="95" name="Text Placeholder 92"/>
          <p:cNvSpPr>
            <a:spLocks noGrp="1"/>
          </p:cNvSpPr>
          <p:nvPr>
            <p:ph type="body" sz="quarter" idx="109" hasCustomPrompt="1"/>
          </p:nvPr>
        </p:nvSpPr>
        <p:spPr>
          <a:xfrm>
            <a:off x="415636" y="5749038"/>
            <a:ext cx="8314171" cy="331975"/>
          </a:xfrm>
        </p:spPr>
        <p:txBody>
          <a:bodyPr anchor="b">
            <a:normAutofit/>
          </a:bodyPr>
          <a:lstStyle>
            <a:lvl1pPr marL="8498" indent="0">
              <a:spcBef>
                <a:spcPts val="0"/>
              </a:spcBef>
              <a:spcAft>
                <a:spcPts val="0"/>
              </a:spcAft>
              <a:buNone/>
              <a:defRPr sz="600">
                <a:solidFill>
                  <a:schemeClr val="tx1"/>
                </a:solidFill>
              </a:defRPr>
            </a:lvl1pPr>
          </a:lstStyle>
          <a:p>
            <a:pPr lvl="0"/>
            <a:r>
              <a:rPr lang="en-US" dirty="0"/>
              <a:t>Click to add source</a:t>
            </a:r>
          </a:p>
        </p:txBody>
      </p:sp>
    </p:spTree>
    <p:extLst>
      <p:ext uri="{BB962C8B-B14F-4D97-AF65-F5344CB8AC3E}">
        <p14:creationId xmlns:p14="http://schemas.microsoft.com/office/powerpoint/2010/main" val="218097563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Tombstones Multi logo">
    <p:spTree>
      <p:nvGrpSpPr>
        <p:cNvPr id="1" name=""/>
        <p:cNvGrpSpPr/>
        <p:nvPr/>
      </p:nvGrpSpPr>
      <p:grpSpPr>
        <a:xfrm>
          <a:off x="0" y="0"/>
          <a:ext cx="0" cy="0"/>
          <a:chOff x="0" y="0"/>
          <a:chExt cx="0" cy="0"/>
        </a:xfrm>
      </p:grpSpPr>
      <p:sp>
        <p:nvSpPr>
          <p:cNvPr id="6" name="Text Placeholder 5"/>
          <p:cNvSpPr>
            <a:spLocks noGrp="1"/>
          </p:cNvSpPr>
          <p:nvPr>
            <p:ph type="body" sz="quarter" idx="313" hasCustomPrompt="1"/>
          </p:nvPr>
        </p:nvSpPr>
        <p:spPr>
          <a:xfrm>
            <a:off x="416582" y="1323695"/>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407" name="Text Placeholder 5"/>
          <p:cNvSpPr>
            <a:spLocks noGrp="1"/>
          </p:cNvSpPr>
          <p:nvPr>
            <p:ph type="body" sz="quarter" idx="318" hasCustomPrompt="1"/>
          </p:nvPr>
        </p:nvSpPr>
        <p:spPr>
          <a:xfrm>
            <a:off x="1852583" y="1323695"/>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417" name="Text Placeholder 5"/>
          <p:cNvSpPr>
            <a:spLocks noGrp="1"/>
          </p:cNvSpPr>
          <p:nvPr>
            <p:ph type="body" sz="quarter" idx="323" hasCustomPrompt="1"/>
          </p:nvPr>
        </p:nvSpPr>
        <p:spPr>
          <a:xfrm>
            <a:off x="3265146" y="1323695"/>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427" name="Text Placeholder 5"/>
          <p:cNvSpPr>
            <a:spLocks noGrp="1"/>
          </p:cNvSpPr>
          <p:nvPr>
            <p:ph type="body" sz="quarter" idx="328" hasCustomPrompt="1"/>
          </p:nvPr>
        </p:nvSpPr>
        <p:spPr>
          <a:xfrm>
            <a:off x="4694221" y="1323695"/>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437" name="Text Placeholder 5"/>
          <p:cNvSpPr>
            <a:spLocks noGrp="1"/>
          </p:cNvSpPr>
          <p:nvPr>
            <p:ph type="body" sz="quarter" idx="333" hasCustomPrompt="1"/>
          </p:nvPr>
        </p:nvSpPr>
        <p:spPr>
          <a:xfrm>
            <a:off x="6133105" y="1323695"/>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452" name="Text Placeholder 5"/>
          <p:cNvSpPr>
            <a:spLocks noGrp="1"/>
          </p:cNvSpPr>
          <p:nvPr>
            <p:ph type="body" sz="quarter" idx="338" hasCustomPrompt="1"/>
          </p:nvPr>
        </p:nvSpPr>
        <p:spPr>
          <a:xfrm>
            <a:off x="7573172" y="1323695"/>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487" name="Text Placeholder 5"/>
          <p:cNvSpPr>
            <a:spLocks noGrp="1"/>
          </p:cNvSpPr>
          <p:nvPr>
            <p:ph type="body" sz="quarter" idx="343" hasCustomPrompt="1"/>
          </p:nvPr>
        </p:nvSpPr>
        <p:spPr>
          <a:xfrm>
            <a:off x="415637" y="2768419"/>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492" name="Text Placeholder 5"/>
          <p:cNvSpPr>
            <a:spLocks noGrp="1"/>
          </p:cNvSpPr>
          <p:nvPr>
            <p:ph type="body" sz="quarter" idx="348" hasCustomPrompt="1"/>
          </p:nvPr>
        </p:nvSpPr>
        <p:spPr>
          <a:xfrm>
            <a:off x="1852583" y="2768419"/>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497" name="Text Placeholder 5"/>
          <p:cNvSpPr>
            <a:spLocks noGrp="1"/>
          </p:cNvSpPr>
          <p:nvPr>
            <p:ph type="body" sz="quarter" idx="353" hasCustomPrompt="1"/>
          </p:nvPr>
        </p:nvSpPr>
        <p:spPr>
          <a:xfrm>
            <a:off x="3265146" y="2768419"/>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502" name="Text Placeholder 5"/>
          <p:cNvSpPr>
            <a:spLocks noGrp="1"/>
          </p:cNvSpPr>
          <p:nvPr>
            <p:ph type="body" sz="quarter" idx="358" hasCustomPrompt="1"/>
          </p:nvPr>
        </p:nvSpPr>
        <p:spPr>
          <a:xfrm>
            <a:off x="4694221" y="2768419"/>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507" name="Text Placeholder 5"/>
          <p:cNvSpPr>
            <a:spLocks noGrp="1"/>
          </p:cNvSpPr>
          <p:nvPr>
            <p:ph type="body" sz="quarter" idx="363" hasCustomPrompt="1"/>
          </p:nvPr>
        </p:nvSpPr>
        <p:spPr>
          <a:xfrm>
            <a:off x="6133105" y="2768419"/>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512" name="Text Placeholder 5"/>
          <p:cNvSpPr>
            <a:spLocks noGrp="1"/>
          </p:cNvSpPr>
          <p:nvPr>
            <p:ph type="body" sz="quarter" idx="368" hasCustomPrompt="1"/>
          </p:nvPr>
        </p:nvSpPr>
        <p:spPr>
          <a:xfrm>
            <a:off x="7573172" y="2768419"/>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547" name="Text Placeholder 5"/>
          <p:cNvSpPr>
            <a:spLocks noGrp="1"/>
          </p:cNvSpPr>
          <p:nvPr>
            <p:ph type="body" sz="quarter" idx="373" hasCustomPrompt="1"/>
          </p:nvPr>
        </p:nvSpPr>
        <p:spPr>
          <a:xfrm>
            <a:off x="415637" y="4214487"/>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552" name="Text Placeholder 5"/>
          <p:cNvSpPr>
            <a:spLocks noGrp="1"/>
          </p:cNvSpPr>
          <p:nvPr>
            <p:ph type="body" sz="quarter" idx="378" hasCustomPrompt="1"/>
          </p:nvPr>
        </p:nvSpPr>
        <p:spPr>
          <a:xfrm>
            <a:off x="1852583" y="4214487"/>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557" name="Text Placeholder 5"/>
          <p:cNvSpPr>
            <a:spLocks noGrp="1"/>
          </p:cNvSpPr>
          <p:nvPr>
            <p:ph type="body" sz="quarter" idx="383" hasCustomPrompt="1"/>
          </p:nvPr>
        </p:nvSpPr>
        <p:spPr>
          <a:xfrm>
            <a:off x="3265146" y="4214487"/>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562" name="Text Placeholder 5"/>
          <p:cNvSpPr>
            <a:spLocks noGrp="1"/>
          </p:cNvSpPr>
          <p:nvPr>
            <p:ph type="body" sz="quarter" idx="388" hasCustomPrompt="1"/>
          </p:nvPr>
        </p:nvSpPr>
        <p:spPr>
          <a:xfrm>
            <a:off x="4694221" y="4214487"/>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567" name="Text Placeholder 5"/>
          <p:cNvSpPr>
            <a:spLocks noGrp="1"/>
          </p:cNvSpPr>
          <p:nvPr>
            <p:ph type="body" sz="quarter" idx="393" hasCustomPrompt="1"/>
          </p:nvPr>
        </p:nvSpPr>
        <p:spPr>
          <a:xfrm>
            <a:off x="6133105" y="4214487"/>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572" name="Text Placeholder 5"/>
          <p:cNvSpPr>
            <a:spLocks noGrp="1"/>
          </p:cNvSpPr>
          <p:nvPr>
            <p:ph type="body" sz="quarter" idx="398" hasCustomPrompt="1"/>
          </p:nvPr>
        </p:nvSpPr>
        <p:spPr>
          <a:xfrm>
            <a:off x="7573172" y="4214487"/>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2" name="Title 1"/>
          <p:cNvSpPr>
            <a:spLocks noGrp="1"/>
          </p:cNvSpPr>
          <p:nvPr>
            <p:ph type="title" hasCustomPrompt="1"/>
          </p:nvPr>
        </p:nvSpPr>
        <p:spPr/>
        <p:txBody>
          <a:bodyPr/>
          <a:lstStyle>
            <a:lvl1pPr>
              <a:defRPr>
                <a:solidFill>
                  <a:schemeClr val="tx1"/>
                </a:solidFill>
              </a:defRPr>
            </a:lvl1pPr>
          </a:lstStyle>
          <a:p>
            <a:r>
              <a:rPr lang="en-US" dirty="0"/>
              <a:t>Click To Add Title</a:t>
            </a:r>
          </a:p>
        </p:txBody>
      </p:sp>
      <p:sp>
        <p:nvSpPr>
          <p:cNvPr id="4" name="Slide Number Placeholder 3"/>
          <p:cNvSpPr>
            <a:spLocks noGrp="1"/>
          </p:cNvSpPr>
          <p:nvPr>
            <p:ph type="sldNum" sz="quarter" idx="11"/>
          </p:nvPr>
        </p:nvSpPr>
        <p:spPr/>
        <p:txBody>
          <a:bodyPr/>
          <a:lstStyle/>
          <a:p>
            <a:fld id="{612DC607-6A03-FC4D-8F08-E2A898818239}" type="slidenum">
              <a:rPr lang="en-US" smtClean="0">
                <a:solidFill>
                  <a:srgbClr val="00274C"/>
                </a:solidFill>
              </a:rPr>
              <a:pPr/>
              <a:t>‹#›</a:t>
            </a:fld>
            <a:endParaRPr lang="en-US" dirty="0">
              <a:solidFill>
                <a:srgbClr val="00274C"/>
              </a:solidFill>
            </a:endParaRPr>
          </a:p>
        </p:txBody>
      </p:sp>
      <p:sp>
        <p:nvSpPr>
          <p:cNvPr id="5" name="Footer Placeholder 4"/>
          <p:cNvSpPr>
            <a:spLocks noGrp="1"/>
          </p:cNvSpPr>
          <p:nvPr>
            <p:ph type="ftr" sz="quarter" idx="12"/>
          </p:nvPr>
        </p:nvSpPr>
        <p:spPr/>
        <p:txBody>
          <a:bodyPr/>
          <a:lstStyle>
            <a:lvl1pPr>
              <a:defRPr>
                <a:solidFill>
                  <a:schemeClr val="tx1"/>
                </a:solidFill>
              </a:defRPr>
            </a:lvl1pPr>
          </a:lstStyle>
          <a:p>
            <a:r>
              <a:rPr lang="en-US" dirty="0">
                <a:solidFill>
                  <a:srgbClr val="00274C"/>
                </a:solidFill>
              </a:rPr>
              <a:t>   </a:t>
            </a:r>
          </a:p>
        </p:txBody>
      </p:sp>
      <p:sp>
        <p:nvSpPr>
          <p:cNvPr id="127" name="Text Placeholder 7"/>
          <p:cNvSpPr>
            <a:spLocks noGrp="1"/>
          </p:cNvSpPr>
          <p:nvPr>
            <p:ph type="body" sz="quarter" idx="110" hasCustomPrompt="1"/>
          </p:nvPr>
        </p:nvSpPr>
        <p:spPr>
          <a:xfrm>
            <a:off x="416582" y="118293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128" name="Text Placeholder 7"/>
          <p:cNvSpPr>
            <a:spLocks noGrp="1"/>
          </p:cNvSpPr>
          <p:nvPr>
            <p:ph type="body" sz="quarter" idx="111" hasCustomPrompt="1"/>
          </p:nvPr>
        </p:nvSpPr>
        <p:spPr>
          <a:xfrm>
            <a:off x="416582" y="2349189"/>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129" name="Picture Placeholder 12"/>
          <p:cNvSpPr>
            <a:spLocks noGrp="1"/>
          </p:cNvSpPr>
          <p:nvPr>
            <p:ph type="pic" sz="quarter" idx="128" hasCustomPrompt="1"/>
          </p:nvPr>
        </p:nvSpPr>
        <p:spPr>
          <a:xfrm>
            <a:off x="554618" y="1404529"/>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131" name="Picture Placeholder 12"/>
          <p:cNvSpPr>
            <a:spLocks noGrp="1"/>
          </p:cNvSpPr>
          <p:nvPr>
            <p:ph type="pic" sz="quarter" idx="158" hasCustomPrompt="1"/>
          </p:nvPr>
        </p:nvSpPr>
        <p:spPr>
          <a:xfrm>
            <a:off x="554618" y="1926857"/>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116" name="Rectangle 115" hidden="1"/>
          <p:cNvSpPr/>
          <p:nvPr userDrawn="1">
            <p:custDataLst>
              <p:tags r:id="rId1"/>
            </p:custDataLst>
          </p:nvPr>
        </p:nvSpPr>
        <p:spPr>
          <a:xfrm>
            <a:off x="417099" y="208714"/>
            <a:ext cx="8309838"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715" tIns="40855" rIns="81715" bIns="40855" rtlCol="0" anchor="ctr"/>
          <a:lstStyle/>
          <a:p>
            <a:pPr algn="ctr" defTabSz="454129"/>
            <a:endParaRPr lang="en-US" dirty="0">
              <a:solidFill>
                <a:prstClr val="white"/>
              </a:solidFill>
            </a:endParaRPr>
          </a:p>
        </p:txBody>
      </p:sp>
      <p:sp>
        <p:nvSpPr>
          <p:cNvPr id="117" name="Rectangle 116" hidden="1"/>
          <p:cNvSpPr/>
          <p:nvPr userDrawn="1">
            <p:custDataLst>
              <p:tags r:id="rId2"/>
            </p:custDataLst>
          </p:nvPr>
        </p:nvSpPr>
        <p:spPr>
          <a:xfrm>
            <a:off x="0" y="6239967"/>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715" tIns="40855" rIns="81715" bIns="40855" rtlCol="0" anchor="ctr"/>
          <a:lstStyle/>
          <a:p>
            <a:pPr algn="ctr" defTabSz="454129"/>
            <a:endParaRPr lang="en-US" dirty="0">
              <a:solidFill>
                <a:prstClr val="white"/>
              </a:solidFill>
            </a:endParaRPr>
          </a:p>
        </p:txBody>
      </p:sp>
      <p:sp>
        <p:nvSpPr>
          <p:cNvPr id="118" name="Rectangle 117" hidden="1"/>
          <p:cNvSpPr/>
          <p:nvPr userDrawn="1">
            <p:custDataLst>
              <p:tags r:id="rId3"/>
            </p:custDataLst>
          </p:nvPr>
        </p:nvSpPr>
        <p:spPr>
          <a:xfrm>
            <a:off x="138545" y="6374434"/>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715" tIns="40855" rIns="81715" bIns="40855" rtlCol="0" anchor="ctr"/>
          <a:lstStyle/>
          <a:p>
            <a:pPr algn="ctr" defTabSz="454129"/>
            <a:endParaRPr lang="en-US" dirty="0">
              <a:solidFill>
                <a:prstClr val="white"/>
              </a:solidFill>
            </a:endParaRPr>
          </a:p>
        </p:txBody>
      </p:sp>
      <p:sp>
        <p:nvSpPr>
          <p:cNvPr id="120" name="Text Placeholder 92"/>
          <p:cNvSpPr>
            <a:spLocks noGrp="1"/>
          </p:cNvSpPr>
          <p:nvPr>
            <p:ph type="body" sz="quarter" idx="109" hasCustomPrompt="1"/>
          </p:nvPr>
        </p:nvSpPr>
        <p:spPr>
          <a:xfrm>
            <a:off x="415636" y="5749038"/>
            <a:ext cx="8314171" cy="331975"/>
          </a:xfrm>
        </p:spPr>
        <p:txBody>
          <a:bodyPr anchor="b">
            <a:normAutofit/>
          </a:bodyPr>
          <a:lstStyle>
            <a:lvl1pPr marL="8498" indent="0">
              <a:spcBef>
                <a:spcPts val="0"/>
              </a:spcBef>
              <a:spcAft>
                <a:spcPts val="0"/>
              </a:spcAft>
              <a:buNone/>
              <a:defRPr sz="600">
                <a:solidFill>
                  <a:schemeClr val="tx1"/>
                </a:solidFill>
              </a:defRPr>
            </a:lvl1pPr>
          </a:lstStyle>
          <a:p>
            <a:pPr lvl="0"/>
            <a:r>
              <a:rPr lang="en-US" dirty="0"/>
              <a:t>Click to add source</a:t>
            </a:r>
          </a:p>
        </p:txBody>
      </p:sp>
      <p:sp>
        <p:nvSpPr>
          <p:cNvPr id="403" name="Text Placeholder 7"/>
          <p:cNvSpPr>
            <a:spLocks noGrp="1"/>
          </p:cNvSpPr>
          <p:nvPr>
            <p:ph type="body" sz="quarter" idx="314" hasCustomPrompt="1"/>
          </p:nvPr>
        </p:nvSpPr>
        <p:spPr>
          <a:xfrm>
            <a:off x="1852583" y="118293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404" name="Text Placeholder 7"/>
          <p:cNvSpPr>
            <a:spLocks noGrp="1"/>
          </p:cNvSpPr>
          <p:nvPr>
            <p:ph type="body" sz="quarter" idx="315" hasCustomPrompt="1"/>
          </p:nvPr>
        </p:nvSpPr>
        <p:spPr>
          <a:xfrm>
            <a:off x="1852583" y="2349189"/>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405" name="Picture Placeholder 12"/>
          <p:cNvSpPr>
            <a:spLocks noGrp="1"/>
          </p:cNvSpPr>
          <p:nvPr>
            <p:ph type="pic" sz="quarter" idx="316" hasCustomPrompt="1"/>
          </p:nvPr>
        </p:nvSpPr>
        <p:spPr>
          <a:xfrm>
            <a:off x="1990828" y="1404529"/>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406" name="Picture Placeholder 12"/>
          <p:cNvSpPr>
            <a:spLocks noGrp="1"/>
          </p:cNvSpPr>
          <p:nvPr>
            <p:ph type="pic" sz="quarter" idx="317" hasCustomPrompt="1"/>
          </p:nvPr>
        </p:nvSpPr>
        <p:spPr>
          <a:xfrm>
            <a:off x="1990828" y="1926857"/>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413" name="Text Placeholder 7"/>
          <p:cNvSpPr>
            <a:spLocks noGrp="1"/>
          </p:cNvSpPr>
          <p:nvPr>
            <p:ph type="body" sz="quarter" idx="319" hasCustomPrompt="1"/>
          </p:nvPr>
        </p:nvSpPr>
        <p:spPr>
          <a:xfrm>
            <a:off x="3265146" y="118293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414" name="Text Placeholder 7"/>
          <p:cNvSpPr>
            <a:spLocks noGrp="1"/>
          </p:cNvSpPr>
          <p:nvPr>
            <p:ph type="body" sz="quarter" idx="320" hasCustomPrompt="1"/>
          </p:nvPr>
        </p:nvSpPr>
        <p:spPr>
          <a:xfrm>
            <a:off x="3265146" y="2349189"/>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415" name="Picture Placeholder 12"/>
          <p:cNvSpPr>
            <a:spLocks noGrp="1"/>
          </p:cNvSpPr>
          <p:nvPr>
            <p:ph type="pic" sz="quarter" idx="321" hasCustomPrompt="1"/>
          </p:nvPr>
        </p:nvSpPr>
        <p:spPr>
          <a:xfrm>
            <a:off x="3403391" y="1404529"/>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416" name="Picture Placeholder 12"/>
          <p:cNvSpPr>
            <a:spLocks noGrp="1"/>
          </p:cNvSpPr>
          <p:nvPr>
            <p:ph type="pic" sz="quarter" idx="322" hasCustomPrompt="1"/>
          </p:nvPr>
        </p:nvSpPr>
        <p:spPr>
          <a:xfrm>
            <a:off x="3403391" y="1926857"/>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423" name="Text Placeholder 7"/>
          <p:cNvSpPr>
            <a:spLocks noGrp="1"/>
          </p:cNvSpPr>
          <p:nvPr>
            <p:ph type="body" sz="quarter" idx="324" hasCustomPrompt="1"/>
          </p:nvPr>
        </p:nvSpPr>
        <p:spPr>
          <a:xfrm>
            <a:off x="4694221" y="118293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424" name="Text Placeholder 7"/>
          <p:cNvSpPr>
            <a:spLocks noGrp="1"/>
          </p:cNvSpPr>
          <p:nvPr>
            <p:ph type="body" sz="quarter" idx="325" hasCustomPrompt="1"/>
          </p:nvPr>
        </p:nvSpPr>
        <p:spPr>
          <a:xfrm>
            <a:off x="4694221" y="2349189"/>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425" name="Picture Placeholder 12"/>
          <p:cNvSpPr>
            <a:spLocks noGrp="1"/>
          </p:cNvSpPr>
          <p:nvPr>
            <p:ph type="pic" sz="quarter" idx="326" hasCustomPrompt="1"/>
          </p:nvPr>
        </p:nvSpPr>
        <p:spPr>
          <a:xfrm>
            <a:off x="4832988" y="1404529"/>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426" name="Picture Placeholder 12"/>
          <p:cNvSpPr>
            <a:spLocks noGrp="1"/>
          </p:cNvSpPr>
          <p:nvPr>
            <p:ph type="pic" sz="quarter" idx="327" hasCustomPrompt="1"/>
          </p:nvPr>
        </p:nvSpPr>
        <p:spPr>
          <a:xfrm>
            <a:off x="4832988" y="1926857"/>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433" name="Text Placeholder 7"/>
          <p:cNvSpPr>
            <a:spLocks noGrp="1"/>
          </p:cNvSpPr>
          <p:nvPr>
            <p:ph type="body" sz="quarter" idx="329" hasCustomPrompt="1"/>
          </p:nvPr>
        </p:nvSpPr>
        <p:spPr>
          <a:xfrm>
            <a:off x="6133105" y="118293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434" name="Text Placeholder 7"/>
          <p:cNvSpPr>
            <a:spLocks noGrp="1"/>
          </p:cNvSpPr>
          <p:nvPr>
            <p:ph type="body" sz="quarter" idx="330" hasCustomPrompt="1"/>
          </p:nvPr>
        </p:nvSpPr>
        <p:spPr>
          <a:xfrm>
            <a:off x="6133105" y="2349189"/>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435" name="Picture Placeholder 12"/>
          <p:cNvSpPr>
            <a:spLocks noGrp="1"/>
          </p:cNvSpPr>
          <p:nvPr>
            <p:ph type="pic" sz="quarter" idx="331" hasCustomPrompt="1"/>
          </p:nvPr>
        </p:nvSpPr>
        <p:spPr>
          <a:xfrm>
            <a:off x="6271868" y="1404529"/>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436" name="Picture Placeholder 12"/>
          <p:cNvSpPr>
            <a:spLocks noGrp="1"/>
          </p:cNvSpPr>
          <p:nvPr>
            <p:ph type="pic" sz="quarter" idx="332" hasCustomPrompt="1"/>
          </p:nvPr>
        </p:nvSpPr>
        <p:spPr>
          <a:xfrm>
            <a:off x="6271868" y="1926857"/>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448" name="Text Placeholder 7"/>
          <p:cNvSpPr>
            <a:spLocks noGrp="1"/>
          </p:cNvSpPr>
          <p:nvPr>
            <p:ph type="body" sz="quarter" idx="334" hasCustomPrompt="1"/>
          </p:nvPr>
        </p:nvSpPr>
        <p:spPr>
          <a:xfrm>
            <a:off x="7573172" y="118293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449" name="Text Placeholder 7"/>
          <p:cNvSpPr>
            <a:spLocks noGrp="1"/>
          </p:cNvSpPr>
          <p:nvPr>
            <p:ph type="body" sz="quarter" idx="335" hasCustomPrompt="1"/>
          </p:nvPr>
        </p:nvSpPr>
        <p:spPr>
          <a:xfrm>
            <a:off x="7573172" y="2349189"/>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450" name="Picture Placeholder 12"/>
          <p:cNvSpPr>
            <a:spLocks noGrp="1"/>
          </p:cNvSpPr>
          <p:nvPr>
            <p:ph type="pic" sz="quarter" idx="336" hasCustomPrompt="1"/>
          </p:nvPr>
        </p:nvSpPr>
        <p:spPr>
          <a:xfrm>
            <a:off x="7711938" y="1404529"/>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451" name="Picture Placeholder 12"/>
          <p:cNvSpPr>
            <a:spLocks noGrp="1"/>
          </p:cNvSpPr>
          <p:nvPr>
            <p:ph type="pic" sz="quarter" idx="337" hasCustomPrompt="1"/>
          </p:nvPr>
        </p:nvSpPr>
        <p:spPr>
          <a:xfrm>
            <a:off x="7711938" y="1926857"/>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483" name="Text Placeholder 7"/>
          <p:cNvSpPr>
            <a:spLocks noGrp="1"/>
          </p:cNvSpPr>
          <p:nvPr>
            <p:ph type="body" sz="quarter" idx="339" hasCustomPrompt="1"/>
          </p:nvPr>
        </p:nvSpPr>
        <p:spPr>
          <a:xfrm>
            <a:off x="415637" y="2627656"/>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484" name="Text Placeholder 7"/>
          <p:cNvSpPr>
            <a:spLocks noGrp="1"/>
          </p:cNvSpPr>
          <p:nvPr>
            <p:ph type="body" sz="quarter" idx="340" hasCustomPrompt="1"/>
          </p:nvPr>
        </p:nvSpPr>
        <p:spPr>
          <a:xfrm>
            <a:off x="415637" y="379391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485" name="Picture Placeholder 12"/>
          <p:cNvSpPr>
            <a:spLocks noGrp="1"/>
          </p:cNvSpPr>
          <p:nvPr>
            <p:ph type="pic" sz="quarter" idx="341" hasCustomPrompt="1"/>
          </p:nvPr>
        </p:nvSpPr>
        <p:spPr>
          <a:xfrm>
            <a:off x="554618" y="2849252"/>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486" name="Picture Placeholder 12"/>
          <p:cNvSpPr>
            <a:spLocks noGrp="1"/>
          </p:cNvSpPr>
          <p:nvPr>
            <p:ph type="pic" sz="quarter" idx="342" hasCustomPrompt="1"/>
          </p:nvPr>
        </p:nvSpPr>
        <p:spPr>
          <a:xfrm>
            <a:off x="554618" y="3371582"/>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488" name="Text Placeholder 7"/>
          <p:cNvSpPr>
            <a:spLocks noGrp="1"/>
          </p:cNvSpPr>
          <p:nvPr>
            <p:ph type="body" sz="quarter" idx="344" hasCustomPrompt="1"/>
          </p:nvPr>
        </p:nvSpPr>
        <p:spPr>
          <a:xfrm>
            <a:off x="1852583" y="2627656"/>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489" name="Text Placeholder 7"/>
          <p:cNvSpPr>
            <a:spLocks noGrp="1"/>
          </p:cNvSpPr>
          <p:nvPr>
            <p:ph type="body" sz="quarter" idx="345" hasCustomPrompt="1"/>
          </p:nvPr>
        </p:nvSpPr>
        <p:spPr>
          <a:xfrm>
            <a:off x="1852583" y="379391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490" name="Picture Placeholder 12"/>
          <p:cNvSpPr>
            <a:spLocks noGrp="1"/>
          </p:cNvSpPr>
          <p:nvPr>
            <p:ph type="pic" sz="quarter" idx="346" hasCustomPrompt="1"/>
          </p:nvPr>
        </p:nvSpPr>
        <p:spPr>
          <a:xfrm>
            <a:off x="1990828" y="2849252"/>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491" name="Picture Placeholder 12"/>
          <p:cNvSpPr>
            <a:spLocks noGrp="1"/>
          </p:cNvSpPr>
          <p:nvPr>
            <p:ph type="pic" sz="quarter" idx="347" hasCustomPrompt="1"/>
          </p:nvPr>
        </p:nvSpPr>
        <p:spPr>
          <a:xfrm>
            <a:off x="1990828" y="3371582"/>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493" name="Text Placeholder 7"/>
          <p:cNvSpPr>
            <a:spLocks noGrp="1"/>
          </p:cNvSpPr>
          <p:nvPr>
            <p:ph type="body" sz="quarter" idx="349" hasCustomPrompt="1"/>
          </p:nvPr>
        </p:nvSpPr>
        <p:spPr>
          <a:xfrm>
            <a:off x="3265146" y="2627656"/>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494" name="Text Placeholder 7"/>
          <p:cNvSpPr>
            <a:spLocks noGrp="1"/>
          </p:cNvSpPr>
          <p:nvPr>
            <p:ph type="body" sz="quarter" idx="350" hasCustomPrompt="1"/>
          </p:nvPr>
        </p:nvSpPr>
        <p:spPr>
          <a:xfrm>
            <a:off x="3265146" y="379391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495" name="Picture Placeholder 12"/>
          <p:cNvSpPr>
            <a:spLocks noGrp="1"/>
          </p:cNvSpPr>
          <p:nvPr>
            <p:ph type="pic" sz="quarter" idx="351" hasCustomPrompt="1"/>
          </p:nvPr>
        </p:nvSpPr>
        <p:spPr>
          <a:xfrm>
            <a:off x="3403391" y="2849252"/>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496" name="Picture Placeholder 12"/>
          <p:cNvSpPr>
            <a:spLocks noGrp="1"/>
          </p:cNvSpPr>
          <p:nvPr>
            <p:ph type="pic" sz="quarter" idx="352" hasCustomPrompt="1"/>
          </p:nvPr>
        </p:nvSpPr>
        <p:spPr>
          <a:xfrm>
            <a:off x="3403391" y="3371582"/>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498" name="Text Placeholder 7"/>
          <p:cNvSpPr>
            <a:spLocks noGrp="1"/>
          </p:cNvSpPr>
          <p:nvPr>
            <p:ph type="body" sz="quarter" idx="354" hasCustomPrompt="1"/>
          </p:nvPr>
        </p:nvSpPr>
        <p:spPr>
          <a:xfrm>
            <a:off x="4694221" y="2627656"/>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499" name="Text Placeholder 7"/>
          <p:cNvSpPr>
            <a:spLocks noGrp="1"/>
          </p:cNvSpPr>
          <p:nvPr>
            <p:ph type="body" sz="quarter" idx="355" hasCustomPrompt="1"/>
          </p:nvPr>
        </p:nvSpPr>
        <p:spPr>
          <a:xfrm>
            <a:off x="4694221" y="379391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500" name="Picture Placeholder 12"/>
          <p:cNvSpPr>
            <a:spLocks noGrp="1"/>
          </p:cNvSpPr>
          <p:nvPr>
            <p:ph type="pic" sz="quarter" idx="356" hasCustomPrompt="1"/>
          </p:nvPr>
        </p:nvSpPr>
        <p:spPr>
          <a:xfrm>
            <a:off x="4832988" y="2849252"/>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501" name="Picture Placeholder 12"/>
          <p:cNvSpPr>
            <a:spLocks noGrp="1"/>
          </p:cNvSpPr>
          <p:nvPr>
            <p:ph type="pic" sz="quarter" idx="357" hasCustomPrompt="1"/>
          </p:nvPr>
        </p:nvSpPr>
        <p:spPr>
          <a:xfrm>
            <a:off x="4832988" y="3371582"/>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503" name="Text Placeholder 7"/>
          <p:cNvSpPr>
            <a:spLocks noGrp="1"/>
          </p:cNvSpPr>
          <p:nvPr>
            <p:ph type="body" sz="quarter" idx="359" hasCustomPrompt="1"/>
          </p:nvPr>
        </p:nvSpPr>
        <p:spPr>
          <a:xfrm>
            <a:off x="6133105" y="2627656"/>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504" name="Text Placeholder 7"/>
          <p:cNvSpPr>
            <a:spLocks noGrp="1"/>
          </p:cNvSpPr>
          <p:nvPr>
            <p:ph type="body" sz="quarter" idx="360" hasCustomPrompt="1"/>
          </p:nvPr>
        </p:nvSpPr>
        <p:spPr>
          <a:xfrm>
            <a:off x="6133105" y="379391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505" name="Picture Placeholder 12"/>
          <p:cNvSpPr>
            <a:spLocks noGrp="1"/>
          </p:cNvSpPr>
          <p:nvPr>
            <p:ph type="pic" sz="quarter" idx="361" hasCustomPrompt="1"/>
          </p:nvPr>
        </p:nvSpPr>
        <p:spPr>
          <a:xfrm>
            <a:off x="6271868" y="2849252"/>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506" name="Picture Placeholder 12"/>
          <p:cNvSpPr>
            <a:spLocks noGrp="1"/>
          </p:cNvSpPr>
          <p:nvPr>
            <p:ph type="pic" sz="quarter" idx="362" hasCustomPrompt="1"/>
          </p:nvPr>
        </p:nvSpPr>
        <p:spPr>
          <a:xfrm>
            <a:off x="6271868" y="3371582"/>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508" name="Text Placeholder 7"/>
          <p:cNvSpPr>
            <a:spLocks noGrp="1"/>
          </p:cNvSpPr>
          <p:nvPr>
            <p:ph type="body" sz="quarter" idx="364" hasCustomPrompt="1"/>
          </p:nvPr>
        </p:nvSpPr>
        <p:spPr>
          <a:xfrm>
            <a:off x="7573172" y="2627656"/>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509" name="Text Placeholder 7"/>
          <p:cNvSpPr>
            <a:spLocks noGrp="1"/>
          </p:cNvSpPr>
          <p:nvPr>
            <p:ph type="body" sz="quarter" idx="365" hasCustomPrompt="1"/>
          </p:nvPr>
        </p:nvSpPr>
        <p:spPr>
          <a:xfrm>
            <a:off x="7573172" y="379391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510" name="Picture Placeholder 12"/>
          <p:cNvSpPr>
            <a:spLocks noGrp="1"/>
          </p:cNvSpPr>
          <p:nvPr>
            <p:ph type="pic" sz="quarter" idx="366" hasCustomPrompt="1"/>
          </p:nvPr>
        </p:nvSpPr>
        <p:spPr>
          <a:xfrm>
            <a:off x="7711938" y="2849252"/>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511" name="Picture Placeholder 12"/>
          <p:cNvSpPr>
            <a:spLocks noGrp="1"/>
          </p:cNvSpPr>
          <p:nvPr>
            <p:ph type="pic" sz="quarter" idx="367" hasCustomPrompt="1"/>
          </p:nvPr>
        </p:nvSpPr>
        <p:spPr>
          <a:xfrm>
            <a:off x="7711938" y="3371582"/>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543" name="Text Placeholder 7"/>
          <p:cNvSpPr>
            <a:spLocks noGrp="1"/>
          </p:cNvSpPr>
          <p:nvPr>
            <p:ph type="body" sz="quarter" idx="369" hasCustomPrompt="1"/>
          </p:nvPr>
        </p:nvSpPr>
        <p:spPr>
          <a:xfrm>
            <a:off x="415637" y="4073725"/>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544" name="Text Placeholder 7"/>
          <p:cNvSpPr>
            <a:spLocks noGrp="1"/>
          </p:cNvSpPr>
          <p:nvPr>
            <p:ph type="body" sz="quarter" idx="370" hasCustomPrompt="1"/>
          </p:nvPr>
        </p:nvSpPr>
        <p:spPr>
          <a:xfrm>
            <a:off x="415637" y="5239981"/>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545" name="Picture Placeholder 12"/>
          <p:cNvSpPr>
            <a:spLocks noGrp="1"/>
          </p:cNvSpPr>
          <p:nvPr>
            <p:ph type="pic" sz="quarter" idx="371" hasCustomPrompt="1"/>
          </p:nvPr>
        </p:nvSpPr>
        <p:spPr>
          <a:xfrm>
            <a:off x="554618" y="4295321"/>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546" name="Picture Placeholder 12"/>
          <p:cNvSpPr>
            <a:spLocks noGrp="1"/>
          </p:cNvSpPr>
          <p:nvPr>
            <p:ph type="pic" sz="quarter" idx="372" hasCustomPrompt="1"/>
          </p:nvPr>
        </p:nvSpPr>
        <p:spPr>
          <a:xfrm>
            <a:off x="554618" y="4817649"/>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548" name="Text Placeholder 7"/>
          <p:cNvSpPr>
            <a:spLocks noGrp="1"/>
          </p:cNvSpPr>
          <p:nvPr>
            <p:ph type="body" sz="quarter" idx="374" hasCustomPrompt="1"/>
          </p:nvPr>
        </p:nvSpPr>
        <p:spPr>
          <a:xfrm>
            <a:off x="1852583" y="4073725"/>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549" name="Text Placeholder 7"/>
          <p:cNvSpPr>
            <a:spLocks noGrp="1"/>
          </p:cNvSpPr>
          <p:nvPr>
            <p:ph type="body" sz="quarter" idx="375" hasCustomPrompt="1"/>
          </p:nvPr>
        </p:nvSpPr>
        <p:spPr>
          <a:xfrm>
            <a:off x="1852583" y="5239981"/>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550" name="Picture Placeholder 12"/>
          <p:cNvSpPr>
            <a:spLocks noGrp="1"/>
          </p:cNvSpPr>
          <p:nvPr>
            <p:ph type="pic" sz="quarter" idx="376" hasCustomPrompt="1"/>
          </p:nvPr>
        </p:nvSpPr>
        <p:spPr>
          <a:xfrm>
            <a:off x="1990828" y="4295321"/>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551" name="Picture Placeholder 12"/>
          <p:cNvSpPr>
            <a:spLocks noGrp="1"/>
          </p:cNvSpPr>
          <p:nvPr>
            <p:ph type="pic" sz="quarter" idx="377" hasCustomPrompt="1"/>
          </p:nvPr>
        </p:nvSpPr>
        <p:spPr>
          <a:xfrm>
            <a:off x="1990828" y="4817649"/>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553" name="Text Placeholder 7"/>
          <p:cNvSpPr>
            <a:spLocks noGrp="1"/>
          </p:cNvSpPr>
          <p:nvPr>
            <p:ph type="body" sz="quarter" idx="379" hasCustomPrompt="1"/>
          </p:nvPr>
        </p:nvSpPr>
        <p:spPr>
          <a:xfrm>
            <a:off x="3265146" y="4073725"/>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554" name="Text Placeholder 7"/>
          <p:cNvSpPr>
            <a:spLocks noGrp="1"/>
          </p:cNvSpPr>
          <p:nvPr>
            <p:ph type="body" sz="quarter" idx="380" hasCustomPrompt="1"/>
          </p:nvPr>
        </p:nvSpPr>
        <p:spPr>
          <a:xfrm>
            <a:off x="3265146" y="5239981"/>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555" name="Picture Placeholder 12"/>
          <p:cNvSpPr>
            <a:spLocks noGrp="1"/>
          </p:cNvSpPr>
          <p:nvPr>
            <p:ph type="pic" sz="quarter" idx="381" hasCustomPrompt="1"/>
          </p:nvPr>
        </p:nvSpPr>
        <p:spPr>
          <a:xfrm>
            <a:off x="3403391" y="4295321"/>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556" name="Picture Placeholder 12"/>
          <p:cNvSpPr>
            <a:spLocks noGrp="1"/>
          </p:cNvSpPr>
          <p:nvPr>
            <p:ph type="pic" sz="quarter" idx="382" hasCustomPrompt="1"/>
          </p:nvPr>
        </p:nvSpPr>
        <p:spPr>
          <a:xfrm>
            <a:off x="3403391" y="4817649"/>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558" name="Text Placeholder 7"/>
          <p:cNvSpPr>
            <a:spLocks noGrp="1"/>
          </p:cNvSpPr>
          <p:nvPr>
            <p:ph type="body" sz="quarter" idx="384" hasCustomPrompt="1"/>
          </p:nvPr>
        </p:nvSpPr>
        <p:spPr>
          <a:xfrm>
            <a:off x="4694221" y="4073725"/>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559" name="Text Placeholder 7"/>
          <p:cNvSpPr>
            <a:spLocks noGrp="1"/>
          </p:cNvSpPr>
          <p:nvPr>
            <p:ph type="body" sz="quarter" idx="385" hasCustomPrompt="1"/>
          </p:nvPr>
        </p:nvSpPr>
        <p:spPr>
          <a:xfrm>
            <a:off x="4694221" y="5239981"/>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560" name="Picture Placeholder 12"/>
          <p:cNvSpPr>
            <a:spLocks noGrp="1"/>
          </p:cNvSpPr>
          <p:nvPr>
            <p:ph type="pic" sz="quarter" idx="386" hasCustomPrompt="1"/>
          </p:nvPr>
        </p:nvSpPr>
        <p:spPr>
          <a:xfrm>
            <a:off x="4832988" y="4295321"/>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561" name="Picture Placeholder 12"/>
          <p:cNvSpPr>
            <a:spLocks noGrp="1"/>
          </p:cNvSpPr>
          <p:nvPr>
            <p:ph type="pic" sz="quarter" idx="387" hasCustomPrompt="1"/>
          </p:nvPr>
        </p:nvSpPr>
        <p:spPr>
          <a:xfrm>
            <a:off x="4832988" y="4817649"/>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563" name="Text Placeholder 7"/>
          <p:cNvSpPr>
            <a:spLocks noGrp="1"/>
          </p:cNvSpPr>
          <p:nvPr>
            <p:ph type="body" sz="quarter" idx="389" hasCustomPrompt="1"/>
          </p:nvPr>
        </p:nvSpPr>
        <p:spPr>
          <a:xfrm>
            <a:off x="6133105" y="4073725"/>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564" name="Text Placeholder 7"/>
          <p:cNvSpPr>
            <a:spLocks noGrp="1"/>
          </p:cNvSpPr>
          <p:nvPr>
            <p:ph type="body" sz="quarter" idx="390" hasCustomPrompt="1"/>
          </p:nvPr>
        </p:nvSpPr>
        <p:spPr>
          <a:xfrm>
            <a:off x="6133105" y="5239981"/>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565" name="Picture Placeholder 12"/>
          <p:cNvSpPr>
            <a:spLocks noGrp="1"/>
          </p:cNvSpPr>
          <p:nvPr>
            <p:ph type="pic" sz="quarter" idx="391" hasCustomPrompt="1"/>
          </p:nvPr>
        </p:nvSpPr>
        <p:spPr>
          <a:xfrm>
            <a:off x="6271868" y="4295321"/>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566" name="Picture Placeholder 12"/>
          <p:cNvSpPr>
            <a:spLocks noGrp="1"/>
          </p:cNvSpPr>
          <p:nvPr>
            <p:ph type="pic" sz="quarter" idx="392" hasCustomPrompt="1"/>
          </p:nvPr>
        </p:nvSpPr>
        <p:spPr>
          <a:xfrm>
            <a:off x="6271868" y="4817649"/>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568" name="Text Placeholder 7"/>
          <p:cNvSpPr>
            <a:spLocks noGrp="1"/>
          </p:cNvSpPr>
          <p:nvPr>
            <p:ph type="body" sz="quarter" idx="394" hasCustomPrompt="1"/>
          </p:nvPr>
        </p:nvSpPr>
        <p:spPr>
          <a:xfrm>
            <a:off x="7573172" y="4073725"/>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569" name="Text Placeholder 7"/>
          <p:cNvSpPr>
            <a:spLocks noGrp="1"/>
          </p:cNvSpPr>
          <p:nvPr>
            <p:ph type="body" sz="quarter" idx="395" hasCustomPrompt="1"/>
          </p:nvPr>
        </p:nvSpPr>
        <p:spPr>
          <a:xfrm>
            <a:off x="7573172" y="5239981"/>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570" name="Picture Placeholder 12"/>
          <p:cNvSpPr>
            <a:spLocks noGrp="1"/>
          </p:cNvSpPr>
          <p:nvPr>
            <p:ph type="pic" sz="quarter" idx="396" hasCustomPrompt="1"/>
          </p:nvPr>
        </p:nvSpPr>
        <p:spPr>
          <a:xfrm>
            <a:off x="7711938" y="4295321"/>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571" name="Picture Placeholder 12"/>
          <p:cNvSpPr>
            <a:spLocks noGrp="1"/>
          </p:cNvSpPr>
          <p:nvPr>
            <p:ph type="pic" sz="quarter" idx="397" hasCustomPrompt="1"/>
          </p:nvPr>
        </p:nvSpPr>
        <p:spPr>
          <a:xfrm>
            <a:off x="7711938" y="4817649"/>
            <a:ext cx="873125" cy="333784"/>
          </a:xfrm>
        </p:spPr>
        <p:txBody>
          <a:bodyPr>
            <a:noAutofit/>
          </a:bodyPr>
          <a:lstStyle>
            <a:lvl1pPr marL="8498" indent="0" algn="ctr">
              <a:buNone/>
              <a:defRPr sz="700">
                <a:solidFill>
                  <a:schemeClr val="accent3"/>
                </a:solidFill>
              </a:defRPr>
            </a:lvl1pPr>
          </a:lstStyle>
          <a:p>
            <a:r>
              <a:rPr lang="en-US" dirty="0"/>
              <a:t>Insert Logo</a:t>
            </a:r>
          </a:p>
        </p:txBody>
      </p:sp>
    </p:spTree>
    <p:extLst>
      <p:ext uri="{BB962C8B-B14F-4D97-AF65-F5344CB8AC3E}">
        <p14:creationId xmlns:p14="http://schemas.microsoft.com/office/powerpoint/2010/main" val="181541501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Tombstones Sponsor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Click To Add Title</a:t>
            </a:r>
          </a:p>
        </p:txBody>
      </p:sp>
      <p:sp>
        <p:nvSpPr>
          <p:cNvPr id="4" name="Slide Number Placeholder 3"/>
          <p:cNvSpPr>
            <a:spLocks noGrp="1"/>
          </p:cNvSpPr>
          <p:nvPr>
            <p:ph type="sldNum" sz="quarter" idx="11"/>
          </p:nvPr>
        </p:nvSpPr>
        <p:spPr/>
        <p:txBody>
          <a:bodyPr/>
          <a:lstStyle>
            <a:lvl1pPr>
              <a:defRPr>
                <a:solidFill>
                  <a:schemeClr val="tx1"/>
                </a:solidFill>
              </a:defRPr>
            </a:lvl1pPr>
          </a:lstStyle>
          <a:p>
            <a:fld id="{612DC607-6A03-FC4D-8F08-E2A898818239}" type="slidenum">
              <a:rPr lang="en-US" smtClean="0">
                <a:solidFill>
                  <a:srgbClr val="00274C"/>
                </a:solidFill>
              </a:rPr>
              <a:pPr/>
              <a:t>‹#›</a:t>
            </a:fld>
            <a:endParaRPr lang="en-US" dirty="0">
              <a:solidFill>
                <a:srgbClr val="00274C"/>
              </a:solidFill>
            </a:endParaRPr>
          </a:p>
        </p:txBody>
      </p:sp>
      <p:sp>
        <p:nvSpPr>
          <p:cNvPr id="5" name="Footer Placeholder 4"/>
          <p:cNvSpPr>
            <a:spLocks noGrp="1"/>
          </p:cNvSpPr>
          <p:nvPr>
            <p:ph type="ftr" sz="quarter" idx="12"/>
          </p:nvPr>
        </p:nvSpPr>
        <p:spPr/>
        <p:txBody>
          <a:bodyPr/>
          <a:lstStyle>
            <a:lvl1pPr>
              <a:defRPr>
                <a:solidFill>
                  <a:schemeClr val="tx1"/>
                </a:solidFill>
              </a:defRPr>
            </a:lvl1pPr>
          </a:lstStyle>
          <a:p>
            <a:r>
              <a:rPr lang="en-US" dirty="0">
                <a:solidFill>
                  <a:srgbClr val="00274C"/>
                </a:solidFill>
              </a:rPr>
              <a:t>   </a:t>
            </a:r>
          </a:p>
        </p:txBody>
      </p:sp>
      <p:sp>
        <p:nvSpPr>
          <p:cNvPr id="116" name="Rectangle 115" hidden="1"/>
          <p:cNvSpPr/>
          <p:nvPr userDrawn="1">
            <p:custDataLst>
              <p:tags r:id="rId1"/>
            </p:custDataLst>
          </p:nvPr>
        </p:nvSpPr>
        <p:spPr>
          <a:xfrm>
            <a:off x="417099" y="208714"/>
            <a:ext cx="8309838"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715" tIns="40855" rIns="81715" bIns="40855" rtlCol="0" anchor="ctr"/>
          <a:lstStyle/>
          <a:p>
            <a:pPr algn="ctr" defTabSz="454129"/>
            <a:endParaRPr lang="en-US" dirty="0">
              <a:solidFill>
                <a:prstClr val="white"/>
              </a:solidFill>
            </a:endParaRPr>
          </a:p>
        </p:txBody>
      </p:sp>
      <p:sp>
        <p:nvSpPr>
          <p:cNvPr id="117" name="Rectangle 116" hidden="1"/>
          <p:cNvSpPr/>
          <p:nvPr userDrawn="1">
            <p:custDataLst>
              <p:tags r:id="rId2"/>
            </p:custDataLst>
          </p:nvPr>
        </p:nvSpPr>
        <p:spPr>
          <a:xfrm>
            <a:off x="0" y="6239967"/>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715" tIns="40855" rIns="81715" bIns="40855" rtlCol="0" anchor="ctr"/>
          <a:lstStyle/>
          <a:p>
            <a:pPr algn="ctr" defTabSz="454129"/>
            <a:endParaRPr lang="en-US" dirty="0">
              <a:solidFill>
                <a:prstClr val="white"/>
              </a:solidFill>
            </a:endParaRPr>
          </a:p>
        </p:txBody>
      </p:sp>
      <p:sp>
        <p:nvSpPr>
          <p:cNvPr id="118" name="Rectangle 117" hidden="1"/>
          <p:cNvSpPr/>
          <p:nvPr userDrawn="1">
            <p:custDataLst>
              <p:tags r:id="rId3"/>
            </p:custDataLst>
          </p:nvPr>
        </p:nvSpPr>
        <p:spPr>
          <a:xfrm>
            <a:off x="138545" y="6374434"/>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715" tIns="40855" rIns="81715" bIns="40855" rtlCol="0" anchor="ctr"/>
          <a:lstStyle/>
          <a:p>
            <a:pPr algn="ctr" defTabSz="454129"/>
            <a:endParaRPr lang="en-US" dirty="0">
              <a:solidFill>
                <a:prstClr val="white"/>
              </a:solidFill>
            </a:endParaRPr>
          </a:p>
        </p:txBody>
      </p:sp>
      <p:sp>
        <p:nvSpPr>
          <p:cNvPr id="120" name="Text Placeholder 92"/>
          <p:cNvSpPr>
            <a:spLocks noGrp="1"/>
          </p:cNvSpPr>
          <p:nvPr>
            <p:ph type="body" sz="quarter" idx="109" hasCustomPrompt="1"/>
          </p:nvPr>
        </p:nvSpPr>
        <p:spPr>
          <a:xfrm>
            <a:off x="415636" y="5749038"/>
            <a:ext cx="8314171" cy="331975"/>
          </a:xfrm>
        </p:spPr>
        <p:txBody>
          <a:bodyPr anchor="b">
            <a:normAutofit/>
          </a:bodyPr>
          <a:lstStyle>
            <a:lvl1pPr marL="8498" indent="0">
              <a:spcBef>
                <a:spcPts val="0"/>
              </a:spcBef>
              <a:spcAft>
                <a:spcPts val="0"/>
              </a:spcAft>
              <a:buNone/>
              <a:defRPr sz="600">
                <a:solidFill>
                  <a:schemeClr val="tx1"/>
                </a:solidFill>
              </a:defRPr>
            </a:lvl1pPr>
          </a:lstStyle>
          <a:p>
            <a:pPr lvl="0"/>
            <a:r>
              <a:rPr lang="en-US" dirty="0"/>
              <a:t>Click to add source</a:t>
            </a:r>
          </a:p>
        </p:txBody>
      </p:sp>
      <p:sp>
        <p:nvSpPr>
          <p:cNvPr id="339" name="Text Placeholder 5"/>
          <p:cNvSpPr>
            <a:spLocks noGrp="1"/>
          </p:cNvSpPr>
          <p:nvPr>
            <p:ph type="body" sz="quarter" idx="446" hasCustomPrompt="1"/>
          </p:nvPr>
        </p:nvSpPr>
        <p:spPr>
          <a:xfrm>
            <a:off x="415744" y="3722823"/>
            <a:ext cx="1150216" cy="1525557"/>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340" name="Text Placeholder 7"/>
          <p:cNvSpPr>
            <a:spLocks noGrp="1"/>
          </p:cNvSpPr>
          <p:nvPr>
            <p:ph type="body" sz="quarter" idx="447" hasCustomPrompt="1"/>
          </p:nvPr>
        </p:nvSpPr>
        <p:spPr>
          <a:xfrm>
            <a:off x="415744" y="3582025"/>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341" name="Picture Placeholder 12"/>
          <p:cNvSpPr>
            <a:spLocks noGrp="1"/>
          </p:cNvSpPr>
          <p:nvPr>
            <p:ph type="pic" sz="quarter" idx="448" hasCustomPrompt="1"/>
          </p:nvPr>
        </p:nvSpPr>
        <p:spPr>
          <a:xfrm>
            <a:off x="554290" y="3803621"/>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342" name="Picture Placeholder 12"/>
          <p:cNvSpPr>
            <a:spLocks noGrp="1"/>
          </p:cNvSpPr>
          <p:nvPr>
            <p:ph type="pic" sz="quarter" idx="449" hasCustomPrompt="1"/>
          </p:nvPr>
        </p:nvSpPr>
        <p:spPr>
          <a:xfrm>
            <a:off x="554290" y="4173510"/>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343" name="Text Placeholder 6"/>
          <p:cNvSpPr>
            <a:spLocks noGrp="1"/>
          </p:cNvSpPr>
          <p:nvPr>
            <p:ph type="body" sz="quarter" idx="450" hasCustomPrompt="1"/>
          </p:nvPr>
        </p:nvSpPr>
        <p:spPr>
          <a:xfrm>
            <a:off x="415744" y="4041042"/>
            <a:ext cx="1150216" cy="120463"/>
          </a:xfrm>
        </p:spPr>
        <p:txBody>
          <a:bodyPr anchor="ctr" anchorCtr="0"/>
          <a:lstStyle>
            <a:lvl1pPr marL="8498" indent="0" algn="ctr">
              <a:buNone/>
              <a:defRPr sz="600">
                <a:solidFill>
                  <a:schemeClr val="tx1"/>
                </a:solidFill>
              </a:defRPr>
            </a:lvl1pPr>
            <a:lvl2pPr marL="174070" indent="0">
              <a:buNone/>
              <a:defRPr sz="600"/>
            </a:lvl2pPr>
            <a:lvl3pPr marL="392002" indent="0">
              <a:buNone/>
              <a:defRPr sz="600"/>
            </a:lvl3pPr>
            <a:lvl4pPr marL="646737" indent="0">
              <a:buNone/>
              <a:defRPr sz="600"/>
            </a:lvl4pPr>
            <a:lvl5pPr marL="894390" indent="0">
              <a:buNone/>
              <a:defRPr sz="600"/>
            </a:lvl5pPr>
          </a:lstStyle>
          <a:p>
            <a:pPr lvl="0"/>
            <a:r>
              <a:rPr lang="en-US" dirty="0"/>
              <a:t>Click to add text</a:t>
            </a:r>
          </a:p>
        </p:txBody>
      </p:sp>
      <p:sp>
        <p:nvSpPr>
          <p:cNvPr id="344" name="Picture Placeholder 12"/>
          <p:cNvSpPr>
            <a:spLocks noGrp="1"/>
          </p:cNvSpPr>
          <p:nvPr>
            <p:ph type="pic" sz="quarter" idx="451" hasCustomPrompt="1"/>
          </p:nvPr>
        </p:nvSpPr>
        <p:spPr>
          <a:xfrm>
            <a:off x="554290" y="4570440"/>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345" name="Picture Placeholder 12"/>
          <p:cNvSpPr>
            <a:spLocks noGrp="1"/>
          </p:cNvSpPr>
          <p:nvPr>
            <p:ph type="pic" sz="quarter" idx="452" hasCustomPrompt="1"/>
          </p:nvPr>
        </p:nvSpPr>
        <p:spPr>
          <a:xfrm>
            <a:off x="554290" y="4940333"/>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346" name="Text Placeholder 6"/>
          <p:cNvSpPr>
            <a:spLocks noGrp="1"/>
          </p:cNvSpPr>
          <p:nvPr>
            <p:ph type="body" sz="quarter" idx="453" hasCustomPrompt="1"/>
          </p:nvPr>
        </p:nvSpPr>
        <p:spPr>
          <a:xfrm>
            <a:off x="415744" y="4807861"/>
            <a:ext cx="1150216" cy="120463"/>
          </a:xfrm>
        </p:spPr>
        <p:txBody>
          <a:bodyPr anchor="ctr" anchorCtr="0"/>
          <a:lstStyle>
            <a:lvl1pPr marL="8498" indent="0" algn="ctr">
              <a:buNone/>
              <a:defRPr sz="600">
                <a:solidFill>
                  <a:schemeClr val="tx1"/>
                </a:solidFill>
              </a:defRPr>
            </a:lvl1pPr>
            <a:lvl2pPr marL="174070" indent="0">
              <a:buNone/>
              <a:defRPr sz="600"/>
            </a:lvl2pPr>
            <a:lvl3pPr marL="392002" indent="0">
              <a:buNone/>
              <a:defRPr sz="600"/>
            </a:lvl3pPr>
            <a:lvl4pPr marL="646737" indent="0">
              <a:buNone/>
              <a:defRPr sz="600"/>
            </a:lvl4pPr>
            <a:lvl5pPr marL="894390" indent="0">
              <a:buNone/>
              <a:defRPr sz="600"/>
            </a:lvl5pPr>
          </a:lstStyle>
          <a:p>
            <a:pPr lvl="0"/>
            <a:r>
              <a:rPr lang="en-US" dirty="0"/>
              <a:t>Click to add text</a:t>
            </a:r>
          </a:p>
        </p:txBody>
      </p:sp>
      <p:sp>
        <p:nvSpPr>
          <p:cNvPr id="347" name="Text Placeholder 5"/>
          <p:cNvSpPr>
            <a:spLocks noGrp="1"/>
          </p:cNvSpPr>
          <p:nvPr>
            <p:ph type="body" sz="quarter" idx="454" hasCustomPrompt="1"/>
          </p:nvPr>
        </p:nvSpPr>
        <p:spPr>
          <a:xfrm>
            <a:off x="1851637" y="3722823"/>
            <a:ext cx="1150216" cy="1525557"/>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348" name="Text Placeholder 7"/>
          <p:cNvSpPr>
            <a:spLocks noGrp="1"/>
          </p:cNvSpPr>
          <p:nvPr>
            <p:ph type="body" sz="quarter" idx="455" hasCustomPrompt="1"/>
          </p:nvPr>
        </p:nvSpPr>
        <p:spPr>
          <a:xfrm>
            <a:off x="1851637" y="3582025"/>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349" name="Picture Placeholder 12"/>
          <p:cNvSpPr>
            <a:spLocks noGrp="1"/>
          </p:cNvSpPr>
          <p:nvPr>
            <p:ph type="pic" sz="quarter" idx="456" hasCustomPrompt="1"/>
          </p:nvPr>
        </p:nvSpPr>
        <p:spPr>
          <a:xfrm>
            <a:off x="1990188" y="3803621"/>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350" name="Picture Placeholder 12"/>
          <p:cNvSpPr>
            <a:spLocks noGrp="1"/>
          </p:cNvSpPr>
          <p:nvPr>
            <p:ph type="pic" sz="quarter" idx="457" hasCustomPrompt="1"/>
          </p:nvPr>
        </p:nvSpPr>
        <p:spPr>
          <a:xfrm>
            <a:off x="1990188" y="4173510"/>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351" name="Text Placeholder 6"/>
          <p:cNvSpPr>
            <a:spLocks noGrp="1"/>
          </p:cNvSpPr>
          <p:nvPr>
            <p:ph type="body" sz="quarter" idx="458" hasCustomPrompt="1"/>
          </p:nvPr>
        </p:nvSpPr>
        <p:spPr>
          <a:xfrm>
            <a:off x="1851637" y="4041042"/>
            <a:ext cx="1150216" cy="120463"/>
          </a:xfrm>
        </p:spPr>
        <p:txBody>
          <a:bodyPr anchor="ctr" anchorCtr="0"/>
          <a:lstStyle>
            <a:lvl1pPr marL="8498" indent="0" algn="ctr">
              <a:buNone/>
              <a:defRPr sz="600">
                <a:solidFill>
                  <a:schemeClr val="tx1"/>
                </a:solidFill>
              </a:defRPr>
            </a:lvl1pPr>
            <a:lvl2pPr marL="174070" indent="0">
              <a:buNone/>
              <a:defRPr sz="600"/>
            </a:lvl2pPr>
            <a:lvl3pPr marL="392002" indent="0">
              <a:buNone/>
              <a:defRPr sz="600"/>
            </a:lvl3pPr>
            <a:lvl4pPr marL="646737" indent="0">
              <a:buNone/>
              <a:defRPr sz="600"/>
            </a:lvl4pPr>
            <a:lvl5pPr marL="894390" indent="0">
              <a:buNone/>
              <a:defRPr sz="600"/>
            </a:lvl5pPr>
          </a:lstStyle>
          <a:p>
            <a:pPr lvl="0"/>
            <a:r>
              <a:rPr lang="en-US" dirty="0"/>
              <a:t>Click to add text</a:t>
            </a:r>
          </a:p>
        </p:txBody>
      </p:sp>
      <p:sp>
        <p:nvSpPr>
          <p:cNvPr id="352" name="Picture Placeholder 12"/>
          <p:cNvSpPr>
            <a:spLocks noGrp="1"/>
          </p:cNvSpPr>
          <p:nvPr>
            <p:ph type="pic" sz="quarter" idx="459" hasCustomPrompt="1"/>
          </p:nvPr>
        </p:nvSpPr>
        <p:spPr>
          <a:xfrm>
            <a:off x="1990188" y="4570440"/>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353" name="Picture Placeholder 12"/>
          <p:cNvSpPr>
            <a:spLocks noGrp="1"/>
          </p:cNvSpPr>
          <p:nvPr>
            <p:ph type="pic" sz="quarter" idx="460" hasCustomPrompt="1"/>
          </p:nvPr>
        </p:nvSpPr>
        <p:spPr>
          <a:xfrm>
            <a:off x="1990188" y="4940333"/>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354" name="Text Placeholder 6"/>
          <p:cNvSpPr>
            <a:spLocks noGrp="1"/>
          </p:cNvSpPr>
          <p:nvPr>
            <p:ph type="body" sz="quarter" idx="461" hasCustomPrompt="1"/>
          </p:nvPr>
        </p:nvSpPr>
        <p:spPr>
          <a:xfrm>
            <a:off x="1851637" y="4807861"/>
            <a:ext cx="1150216" cy="120463"/>
          </a:xfrm>
        </p:spPr>
        <p:txBody>
          <a:bodyPr anchor="ctr" anchorCtr="0"/>
          <a:lstStyle>
            <a:lvl1pPr marL="8498" indent="0" algn="ctr">
              <a:buNone/>
              <a:defRPr sz="600">
                <a:solidFill>
                  <a:schemeClr val="tx1"/>
                </a:solidFill>
              </a:defRPr>
            </a:lvl1pPr>
            <a:lvl2pPr marL="174070" indent="0">
              <a:buNone/>
              <a:defRPr sz="600"/>
            </a:lvl2pPr>
            <a:lvl3pPr marL="392002" indent="0">
              <a:buNone/>
              <a:defRPr sz="600"/>
            </a:lvl3pPr>
            <a:lvl4pPr marL="646737" indent="0">
              <a:buNone/>
              <a:defRPr sz="600"/>
            </a:lvl4pPr>
            <a:lvl5pPr marL="894390" indent="0">
              <a:buNone/>
              <a:defRPr sz="600"/>
            </a:lvl5pPr>
          </a:lstStyle>
          <a:p>
            <a:pPr lvl="0"/>
            <a:r>
              <a:rPr lang="en-US" dirty="0"/>
              <a:t>Click to add text</a:t>
            </a:r>
          </a:p>
        </p:txBody>
      </p:sp>
      <p:sp>
        <p:nvSpPr>
          <p:cNvPr id="355" name="Text Placeholder 5"/>
          <p:cNvSpPr>
            <a:spLocks noGrp="1"/>
          </p:cNvSpPr>
          <p:nvPr>
            <p:ph type="body" sz="quarter" idx="462" hasCustomPrompt="1"/>
          </p:nvPr>
        </p:nvSpPr>
        <p:spPr>
          <a:xfrm>
            <a:off x="3264629" y="3722823"/>
            <a:ext cx="1150216" cy="1525557"/>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356" name="Text Placeholder 7"/>
          <p:cNvSpPr>
            <a:spLocks noGrp="1"/>
          </p:cNvSpPr>
          <p:nvPr>
            <p:ph type="body" sz="quarter" idx="463" hasCustomPrompt="1"/>
          </p:nvPr>
        </p:nvSpPr>
        <p:spPr>
          <a:xfrm>
            <a:off x="3264629" y="3582025"/>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357" name="Picture Placeholder 12"/>
          <p:cNvSpPr>
            <a:spLocks noGrp="1"/>
          </p:cNvSpPr>
          <p:nvPr>
            <p:ph type="pic" sz="quarter" idx="464" hasCustomPrompt="1"/>
          </p:nvPr>
        </p:nvSpPr>
        <p:spPr>
          <a:xfrm>
            <a:off x="3403177" y="3803621"/>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358" name="Picture Placeholder 12"/>
          <p:cNvSpPr>
            <a:spLocks noGrp="1"/>
          </p:cNvSpPr>
          <p:nvPr>
            <p:ph type="pic" sz="quarter" idx="465" hasCustomPrompt="1"/>
          </p:nvPr>
        </p:nvSpPr>
        <p:spPr>
          <a:xfrm>
            <a:off x="3403177" y="4173510"/>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359" name="Text Placeholder 6"/>
          <p:cNvSpPr>
            <a:spLocks noGrp="1"/>
          </p:cNvSpPr>
          <p:nvPr>
            <p:ph type="body" sz="quarter" idx="466" hasCustomPrompt="1"/>
          </p:nvPr>
        </p:nvSpPr>
        <p:spPr>
          <a:xfrm>
            <a:off x="3264629" y="4041042"/>
            <a:ext cx="1150216" cy="120463"/>
          </a:xfrm>
        </p:spPr>
        <p:txBody>
          <a:bodyPr anchor="ctr" anchorCtr="0"/>
          <a:lstStyle>
            <a:lvl1pPr marL="8498" indent="0" algn="ctr">
              <a:buNone/>
              <a:defRPr sz="600">
                <a:solidFill>
                  <a:schemeClr val="tx1"/>
                </a:solidFill>
              </a:defRPr>
            </a:lvl1pPr>
            <a:lvl2pPr marL="174070" indent="0">
              <a:buNone/>
              <a:defRPr sz="600"/>
            </a:lvl2pPr>
            <a:lvl3pPr marL="392002" indent="0">
              <a:buNone/>
              <a:defRPr sz="600"/>
            </a:lvl3pPr>
            <a:lvl4pPr marL="646737" indent="0">
              <a:buNone/>
              <a:defRPr sz="600"/>
            </a:lvl4pPr>
            <a:lvl5pPr marL="894390" indent="0">
              <a:buNone/>
              <a:defRPr sz="600"/>
            </a:lvl5pPr>
          </a:lstStyle>
          <a:p>
            <a:pPr lvl="0"/>
            <a:r>
              <a:rPr lang="en-US" dirty="0"/>
              <a:t>Click to add text</a:t>
            </a:r>
          </a:p>
        </p:txBody>
      </p:sp>
      <p:sp>
        <p:nvSpPr>
          <p:cNvPr id="360" name="Picture Placeholder 12"/>
          <p:cNvSpPr>
            <a:spLocks noGrp="1"/>
          </p:cNvSpPr>
          <p:nvPr>
            <p:ph type="pic" sz="quarter" idx="467" hasCustomPrompt="1"/>
          </p:nvPr>
        </p:nvSpPr>
        <p:spPr>
          <a:xfrm>
            <a:off x="3403177" y="4570440"/>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361" name="Picture Placeholder 12"/>
          <p:cNvSpPr>
            <a:spLocks noGrp="1"/>
          </p:cNvSpPr>
          <p:nvPr>
            <p:ph type="pic" sz="quarter" idx="468" hasCustomPrompt="1"/>
          </p:nvPr>
        </p:nvSpPr>
        <p:spPr>
          <a:xfrm>
            <a:off x="3403177" y="4940333"/>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362" name="Text Placeholder 6"/>
          <p:cNvSpPr>
            <a:spLocks noGrp="1"/>
          </p:cNvSpPr>
          <p:nvPr>
            <p:ph type="body" sz="quarter" idx="469" hasCustomPrompt="1"/>
          </p:nvPr>
        </p:nvSpPr>
        <p:spPr>
          <a:xfrm>
            <a:off x="3264629" y="4807861"/>
            <a:ext cx="1150216" cy="120463"/>
          </a:xfrm>
        </p:spPr>
        <p:txBody>
          <a:bodyPr anchor="ctr" anchorCtr="0"/>
          <a:lstStyle>
            <a:lvl1pPr marL="8498" indent="0" algn="ctr">
              <a:buNone/>
              <a:defRPr sz="600">
                <a:solidFill>
                  <a:schemeClr val="tx1"/>
                </a:solidFill>
              </a:defRPr>
            </a:lvl1pPr>
            <a:lvl2pPr marL="174070" indent="0">
              <a:buNone/>
              <a:defRPr sz="600"/>
            </a:lvl2pPr>
            <a:lvl3pPr marL="392002" indent="0">
              <a:buNone/>
              <a:defRPr sz="600"/>
            </a:lvl3pPr>
            <a:lvl4pPr marL="646737" indent="0">
              <a:buNone/>
              <a:defRPr sz="600"/>
            </a:lvl4pPr>
            <a:lvl5pPr marL="894390" indent="0">
              <a:buNone/>
              <a:defRPr sz="600"/>
            </a:lvl5pPr>
          </a:lstStyle>
          <a:p>
            <a:pPr lvl="0"/>
            <a:r>
              <a:rPr lang="en-US" dirty="0"/>
              <a:t>Click to add text</a:t>
            </a:r>
          </a:p>
        </p:txBody>
      </p:sp>
      <p:sp>
        <p:nvSpPr>
          <p:cNvPr id="363" name="Text Placeholder 5"/>
          <p:cNvSpPr>
            <a:spLocks noGrp="1"/>
          </p:cNvSpPr>
          <p:nvPr>
            <p:ph type="body" sz="quarter" idx="470" hasCustomPrompt="1"/>
          </p:nvPr>
        </p:nvSpPr>
        <p:spPr>
          <a:xfrm>
            <a:off x="4694651" y="3722823"/>
            <a:ext cx="1150216" cy="1525557"/>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364" name="Text Placeholder 7"/>
          <p:cNvSpPr>
            <a:spLocks noGrp="1"/>
          </p:cNvSpPr>
          <p:nvPr>
            <p:ph type="body" sz="quarter" idx="471" hasCustomPrompt="1"/>
          </p:nvPr>
        </p:nvSpPr>
        <p:spPr>
          <a:xfrm>
            <a:off x="4694651" y="3582025"/>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365" name="Picture Placeholder 12"/>
          <p:cNvSpPr>
            <a:spLocks noGrp="1"/>
          </p:cNvSpPr>
          <p:nvPr>
            <p:ph type="pic" sz="quarter" idx="472" hasCustomPrompt="1"/>
          </p:nvPr>
        </p:nvSpPr>
        <p:spPr>
          <a:xfrm>
            <a:off x="4833198" y="3803621"/>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366" name="Picture Placeholder 12"/>
          <p:cNvSpPr>
            <a:spLocks noGrp="1"/>
          </p:cNvSpPr>
          <p:nvPr>
            <p:ph type="pic" sz="quarter" idx="473" hasCustomPrompt="1"/>
          </p:nvPr>
        </p:nvSpPr>
        <p:spPr>
          <a:xfrm>
            <a:off x="4833198" y="4173510"/>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367" name="Text Placeholder 6"/>
          <p:cNvSpPr>
            <a:spLocks noGrp="1"/>
          </p:cNvSpPr>
          <p:nvPr>
            <p:ph type="body" sz="quarter" idx="474" hasCustomPrompt="1"/>
          </p:nvPr>
        </p:nvSpPr>
        <p:spPr>
          <a:xfrm>
            <a:off x="4694651" y="4041042"/>
            <a:ext cx="1150216" cy="120463"/>
          </a:xfrm>
        </p:spPr>
        <p:txBody>
          <a:bodyPr anchor="ctr" anchorCtr="0"/>
          <a:lstStyle>
            <a:lvl1pPr marL="8498" indent="0" algn="ctr">
              <a:buNone/>
              <a:defRPr sz="600">
                <a:solidFill>
                  <a:schemeClr val="tx1"/>
                </a:solidFill>
              </a:defRPr>
            </a:lvl1pPr>
            <a:lvl2pPr marL="174070" indent="0">
              <a:buNone/>
              <a:defRPr sz="600"/>
            </a:lvl2pPr>
            <a:lvl3pPr marL="392002" indent="0">
              <a:buNone/>
              <a:defRPr sz="600"/>
            </a:lvl3pPr>
            <a:lvl4pPr marL="646737" indent="0">
              <a:buNone/>
              <a:defRPr sz="600"/>
            </a:lvl4pPr>
            <a:lvl5pPr marL="894390" indent="0">
              <a:buNone/>
              <a:defRPr sz="600"/>
            </a:lvl5pPr>
          </a:lstStyle>
          <a:p>
            <a:pPr lvl="0"/>
            <a:r>
              <a:rPr lang="en-US" dirty="0"/>
              <a:t>Click to add text</a:t>
            </a:r>
          </a:p>
        </p:txBody>
      </p:sp>
      <p:sp>
        <p:nvSpPr>
          <p:cNvPr id="368" name="Picture Placeholder 12"/>
          <p:cNvSpPr>
            <a:spLocks noGrp="1"/>
          </p:cNvSpPr>
          <p:nvPr>
            <p:ph type="pic" sz="quarter" idx="475" hasCustomPrompt="1"/>
          </p:nvPr>
        </p:nvSpPr>
        <p:spPr>
          <a:xfrm>
            <a:off x="4833198" y="4570440"/>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369" name="Picture Placeholder 12"/>
          <p:cNvSpPr>
            <a:spLocks noGrp="1"/>
          </p:cNvSpPr>
          <p:nvPr>
            <p:ph type="pic" sz="quarter" idx="476" hasCustomPrompt="1"/>
          </p:nvPr>
        </p:nvSpPr>
        <p:spPr>
          <a:xfrm>
            <a:off x="4833198" y="4940333"/>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370" name="Text Placeholder 6"/>
          <p:cNvSpPr>
            <a:spLocks noGrp="1"/>
          </p:cNvSpPr>
          <p:nvPr>
            <p:ph type="body" sz="quarter" idx="477" hasCustomPrompt="1"/>
          </p:nvPr>
        </p:nvSpPr>
        <p:spPr>
          <a:xfrm>
            <a:off x="4694651" y="4807861"/>
            <a:ext cx="1150216" cy="120463"/>
          </a:xfrm>
        </p:spPr>
        <p:txBody>
          <a:bodyPr anchor="ctr" anchorCtr="0"/>
          <a:lstStyle>
            <a:lvl1pPr marL="8498" indent="0" algn="ctr">
              <a:buNone/>
              <a:defRPr sz="600">
                <a:solidFill>
                  <a:schemeClr val="tx1"/>
                </a:solidFill>
              </a:defRPr>
            </a:lvl1pPr>
            <a:lvl2pPr marL="174070" indent="0">
              <a:buNone/>
              <a:defRPr sz="600"/>
            </a:lvl2pPr>
            <a:lvl3pPr marL="392002" indent="0">
              <a:buNone/>
              <a:defRPr sz="600"/>
            </a:lvl3pPr>
            <a:lvl4pPr marL="646737" indent="0">
              <a:buNone/>
              <a:defRPr sz="600"/>
            </a:lvl4pPr>
            <a:lvl5pPr marL="894390" indent="0">
              <a:buNone/>
              <a:defRPr sz="600"/>
            </a:lvl5pPr>
          </a:lstStyle>
          <a:p>
            <a:pPr lvl="0"/>
            <a:r>
              <a:rPr lang="en-US" dirty="0"/>
              <a:t>Click to add text</a:t>
            </a:r>
          </a:p>
        </p:txBody>
      </p:sp>
      <p:sp>
        <p:nvSpPr>
          <p:cNvPr id="371" name="Text Placeholder 5"/>
          <p:cNvSpPr>
            <a:spLocks noGrp="1"/>
          </p:cNvSpPr>
          <p:nvPr>
            <p:ph type="body" sz="quarter" idx="478" hasCustomPrompt="1"/>
          </p:nvPr>
        </p:nvSpPr>
        <p:spPr>
          <a:xfrm>
            <a:off x="6132674" y="3722823"/>
            <a:ext cx="1150216" cy="1525557"/>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372" name="Text Placeholder 7"/>
          <p:cNvSpPr>
            <a:spLocks noGrp="1"/>
          </p:cNvSpPr>
          <p:nvPr>
            <p:ph type="body" sz="quarter" idx="479" hasCustomPrompt="1"/>
          </p:nvPr>
        </p:nvSpPr>
        <p:spPr>
          <a:xfrm>
            <a:off x="6132674" y="3582025"/>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373" name="Picture Placeholder 12"/>
          <p:cNvSpPr>
            <a:spLocks noGrp="1"/>
          </p:cNvSpPr>
          <p:nvPr>
            <p:ph type="pic" sz="quarter" idx="480" hasCustomPrompt="1"/>
          </p:nvPr>
        </p:nvSpPr>
        <p:spPr>
          <a:xfrm>
            <a:off x="6271220" y="3803621"/>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374" name="Picture Placeholder 12"/>
          <p:cNvSpPr>
            <a:spLocks noGrp="1"/>
          </p:cNvSpPr>
          <p:nvPr>
            <p:ph type="pic" sz="quarter" idx="481" hasCustomPrompt="1"/>
          </p:nvPr>
        </p:nvSpPr>
        <p:spPr>
          <a:xfrm>
            <a:off x="6271220" y="4173510"/>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375" name="Text Placeholder 6"/>
          <p:cNvSpPr>
            <a:spLocks noGrp="1"/>
          </p:cNvSpPr>
          <p:nvPr>
            <p:ph type="body" sz="quarter" idx="482" hasCustomPrompt="1"/>
          </p:nvPr>
        </p:nvSpPr>
        <p:spPr>
          <a:xfrm>
            <a:off x="6132674" y="4041042"/>
            <a:ext cx="1150216" cy="120463"/>
          </a:xfrm>
        </p:spPr>
        <p:txBody>
          <a:bodyPr anchor="ctr" anchorCtr="0"/>
          <a:lstStyle>
            <a:lvl1pPr marL="8498" indent="0" algn="ctr">
              <a:buNone/>
              <a:defRPr sz="600">
                <a:solidFill>
                  <a:schemeClr val="tx1"/>
                </a:solidFill>
              </a:defRPr>
            </a:lvl1pPr>
            <a:lvl2pPr marL="174070" indent="0">
              <a:buNone/>
              <a:defRPr sz="600"/>
            </a:lvl2pPr>
            <a:lvl3pPr marL="392002" indent="0">
              <a:buNone/>
              <a:defRPr sz="600"/>
            </a:lvl3pPr>
            <a:lvl4pPr marL="646737" indent="0">
              <a:buNone/>
              <a:defRPr sz="600"/>
            </a:lvl4pPr>
            <a:lvl5pPr marL="894390" indent="0">
              <a:buNone/>
              <a:defRPr sz="600"/>
            </a:lvl5pPr>
          </a:lstStyle>
          <a:p>
            <a:pPr lvl="0"/>
            <a:r>
              <a:rPr lang="en-US" dirty="0"/>
              <a:t>Click to add text</a:t>
            </a:r>
          </a:p>
        </p:txBody>
      </p:sp>
      <p:sp>
        <p:nvSpPr>
          <p:cNvPr id="376" name="Picture Placeholder 12"/>
          <p:cNvSpPr>
            <a:spLocks noGrp="1"/>
          </p:cNvSpPr>
          <p:nvPr>
            <p:ph type="pic" sz="quarter" idx="483" hasCustomPrompt="1"/>
          </p:nvPr>
        </p:nvSpPr>
        <p:spPr>
          <a:xfrm>
            <a:off x="6271220" y="4570440"/>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377" name="Picture Placeholder 12"/>
          <p:cNvSpPr>
            <a:spLocks noGrp="1"/>
          </p:cNvSpPr>
          <p:nvPr>
            <p:ph type="pic" sz="quarter" idx="484" hasCustomPrompt="1"/>
          </p:nvPr>
        </p:nvSpPr>
        <p:spPr>
          <a:xfrm>
            <a:off x="6271220" y="4940333"/>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378" name="Text Placeholder 6"/>
          <p:cNvSpPr>
            <a:spLocks noGrp="1"/>
          </p:cNvSpPr>
          <p:nvPr>
            <p:ph type="body" sz="quarter" idx="485" hasCustomPrompt="1"/>
          </p:nvPr>
        </p:nvSpPr>
        <p:spPr>
          <a:xfrm>
            <a:off x="6132674" y="4807861"/>
            <a:ext cx="1150216" cy="120463"/>
          </a:xfrm>
        </p:spPr>
        <p:txBody>
          <a:bodyPr anchor="ctr" anchorCtr="0"/>
          <a:lstStyle>
            <a:lvl1pPr marL="8498" indent="0" algn="ctr">
              <a:buNone/>
              <a:defRPr sz="600">
                <a:solidFill>
                  <a:schemeClr val="tx1"/>
                </a:solidFill>
              </a:defRPr>
            </a:lvl1pPr>
            <a:lvl2pPr marL="174070" indent="0">
              <a:buNone/>
              <a:defRPr sz="600"/>
            </a:lvl2pPr>
            <a:lvl3pPr marL="392002" indent="0">
              <a:buNone/>
              <a:defRPr sz="600"/>
            </a:lvl3pPr>
            <a:lvl4pPr marL="646737" indent="0">
              <a:buNone/>
              <a:defRPr sz="600"/>
            </a:lvl4pPr>
            <a:lvl5pPr marL="894390" indent="0">
              <a:buNone/>
              <a:defRPr sz="600"/>
            </a:lvl5pPr>
          </a:lstStyle>
          <a:p>
            <a:pPr lvl="0"/>
            <a:r>
              <a:rPr lang="en-US" dirty="0"/>
              <a:t>Click to add text</a:t>
            </a:r>
          </a:p>
        </p:txBody>
      </p:sp>
      <p:sp>
        <p:nvSpPr>
          <p:cNvPr id="379" name="Text Placeholder 5"/>
          <p:cNvSpPr>
            <a:spLocks noGrp="1"/>
          </p:cNvSpPr>
          <p:nvPr>
            <p:ph type="body" sz="quarter" idx="486" hasCustomPrompt="1"/>
          </p:nvPr>
        </p:nvSpPr>
        <p:spPr>
          <a:xfrm>
            <a:off x="7572148" y="3722823"/>
            <a:ext cx="1150216" cy="1525557"/>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380" name="Text Placeholder 7"/>
          <p:cNvSpPr>
            <a:spLocks noGrp="1"/>
          </p:cNvSpPr>
          <p:nvPr>
            <p:ph type="body" sz="quarter" idx="487" hasCustomPrompt="1"/>
          </p:nvPr>
        </p:nvSpPr>
        <p:spPr>
          <a:xfrm>
            <a:off x="7572148" y="3582025"/>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381" name="Picture Placeholder 12"/>
          <p:cNvSpPr>
            <a:spLocks noGrp="1"/>
          </p:cNvSpPr>
          <p:nvPr>
            <p:ph type="pic" sz="quarter" idx="488" hasCustomPrompt="1"/>
          </p:nvPr>
        </p:nvSpPr>
        <p:spPr>
          <a:xfrm>
            <a:off x="7710698" y="3803621"/>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382" name="Picture Placeholder 12"/>
          <p:cNvSpPr>
            <a:spLocks noGrp="1"/>
          </p:cNvSpPr>
          <p:nvPr>
            <p:ph type="pic" sz="quarter" idx="489" hasCustomPrompt="1"/>
          </p:nvPr>
        </p:nvSpPr>
        <p:spPr>
          <a:xfrm>
            <a:off x="7710698" y="4173510"/>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383" name="Text Placeholder 6"/>
          <p:cNvSpPr>
            <a:spLocks noGrp="1"/>
          </p:cNvSpPr>
          <p:nvPr>
            <p:ph type="body" sz="quarter" idx="490" hasCustomPrompt="1"/>
          </p:nvPr>
        </p:nvSpPr>
        <p:spPr>
          <a:xfrm>
            <a:off x="7572148" y="4041042"/>
            <a:ext cx="1150216" cy="120463"/>
          </a:xfrm>
        </p:spPr>
        <p:txBody>
          <a:bodyPr anchor="ctr" anchorCtr="0"/>
          <a:lstStyle>
            <a:lvl1pPr marL="8498" indent="0" algn="ctr">
              <a:buNone/>
              <a:defRPr sz="600">
                <a:solidFill>
                  <a:schemeClr val="tx1"/>
                </a:solidFill>
              </a:defRPr>
            </a:lvl1pPr>
            <a:lvl2pPr marL="174070" indent="0">
              <a:buNone/>
              <a:defRPr sz="600"/>
            </a:lvl2pPr>
            <a:lvl3pPr marL="392002" indent="0">
              <a:buNone/>
              <a:defRPr sz="600"/>
            </a:lvl3pPr>
            <a:lvl4pPr marL="646737" indent="0">
              <a:buNone/>
              <a:defRPr sz="600"/>
            </a:lvl4pPr>
            <a:lvl5pPr marL="894390" indent="0">
              <a:buNone/>
              <a:defRPr sz="600"/>
            </a:lvl5pPr>
          </a:lstStyle>
          <a:p>
            <a:pPr lvl="0"/>
            <a:r>
              <a:rPr lang="en-US" dirty="0"/>
              <a:t>Click to add text</a:t>
            </a:r>
          </a:p>
        </p:txBody>
      </p:sp>
      <p:sp>
        <p:nvSpPr>
          <p:cNvPr id="384" name="Picture Placeholder 12"/>
          <p:cNvSpPr>
            <a:spLocks noGrp="1"/>
          </p:cNvSpPr>
          <p:nvPr>
            <p:ph type="pic" sz="quarter" idx="491" hasCustomPrompt="1"/>
          </p:nvPr>
        </p:nvSpPr>
        <p:spPr>
          <a:xfrm>
            <a:off x="7710698" y="4570440"/>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385" name="Picture Placeholder 12"/>
          <p:cNvSpPr>
            <a:spLocks noGrp="1"/>
          </p:cNvSpPr>
          <p:nvPr>
            <p:ph type="pic" sz="quarter" idx="492" hasCustomPrompt="1"/>
          </p:nvPr>
        </p:nvSpPr>
        <p:spPr>
          <a:xfrm>
            <a:off x="7710698" y="4940333"/>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386" name="Text Placeholder 6"/>
          <p:cNvSpPr>
            <a:spLocks noGrp="1"/>
          </p:cNvSpPr>
          <p:nvPr>
            <p:ph type="body" sz="quarter" idx="493" hasCustomPrompt="1"/>
          </p:nvPr>
        </p:nvSpPr>
        <p:spPr>
          <a:xfrm>
            <a:off x="7572148" y="4807861"/>
            <a:ext cx="1150216" cy="120463"/>
          </a:xfrm>
        </p:spPr>
        <p:txBody>
          <a:bodyPr anchor="ctr" anchorCtr="0"/>
          <a:lstStyle>
            <a:lvl1pPr marL="8498" indent="0" algn="ctr">
              <a:buNone/>
              <a:defRPr sz="600">
                <a:solidFill>
                  <a:schemeClr val="tx1"/>
                </a:solidFill>
              </a:defRPr>
            </a:lvl1pPr>
            <a:lvl2pPr marL="174070" indent="0">
              <a:buNone/>
              <a:defRPr sz="600"/>
            </a:lvl2pPr>
            <a:lvl3pPr marL="392002" indent="0">
              <a:buNone/>
              <a:defRPr sz="600"/>
            </a:lvl3pPr>
            <a:lvl4pPr marL="646737" indent="0">
              <a:buNone/>
              <a:defRPr sz="600"/>
            </a:lvl4pPr>
            <a:lvl5pPr marL="894390" indent="0">
              <a:buNone/>
              <a:defRPr sz="600"/>
            </a:lvl5pPr>
          </a:lstStyle>
          <a:p>
            <a:pPr lvl="0"/>
            <a:r>
              <a:rPr lang="en-US" dirty="0"/>
              <a:t>Click to add text</a:t>
            </a:r>
          </a:p>
        </p:txBody>
      </p:sp>
      <p:sp>
        <p:nvSpPr>
          <p:cNvPr id="389" name="Text Placeholder 5"/>
          <p:cNvSpPr>
            <a:spLocks noGrp="1"/>
          </p:cNvSpPr>
          <p:nvPr>
            <p:ph type="body" sz="quarter" idx="313" hasCustomPrompt="1"/>
          </p:nvPr>
        </p:nvSpPr>
        <p:spPr>
          <a:xfrm>
            <a:off x="415744" y="1344475"/>
            <a:ext cx="1150216" cy="1525557"/>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390" name="Text Placeholder 7"/>
          <p:cNvSpPr>
            <a:spLocks noGrp="1"/>
          </p:cNvSpPr>
          <p:nvPr>
            <p:ph type="body" sz="quarter" idx="110" hasCustomPrompt="1"/>
          </p:nvPr>
        </p:nvSpPr>
        <p:spPr>
          <a:xfrm>
            <a:off x="415744" y="1203678"/>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391" name="Picture Placeholder 12"/>
          <p:cNvSpPr>
            <a:spLocks noGrp="1"/>
          </p:cNvSpPr>
          <p:nvPr>
            <p:ph type="pic" sz="quarter" idx="128" hasCustomPrompt="1"/>
          </p:nvPr>
        </p:nvSpPr>
        <p:spPr>
          <a:xfrm>
            <a:off x="554290" y="1425278"/>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392" name="Picture Placeholder 12"/>
          <p:cNvSpPr>
            <a:spLocks noGrp="1"/>
          </p:cNvSpPr>
          <p:nvPr>
            <p:ph type="pic" sz="quarter" idx="399" hasCustomPrompt="1"/>
          </p:nvPr>
        </p:nvSpPr>
        <p:spPr>
          <a:xfrm>
            <a:off x="554290" y="1795163"/>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393" name="Text Placeholder 6"/>
          <p:cNvSpPr>
            <a:spLocks noGrp="1"/>
          </p:cNvSpPr>
          <p:nvPr>
            <p:ph type="body" sz="quarter" idx="402" hasCustomPrompt="1"/>
          </p:nvPr>
        </p:nvSpPr>
        <p:spPr>
          <a:xfrm>
            <a:off x="415744" y="1662668"/>
            <a:ext cx="1150216" cy="120463"/>
          </a:xfrm>
        </p:spPr>
        <p:txBody>
          <a:bodyPr anchor="ctr" anchorCtr="0"/>
          <a:lstStyle>
            <a:lvl1pPr marL="8498" indent="0" algn="ctr">
              <a:buNone/>
              <a:defRPr sz="600">
                <a:solidFill>
                  <a:schemeClr val="tx1"/>
                </a:solidFill>
              </a:defRPr>
            </a:lvl1pPr>
            <a:lvl2pPr marL="174070" indent="0">
              <a:buNone/>
              <a:defRPr sz="600"/>
            </a:lvl2pPr>
            <a:lvl3pPr marL="392002" indent="0">
              <a:buNone/>
              <a:defRPr sz="600"/>
            </a:lvl3pPr>
            <a:lvl4pPr marL="646737" indent="0">
              <a:buNone/>
              <a:defRPr sz="600"/>
            </a:lvl4pPr>
            <a:lvl5pPr marL="894390" indent="0">
              <a:buNone/>
              <a:defRPr sz="600"/>
            </a:lvl5pPr>
          </a:lstStyle>
          <a:p>
            <a:pPr lvl="0"/>
            <a:r>
              <a:rPr lang="en-US" dirty="0"/>
              <a:t>Click to add text</a:t>
            </a:r>
          </a:p>
        </p:txBody>
      </p:sp>
      <p:sp>
        <p:nvSpPr>
          <p:cNvPr id="394" name="Picture Placeholder 12"/>
          <p:cNvSpPr>
            <a:spLocks noGrp="1"/>
          </p:cNvSpPr>
          <p:nvPr>
            <p:ph type="pic" sz="quarter" idx="403" hasCustomPrompt="1"/>
          </p:nvPr>
        </p:nvSpPr>
        <p:spPr>
          <a:xfrm>
            <a:off x="554290" y="2192093"/>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395" name="Picture Placeholder 12"/>
          <p:cNvSpPr>
            <a:spLocks noGrp="1"/>
          </p:cNvSpPr>
          <p:nvPr>
            <p:ph type="pic" sz="quarter" idx="404" hasCustomPrompt="1"/>
          </p:nvPr>
        </p:nvSpPr>
        <p:spPr>
          <a:xfrm>
            <a:off x="554290" y="2561985"/>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396" name="Text Placeholder 6"/>
          <p:cNvSpPr>
            <a:spLocks noGrp="1"/>
          </p:cNvSpPr>
          <p:nvPr>
            <p:ph type="body" sz="quarter" idx="405" hasCustomPrompt="1"/>
          </p:nvPr>
        </p:nvSpPr>
        <p:spPr>
          <a:xfrm>
            <a:off x="415744" y="2429513"/>
            <a:ext cx="1150216" cy="120463"/>
          </a:xfrm>
        </p:spPr>
        <p:txBody>
          <a:bodyPr anchor="ctr" anchorCtr="0"/>
          <a:lstStyle>
            <a:lvl1pPr marL="8498" indent="0" algn="ctr">
              <a:buNone/>
              <a:defRPr sz="600">
                <a:solidFill>
                  <a:schemeClr val="tx1"/>
                </a:solidFill>
              </a:defRPr>
            </a:lvl1pPr>
            <a:lvl2pPr marL="174070" indent="0">
              <a:buNone/>
              <a:defRPr sz="600"/>
            </a:lvl2pPr>
            <a:lvl3pPr marL="392002" indent="0">
              <a:buNone/>
              <a:defRPr sz="600"/>
            </a:lvl3pPr>
            <a:lvl4pPr marL="646737" indent="0">
              <a:buNone/>
              <a:defRPr sz="600"/>
            </a:lvl4pPr>
            <a:lvl5pPr marL="894390" indent="0">
              <a:buNone/>
              <a:defRPr sz="600"/>
            </a:lvl5pPr>
          </a:lstStyle>
          <a:p>
            <a:pPr lvl="0"/>
            <a:r>
              <a:rPr lang="en-US" dirty="0"/>
              <a:t>Click to add text</a:t>
            </a:r>
          </a:p>
        </p:txBody>
      </p:sp>
      <p:sp>
        <p:nvSpPr>
          <p:cNvPr id="397" name="Text Placeholder 5"/>
          <p:cNvSpPr>
            <a:spLocks noGrp="1"/>
          </p:cNvSpPr>
          <p:nvPr>
            <p:ph type="body" sz="quarter" idx="406" hasCustomPrompt="1"/>
          </p:nvPr>
        </p:nvSpPr>
        <p:spPr>
          <a:xfrm>
            <a:off x="1851637" y="1344475"/>
            <a:ext cx="1150216" cy="1525557"/>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398" name="Text Placeholder 7"/>
          <p:cNvSpPr>
            <a:spLocks noGrp="1"/>
          </p:cNvSpPr>
          <p:nvPr>
            <p:ph type="body" sz="quarter" idx="407" hasCustomPrompt="1"/>
          </p:nvPr>
        </p:nvSpPr>
        <p:spPr>
          <a:xfrm>
            <a:off x="1851637" y="1203678"/>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399" name="Picture Placeholder 12"/>
          <p:cNvSpPr>
            <a:spLocks noGrp="1"/>
          </p:cNvSpPr>
          <p:nvPr>
            <p:ph type="pic" sz="quarter" idx="408" hasCustomPrompt="1"/>
          </p:nvPr>
        </p:nvSpPr>
        <p:spPr>
          <a:xfrm>
            <a:off x="1990188" y="1425278"/>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400" name="Picture Placeholder 12"/>
          <p:cNvSpPr>
            <a:spLocks noGrp="1"/>
          </p:cNvSpPr>
          <p:nvPr>
            <p:ph type="pic" sz="quarter" idx="409" hasCustomPrompt="1"/>
          </p:nvPr>
        </p:nvSpPr>
        <p:spPr>
          <a:xfrm>
            <a:off x="1990188" y="1795163"/>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401" name="Text Placeholder 6"/>
          <p:cNvSpPr>
            <a:spLocks noGrp="1"/>
          </p:cNvSpPr>
          <p:nvPr>
            <p:ph type="body" sz="quarter" idx="410" hasCustomPrompt="1"/>
          </p:nvPr>
        </p:nvSpPr>
        <p:spPr>
          <a:xfrm>
            <a:off x="1851637" y="1662668"/>
            <a:ext cx="1150216" cy="120463"/>
          </a:xfrm>
        </p:spPr>
        <p:txBody>
          <a:bodyPr anchor="ctr" anchorCtr="0"/>
          <a:lstStyle>
            <a:lvl1pPr marL="8498" indent="0" algn="ctr">
              <a:buNone/>
              <a:defRPr sz="600">
                <a:solidFill>
                  <a:schemeClr val="tx1"/>
                </a:solidFill>
              </a:defRPr>
            </a:lvl1pPr>
            <a:lvl2pPr marL="174070" indent="0">
              <a:buNone/>
              <a:defRPr sz="600"/>
            </a:lvl2pPr>
            <a:lvl3pPr marL="392002" indent="0">
              <a:buNone/>
              <a:defRPr sz="600"/>
            </a:lvl3pPr>
            <a:lvl4pPr marL="646737" indent="0">
              <a:buNone/>
              <a:defRPr sz="600"/>
            </a:lvl4pPr>
            <a:lvl5pPr marL="894390" indent="0">
              <a:buNone/>
              <a:defRPr sz="600"/>
            </a:lvl5pPr>
          </a:lstStyle>
          <a:p>
            <a:pPr lvl="0"/>
            <a:r>
              <a:rPr lang="en-US" dirty="0"/>
              <a:t>Click to add text</a:t>
            </a:r>
          </a:p>
        </p:txBody>
      </p:sp>
      <p:sp>
        <p:nvSpPr>
          <p:cNvPr id="402" name="Picture Placeholder 12"/>
          <p:cNvSpPr>
            <a:spLocks noGrp="1"/>
          </p:cNvSpPr>
          <p:nvPr>
            <p:ph type="pic" sz="quarter" idx="411" hasCustomPrompt="1"/>
          </p:nvPr>
        </p:nvSpPr>
        <p:spPr>
          <a:xfrm>
            <a:off x="1990188" y="2192093"/>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408" name="Picture Placeholder 12"/>
          <p:cNvSpPr>
            <a:spLocks noGrp="1"/>
          </p:cNvSpPr>
          <p:nvPr>
            <p:ph type="pic" sz="quarter" idx="412" hasCustomPrompt="1"/>
          </p:nvPr>
        </p:nvSpPr>
        <p:spPr>
          <a:xfrm>
            <a:off x="1990188" y="2561985"/>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409" name="Text Placeholder 6"/>
          <p:cNvSpPr>
            <a:spLocks noGrp="1"/>
          </p:cNvSpPr>
          <p:nvPr>
            <p:ph type="body" sz="quarter" idx="413" hasCustomPrompt="1"/>
          </p:nvPr>
        </p:nvSpPr>
        <p:spPr>
          <a:xfrm>
            <a:off x="1851637" y="2429513"/>
            <a:ext cx="1150216" cy="120463"/>
          </a:xfrm>
        </p:spPr>
        <p:txBody>
          <a:bodyPr anchor="ctr" anchorCtr="0"/>
          <a:lstStyle>
            <a:lvl1pPr marL="8498" indent="0" algn="ctr">
              <a:buNone/>
              <a:defRPr sz="600">
                <a:solidFill>
                  <a:schemeClr val="tx1"/>
                </a:solidFill>
              </a:defRPr>
            </a:lvl1pPr>
            <a:lvl2pPr marL="174070" indent="0">
              <a:buNone/>
              <a:defRPr sz="600"/>
            </a:lvl2pPr>
            <a:lvl3pPr marL="392002" indent="0">
              <a:buNone/>
              <a:defRPr sz="600"/>
            </a:lvl3pPr>
            <a:lvl4pPr marL="646737" indent="0">
              <a:buNone/>
              <a:defRPr sz="600"/>
            </a:lvl4pPr>
            <a:lvl5pPr marL="894390" indent="0">
              <a:buNone/>
              <a:defRPr sz="600"/>
            </a:lvl5pPr>
          </a:lstStyle>
          <a:p>
            <a:pPr lvl="0"/>
            <a:r>
              <a:rPr lang="en-US" dirty="0"/>
              <a:t>Click to add text</a:t>
            </a:r>
          </a:p>
        </p:txBody>
      </p:sp>
      <p:sp>
        <p:nvSpPr>
          <p:cNvPr id="410" name="Text Placeholder 5"/>
          <p:cNvSpPr>
            <a:spLocks noGrp="1"/>
          </p:cNvSpPr>
          <p:nvPr>
            <p:ph type="body" sz="quarter" idx="414" hasCustomPrompt="1"/>
          </p:nvPr>
        </p:nvSpPr>
        <p:spPr>
          <a:xfrm>
            <a:off x="3264629" y="1344475"/>
            <a:ext cx="1150216" cy="1525557"/>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411" name="Text Placeholder 7"/>
          <p:cNvSpPr>
            <a:spLocks noGrp="1"/>
          </p:cNvSpPr>
          <p:nvPr>
            <p:ph type="body" sz="quarter" idx="415" hasCustomPrompt="1"/>
          </p:nvPr>
        </p:nvSpPr>
        <p:spPr>
          <a:xfrm>
            <a:off x="3264629" y="1203678"/>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412" name="Picture Placeholder 12"/>
          <p:cNvSpPr>
            <a:spLocks noGrp="1"/>
          </p:cNvSpPr>
          <p:nvPr>
            <p:ph type="pic" sz="quarter" idx="416" hasCustomPrompt="1"/>
          </p:nvPr>
        </p:nvSpPr>
        <p:spPr>
          <a:xfrm>
            <a:off x="3403177" y="1425278"/>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418" name="Picture Placeholder 12"/>
          <p:cNvSpPr>
            <a:spLocks noGrp="1"/>
          </p:cNvSpPr>
          <p:nvPr>
            <p:ph type="pic" sz="quarter" idx="417" hasCustomPrompt="1"/>
          </p:nvPr>
        </p:nvSpPr>
        <p:spPr>
          <a:xfrm>
            <a:off x="3403177" y="1795163"/>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419" name="Text Placeholder 6"/>
          <p:cNvSpPr>
            <a:spLocks noGrp="1"/>
          </p:cNvSpPr>
          <p:nvPr>
            <p:ph type="body" sz="quarter" idx="418" hasCustomPrompt="1"/>
          </p:nvPr>
        </p:nvSpPr>
        <p:spPr>
          <a:xfrm>
            <a:off x="3264629" y="1662668"/>
            <a:ext cx="1150216" cy="120463"/>
          </a:xfrm>
        </p:spPr>
        <p:txBody>
          <a:bodyPr anchor="ctr" anchorCtr="0"/>
          <a:lstStyle>
            <a:lvl1pPr marL="8498" indent="0" algn="ctr">
              <a:buNone/>
              <a:defRPr sz="600">
                <a:solidFill>
                  <a:schemeClr val="tx1"/>
                </a:solidFill>
              </a:defRPr>
            </a:lvl1pPr>
            <a:lvl2pPr marL="174070" indent="0">
              <a:buNone/>
              <a:defRPr sz="600"/>
            </a:lvl2pPr>
            <a:lvl3pPr marL="392002" indent="0">
              <a:buNone/>
              <a:defRPr sz="600"/>
            </a:lvl3pPr>
            <a:lvl4pPr marL="646737" indent="0">
              <a:buNone/>
              <a:defRPr sz="600"/>
            </a:lvl4pPr>
            <a:lvl5pPr marL="894390" indent="0">
              <a:buNone/>
              <a:defRPr sz="600"/>
            </a:lvl5pPr>
          </a:lstStyle>
          <a:p>
            <a:pPr lvl="0"/>
            <a:r>
              <a:rPr lang="en-US" dirty="0"/>
              <a:t>Click to add text</a:t>
            </a:r>
          </a:p>
        </p:txBody>
      </p:sp>
      <p:sp>
        <p:nvSpPr>
          <p:cNvPr id="420" name="Picture Placeholder 12"/>
          <p:cNvSpPr>
            <a:spLocks noGrp="1"/>
          </p:cNvSpPr>
          <p:nvPr>
            <p:ph type="pic" sz="quarter" idx="419" hasCustomPrompt="1"/>
          </p:nvPr>
        </p:nvSpPr>
        <p:spPr>
          <a:xfrm>
            <a:off x="3403177" y="2192093"/>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421" name="Picture Placeholder 12"/>
          <p:cNvSpPr>
            <a:spLocks noGrp="1"/>
          </p:cNvSpPr>
          <p:nvPr>
            <p:ph type="pic" sz="quarter" idx="420" hasCustomPrompt="1"/>
          </p:nvPr>
        </p:nvSpPr>
        <p:spPr>
          <a:xfrm>
            <a:off x="3403177" y="2561985"/>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422" name="Text Placeholder 6"/>
          <p:cNvSpPr>
            <a:spLocks noGrp="1"/>
          </p:cNvSpPr>
          <p:nvPr>
            <p:ph type="body" sz="quarter" idx="421" hasCustomPrompt="1"/>
          </p:nvPr>
        </p:nvSpPr>
        <p:spPr>
          <a:xfrm>
            <a:off x="3264629" y="2429513"/>
            <a:ext cx="1150216" cy="120463"/>
          </a:xfrm>
        </p:spPr>
        <p:txBody>
          <a:bodyPr anchor="ctr" anchorCtr="0"/>
          <a:lstStyle>
            <a:lvl1pPr marL="8498" indent="0" algn="ctr">
              <a:buNone/>
              <a:defRPr sz="600">
                <a:solidFill>
                  <a:schemeClr val="tx1"/>
                </a:solidFill>
              </a:defRPr>
            </a:lvl1pPr>
            <a:lvl2pPr marL="174070" indent="0">
              <a:buNone/>
              <a:defRPr sz="600"/>
            </a:lvl2pPr>
            <a:lvl3pPr marL="392002" indent="0">
              <a:buNone/>
              <a:defRPr sz="600"/>
            </a:lvl3pPr>
            <a:lvl4pPr marL="646737" indent="0">
              <a:buNone/>
              <a:defRPr sz="600"/>
            </a:lvl4pPr>
            <a:lvl5pPr marL="894390" indent="0">
              <a:buNone/>
              <a:defRPr sz="600"/>
            </a:lvl5pPr>
          </a:lstStyle>
          <a:p>
            <a:pPr lvl="0"/>
            <a:r>
              <a:rPr lang="en-US" dirty="0"/>
              <a:t>Click to add text</a:t>
            </a:r>
          </a:p>
        </p:txBody>
      </p:sp>
      <p:sp>
        <p:nvSpPr>
          <p:cNvPr id="428" name="Text Placeholder 5"/>
          <p:cNvSpPr>
            <a:spLocks noGrp="1"/>
          </p:cNvSpPr>
          <p:nvPr>
            <p:ph type="body" sz="quarter" idx="422" hasCustomPrompt="1"/>
          </p:nvPr>
        </p:nvSpPr>
        <p:spPr>
          <a:xfrm>
            <a:off x="4694651" y="1344475"/>
            <a:ext cx="1150216" cy="1525557"/>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429" name="Text Placeholder 7"/>
          <p:cNvSpPr>
            <a:spLocks noGrp="1"/>
          </p:cNvSpPr>
          <p:nvPr>
            <p:ph type="body" sz="quarter" idx="423" hasCustomPrompt="1"/>
          </p:nvPr>
        </p:nvSpPr>
        <p:spPr>
          <a:xfrm>
            <a:off x="4694651" y="1203678"/>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430" name="Picture Placeholder 12"/>
          <p:cNvSpPr>
            <a:spLocks noGrp="1"/>
          </p:cNvSpPr>
          <p:nvPr>
            <p:ph type="pic" sz="quarter" idx="424" hasCustomPrompt="1"/>
          </p:nvPr>
        </p:nvSpPr>
        <p:spPr>
          <a:xfrm>
            <a:off x="4833198" y="1425278"/>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431" name="Picture Placeholder 12"/>
          <p:cNvSpPr>
            <a:spLocks noGrp="1"/>
          </p:cNvSpPr>
          <p:nvPr>
            <p:ph type="pic" sz="quarter" idx="425" hasCustomPrompt="1"/>
          </p:nvPr>
        </p:nvSpPr>
        <p:spPr>
          <a:xfrm>
            <a:off x="4833198" y="1795163"/>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432" name="Text Placeholder 6"/>
          <p:cNvSpPr>
            <a:spLocks noGrp="1"/>
          </p:cNvSpPr>
          <p:nvPr>
            <p:ph type="body" sz="quarter" idx="426" hasCustomPrompt="1"/>
          </p:nvPr>
        </p:nvSpPr>
        <p:spPr>
          <a:xfrm>
            <a:off x="4694651" y="1662668"/>
            <a:ext cx="1150216" cy="120463"/>
          </a:xfrm>
        </p:spPr>
        <p:txBody>
          <a:bodyPr anchor="ctr" anchorCtr="0"/>
          <a:lstStyle>
            <a:lvl1pPr marL="8498" indent="0" algn="ctr">
              <a:buNone/>
              <a:defRPr sz="600">
                <a:solidFill>
                  <a:schemeClr val="tx1"/>
                </a:solidFill>
              </a:defRPr>
            </a:lvl1pPr>
            <a:lvl2pPr marL="174070" indent="0">
              <a:buNone/>
              <a:defRPr sz="600"/>
            </a:lvl2pPr>
            <a:lvl3pPr marL="392002" indent="0">
              <a:buNone/>
              <a:defRPr sz="600"/>
            </a:lvl3pPr>
            <a:lvl4pPr marL="646737" indent="0">
              <a:buNone/>
              <a:defRPr sz="600"/>
            </a:lvl4pPr>
            <a:lvl5pPr marL="894390" indent="0">
              <a:buNone/>
              <a:defRPr sz="600"/>
            </a:lvl5pPr>
          </a:lstStyle>
          <a:p>
            <a:pPr lvl="0"/>
            <a:r>
              <a:rPr lang="en-US" dirty="0"/>
              <a:t>Click to add text</a:t>
            </a:r>
          </a:p>
        </p:txBody>
      </p:sp>
      <p:sp>
        <p:nvSpPr>
          <p:cNvPr id="438" name="Picture Placeholder 12"/>
          <p:cNvSpPr>
            <a:spLocks noGrp="1"/>
          </p:cNvSpPr>
          <p:nvPr>
            <p:ph type="pic" sz="quarter" idx="427" hasCustomPrompt="1"/>
          </p:nvPr>
        </p:nvSpPr>
        <p:spPr>
          <a:xfrm>
            <a:off x="4833198" y="2192093"/>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439" name="Picture Placeholder 12"/>
          <p:cNvSpPr>
            <a:spLocks noGrp="1"/>
          </p:cNvSpPr>
          <p:nvPr>
            <p:ph type="pic" sz="quarter" idx="428" hasCustomPrompt="1"/>
          </p:nvPr>
        </p:nvSpPr>
        <p:spPr>
          <a:xfrm>
            <a:off x="4833198" y="2561985"/>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440" name="Text Placeholder 6"/>
          <p:cNvSpPr>
            <a:spLocks noGrp="1"/>
          </p:cNvSpPr>
          <p:nvPr>
            <p:ph type="body" sz="quarter" idx="429" hasCustomPrompt="1"/>
          </p:nvPr>
        </p:nvSpPr>
        <p:spPr>
          <a:xfrm>
            <a:off x="4694651" y="2429513"/>
            <a:ext cx="1150216" cy="120463"/>
          </a:xfrm>
        </p:spPr>
        <p:txBody>
          <a:bodyPr anchor="ctr" anchorCtr="0"/>
          <a:lstStyle>
            <a:lvl1pPr marL="8498" indent="0" algn="ctr">
              <a:buNone/>
              <a:defRPr sz="600">
                <a:solidFill>
                  <a:schemeClr val="tx1"/>
                </a:solidFill>
              </a:defRPr>
            </a:lvl1pPr>
            <a:lvl2pPr marL="174070" indent="0">
              <a:buNone/>
              <a:defRPr sz="600"/>
            </a:lvl2pPr>
            <a:lvl3pPr marL="392002" indent="0">
              <a:buNone/>
              <a:defRPr sz="600"/>
            </a:lvl3pPr>
            <a:lvl4pPr marL="646737" indent="0">
              <a:buNone/>
              <a:defRPr sz="600"/>
            </a:lvl4pPr>
            <a:lvl5pPr marL="894390" indent="0">
              <a:buNone/>
              <a:defRPr sz="600"/>
            </a:lvl5pPr>
          </a:lstStyle>
          <a:p>
            <a:pPr lvl="0"/>
            <a:r>
              <a:rPr lang="en-US" dirty="0"/>
              <a:t>Click to add text</a:t>
            </a:r>
          </a:p>
        </p:txBody>
      </p:sp>
      <p:sp>
        <p:nvSpPr>
          <p:cNvPr id="441" name="Text Placeholder 5"/>
          <p:cNvSpPr>
            <a:spLocks noGrp="1"/>
          </p:cNvSpPr>
          <p:nvPr>
            <p:ph type="body" sz="quarter" idx="430" hasCustomPrompt="1"/>
          </p:nvPr>
        </p:nvSpPr>
        <p:spPr>
          <a:xfrm>
            <a:off x="6132674" y="1344475"/>
            <a:ext cx="1150216" cy="1525557"/>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442" name="Text Placeholder 7"/>
          <p:cNvSpPr>
            <a:spLocks noGrp="1"/>
          </p:cNvSpPr>
          <p:nvPr>
            <p:ph type="body" sz="quarter" idx="431" hasCustomPrompt="1"/>
          </p:nvPr>
        </p:nvSpPr>
        <p:spPr>
          <a:xfrm>
            <a:off x="6132674" y="1203678"/>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443" name="Picture Placeholder 12"/>
          <p:cNvSpPr>
            <a:spLocks noGrp="1"/>
          </p:cNvSpPr>
          <p:nvPr>
            <p:ph type="pic" sz="quarter" idx="432" hasCustomPrompt="1"/>
          </p:nvPr>
        </p:nvSpPr>
        <p:spPr>
          <a:xfrm>
            <a:off x="6271220" y="1425278"/>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444" name="Picture Placeholder 12"/>
          <p:cNvSpPr>
            <a:spLocks noGrp="1"/>
          </p:cNvSpPr>
          <p:nvPr>
            <p:ph type="pic" sz="quarter" idx="433" hasCustomPrompt="1"/>
          </p:nvPr>
        </p:nvSpPr>
        <p:spPr>
          <a:xfrm>
            <a:off x="6271220" y="1795163"/>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445" name="Text Placeholder 6"/>
          <p:cNvSpPr>
            <a:spLocks noGrp="1"/>
          </p:cNvSpPr>
          <p:nvPr>
            <p:ph type="body" sz="quarter" idx="434" hasCustomPrompt="1"/>
          </p:nvPr>
        </p:nvSpPr>
        <p:spPr>
          <a:xfrm>
            <a:off x="6132674" y="1662668"/>
            <a:ext cx="1150216" cy="120463"/>
          </a:xfrm>
        </p:spPr>
        <p:txBody>
          <a:bodyPr anchor="ctr" anchorCtr="0"/>
          <a:lstStyle>
            <a:lvl1pPr marL="8498" indent="0" algn="ctr">
              <a:buNone/>
              <a:defRPr sz="600">
                <a:solidFill>
                  <a:schemeClr val="tx1"/>
                </a:solidFill>
              </a:defRPr>
            </a:lvl1pPr>
            <a:lvl2pPr marL="174070" indent="0">
              <a:buNone/>
              <a:defRPr sz="600"/>
            </a:lvl2pPr>
            <a:lvl3pPr marL="392002" indent="0">
              <a:buNone/>
              <a:defRPr sz="600"/>
            </a:lvl3pPr>
            <a:lvl4pPr marL="646737" indent="0">
              <a:buNone/>
              <a:defRPr sz="600"/>
            </a:lvl4pPr>
            <a:lvl5pPr marL="894390" indent="0">
              <a:buNone/>
              <a:defRPr sz="600"/>
            </a:lvl5pPr>
          </a:lstStyle>
          <a:p>
            <a:pPr lvl="0"/>
            <a:r>
              <a:rPr lang="en-US" dirty="0"/>
              <a:t>Click to add text</a:t>
            </a:r>
          </a:p>
        </p:txBody>
      </p:sp>
      <p:sp>
        <p:nvSpPr>
          <p:cNvPr id="446" name="Picture Placeholder 12"/>
          <p:cNvSpPr>
            <a:spLocks noGrp="1"/>
          </p:cNvSpPr>
          <p:nvPr>
            <p:ph type="pic" sz="quarter" idx="435" hasCustomPrompt="1"/>
          </p:nvPr>
        </p:nvSpPr>
        <p:spPr>
          <a:xfrm>
            <a:off x="6271220" y="2192093"/>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447" name="Picture Placeholder 12"/>
          <p:cNvSpPr>
            <a:spLocks noGrp="1"/>
          </p:cNvSpPr>
          <p:nvPr>
            <p:ph type="pic" sz="quarter" idx="436" hasCustomPrompt="1"/>
          </p:nvPr>
        </p:nvSpPr>
        <p:spPr>
          <a:xfrm>
            <a:off x="6271220" y="2561985"/>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453" name="Text Placeholder 6"/>
          <p:cNvSpPr>
            <a:spLocks noGrp="1"/>
          </p:cNvSpPr>
          <p:nvPr>
            <p:ph type="body" sz="quarter" idx="437" hasCustomPrompt="1"/>
          </p:nvPr>
        </p:nvSpPr>
        <p:spPr>
          <a:xfrm>
            <a:off x="6132674" y="2429513"/>
            <a:ext cx="1150216" cy="120463"/>
          </a:xfrm>
        </p:spPr>
        <p:txBody>
          <a:bodyPr anchor="ctr" anchorCtr="0"/>
          <a:lstStyle>
            <a:lvl1pPr marL="8498" indent="0" algn="ctr">
              <a:buNone/>
              <a:defRPr sz="600">
                <a:solidFill>
                  <a:schemeClr val="tx1"/>
                </a:solidFill>
              </a:defRPr>
            </a:lvl1pPr>
            <a:lvl2pPr marL="174070" indent="0">
              <a:buNone/>
              <a:defRPr sz="600"/>
            </a:lvl2pPr>
            <a:lvl3pPr marL="392002" indent="0">
              <a:buNone/>
              <a:defRPr sz="600"/>
            </a:lvl3pPr>
            <a:lvl4pPr marL="646737" indent="0">
              <a:buNone/>
              <a:defRPr sz="600"/>
            </a:lvl4pPr>
            <a:lvl5pPr marL="894390" indent="0">
              <a:buNone/>
              <a:defRPr sz="600"/>
            </a:lvl5pPr>
          </a:lstStyle>
          <a:p>
            <a:pPr lvl="0"/>
            <a:r>
              <a:rPr lang="en-US" dirty="0"/>
              <a:t>Click to add text</a:t>
            </a:r>
          </a:p>
        </p:txBody>
      </p:sp>
      <p:sp>
        <p:nvSpPr>
          <p:cNvPr id="454" name="Text Placeholder 5"/>
          <p:cNvSpPr>
            <a:spLocks noGrp="1"/>
          </p:cNvSpPr>
          <p:nvPr>
            <p:ph type="body" sz="quarter" idx="438" hasCustomPrompt="1"/>
          </p:nvPr>
        </p:nvSpPr>
        <p:spPr>
          <a:xfrm>
            <a:off x="7572148" y="1344475"/>
            <a:ext cx="1150216" cy="1525557"/>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455" name="Text Placeholder 7"/>
          <p:cNvSpPr>
            <a:spLocks noGrp="1"/>
          </p:cNvSpPr>
          <p:nvPr>
            <p:ph type="body" sz="quarter" idx="439" hasCustomPrompt="1"/>
          </p:nvPr>
        </p:nvSpPr>
        <p:spPr>
          <a:xfrm>
            <a:off x="7572148" y="1203678"/>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456" name="Picture Placeholder 12"/>
          <p:cNvSpPr>
            <a:spLocks noGrp="1"/>
          </p:cNvSpPr>
          <p:nvPr>
            <p:ph type="pic" sz="quarter" idx="440" hasCustomPrompt="1"/>
          </p:nvPr>
        </p:nvSpPr>
        <p:spPr>
          <a:xfrm>
            <a:off x="7710698" y="1425278"/>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457" name="Picture Placeholder 12"/>
          <p:cNvSpPr>
            <a:spLocks noGrp="1"/>
          </p:cNvSpPr>
          <p:nvPr>
            <p:ph type="pic" sz="quarter" idx="441" hasCustomPrompt="1"/>
          </p:nvPr>
        </p:nvSpPr>
        <p:spPr>
          <a:xfrm>
            <a:off x="7710698" y="1795163"/>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458" name="Text Placeholder 6"/>
          <p:cNvSpPr>
            <a:spLocks noGrp="1"/>
          </p:cNvSpPr>
          <p:nvPr>
            <p:ph type="body" sz="quarter" idx="442" hasCustomPrompt="1"/>
          </p:nvPr>
        </p:nvSpPr>
        <p:spPr>
          <a:xfrm>
            <a:off x="7572148" y="1662668"/>
            <a:ext cx="1150216" cy="120463"/>
          </a:xfrm>
        </p:spPr>
        <p:txBody>
          <a:bodyPr anchor="ctr" anchorCtr="0"/>
          <a:lstStyle>
            <a:lvl1pPr marL="8498" indent="0" algn="ctr">
              <a:buNone/>
              <a:defRPr sz="600">
                <a:solidFill>
                  <a:schemeClr val="tx1"/>
                </a:solidFill>
              </a:defRPr>
            </a:lvl1pPr>
            <a:lvl2pPr marL="174070" indent="0">
              <a:buNone/>
              <a:defRPr sz="600"/>
            </a:lvl2pPr>
            <a:lvl3pPr marL="392002" indent="0">
              <a:buNone/>
              <a:defRPr sz="600"/>
            </a:lvl3pPr>
            <a:lvl4pPr marL="646737" indent="0">
              <a:buNone/>
              <a:defRPr sz="600"/>
            </a:lvl4pPr>
            <a:lvl5pPr marL="894390" indent="0">
              <a:buNone/>
              <a:defRPr sz="600"/>
            </a:lvl5pPr>
          </a:lstStyle>
          <a:p>
            <a:pPr lvl="0"/>
            <a:r>
              <a:rPr lang="en-US" dirty="0"/>
              <a:t>Click to add text</a:t>
            </a:r>
          </a:p>
        </p:txBody>
      </p:sp>
      <p:sp>
        <p:nvSpPr>
          <p:cNvPr id="459" name="Picture Placeholder 12"/>
          <p:cNvSpPr>
            <a:spLocks noGrp="1"/>
          </p:cNvSpPr>
          <p:nvPr>
            <p:ph type="pic" sz="quarter" idx="443" hasCustomPrompt="1"/>
          </p:nvPr>
        </p:nvSpPr>
        <p:spPr>
          <a:xfrm>
            <a:off x="7710698" y="2192093"/>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460" name="Picture Placeholder 12"/>
          <p:cNvSpPr>
            <a:spLocks noGrp="1"/>
          </p:cNvSpPr>
          <p:nvPr>
            <p:ph type="pic" sz="quarter" idx="444" hasCustomPrompt="1"/>
          </p:nvPr>
        </p:nvSpPr>
        <p:spPr>
          <a:xfrm>
            <a:off x="7710698" y="2561985"/>
            <a:ext cx="873125" cy="227182"/>
          </a:xfrm>
        </p:spPr>
        <p:txBody>
          <a:bodyPr>
            <a:noAutofit/>
          </a:bodyPr>
          <a:lstStyle>
            <a:lvl1pPr marL="8498" indent="0" algn="ctr">
              <a:buNone/>
              <a:defRPr sz="700" baseline="0">
                <a:solidFill>
                  <a:schemeClr val="tx1"/>
                </a:solidFill>
              </a:defRPr>
            </a:lvl1pPr>
          </a:lstStyle>
          <a:p>
            <a:r>
              <a:rPr lang="en-US" dirty="0"/>
              <a:t>Insert Logo</a:t>
            </a:r>
          </a:p>
        </p:txBody>
      </p:sp>
      <p:sp>
        <p:nvSpPr>
          <p:cNvPr id="461" name="Text Placeholder 6"/>
          <p:cNvSpPr>
            <a:spLocks noGrp="1"/>
          </p:cNvSpPr>
          <p:nvPr>
            <p:ph type="body" sz="quarter" idx="445" hasCustomPrompt="1"/>
          </p:nvPr>
        </p:nvSpPr>
        <p:spPr>
          <a:xfrm>
            <a:off x="7572148" y="2429513"/>
            <a:ext cx="1150216" cy="120463"/>
          </a:xfrm>
        </p:spPr>
        <p:txBody>
          <a:bodyPr anchor="ctr" anchorCtr="0"/>
          <a:lstStyle>
            <a:lvl1pPr marL="8498" indent="0" algn="ctr">
              <a:buNone/>
              <a:defRPr sz="600">
                <a:solidFill>
                  <a:schemeClr val="tx1"/>
                </a:solidFill>
              </a:defRPr>
            </a:lvl1pPr>
            <a:lvl2pPr marL="174070" indent="0">
              <a:buNone/>
              <a:defRPr sz="600"/>
            </a:lvl2pPr>
            <a:lvl3pPr marL="392002" indent="0">
              <a:buNone/>
              <a:defRPr sz="600"/>
            </a:lvl3pPr>
            <a:lvl4pPr marL="646737" indent="0">
              <a:buNone/>
              <a:defRPr sz="600"/>
            </a:lvl4pPr>
            <a:lvl5pPr marL="894390" indent="0">
              <a:buNone/>
              <a:defRPr sz="600"/>
            </a:lvl5pPr>
          </a:lstStyle>
          <a:p>
            <a:pPr lvl="0"/>
            <a:r>
              <a:rPr lang="en-US" dirty="0"/>
              <a:t>Click to add text</a:t>
            </a:r>
          </a:p>
        </p:txBody>
      </p:sp>
    </p:spTree>
    <p:extLst>
      <p:ext uri="{BB962C8B-B14F-4D97-AF65-F5344CB8AC3E}">
        <p14:creationId xmlns:p14="http://schemas.microsoft.com/office/powerpoint/2010/main" val="340534494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Tombstones 2-typ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Click To Add Title</a:t>
            </a:r>
          </a:p>
        </p:txBody>
      </p:sp>
      <p:sp>
        <p:nvSpPr>
          <p:cNvPr id="4" name="Slide Number Placeholder 3"/>
          <p:cNvSpPr>
            <a:spLocks noGrp="1"/>
          </p:cNvSpPr>
          <p:nvPr>
            <p:ph type="sldNum" sz="quarter" idx="11"/>
          </p:nvPr>
        </p:nvSpPr>
        <p:spPr/>
        <p:txBody>
          <a:bodyPr/>
          <a:lstStyle>
            <a:lvl1pPr>
              <a:defRPr>
                <a:solidFill>
                  <a:schemeClr val="tx1"/>
                </a:solidFill>
              </a:defRPr>
            </a:lvl1pPr>
          </a:lstStyle>
          <a:p>
            <a:fld id="{612DC607-6A03-FC4D-8F08-E2A898818239}" type="slidenum">
              <a:rPr lang="en-US" smtClean="0">
                <a:solidFill>
                  <a:srgbClr val="00274C"/>
                </a:solidFill>
              </a:rPr>
              <a:pPr/>
              <a:t>‹#›</a:t>
            </a:fld>
            <a:endParaRPr lang="en-US" dirty="0">
              <a:solidFill>
                <a:srgbClr val="00274C"/>
              </a:solidFill>
            </a:endParaRPr>
          </a:p>
        </p:txBody>
      </p:sp>
      <p:sp>
        <p:nvSpPr>
          <p:cNvPr id="5" name="Footer Placeholder 4"/>
          <p:cNvSpPr>
            <a:spLocks noGrp="1"/>
          </p:cNvSpPr>
          <p:nvPr>
            <p:ph type="ftr" sz="quarter" idx="12"/>
          </p:nvPr>
        </p:nvSpPr>
        <p:spPr/>
        <p:txBody>
          <a:bodyPr/>
          <a:lstStyle>
            <a:lvl1pPr>
              <a:defRPr>
                <a:solidFill>
                  <a:schemeClr val="tx1"/>
                </a:solidFill>
              </a:defRPr>
            </a:lvl1pPr>
          </a:lstStyle>
          <a:p>
            <a:r>
              <a:rPr lang="en-US" dirty="0">
                <a:solidFill>
                  <a:srgbClr val="00274C"/>
                </a:solidFill>
              </a:rPr>
              <a:t>   </a:t>
            </a:r>
          </a:p>
        </p:txBody>
      </p:sp>
      <p:sp>
        <p:nvSpPr>
          <p:cNvPr id="118" name="Text Placeholder 5"/>
          <p:cNvSpPr>
            <a:spLocks noGrp="1"/>
          </p:cNvSpPr>
          <p:nvPr>
            <p:ph type="body" sz="quarter" idx="245" hasCustomPrompt="1"/>
          </p:nvPr>
        </p:nvSpPr>
        <p:spPr>
          <a:xfrm>
            <a:off x="415637" y="1191474"/>
            <a:ext cx="3992196" cy="258184"/>
          </a:xfrm>
          <a:solidFill>
            <a:schemeClr val="accent1"/>
          </a:solidFill>
        </p:spPr>
        <p:txBody>
          <a:bodyPr anchor="ctr"/>
          <a:lstStyle>
            <a:lvl1pPr marL="81715" indent="0">
              <a:buNone/>
              <a:defRPr sz="1100" b="1">
                <a:solidFill>
                  <a:schemeClr val="bg1"/>
                </a:solidFill>
              </a:defRPr>
            </a:lvl1pPr>
          </a:lstStyle>
          <a:p>
            <a:pPr lvl="0"/>
            <a:r>
              <a:rPr lang="en-US" dirty="0"/>
              <a:t>Click to add text</a:t>
            </a:r>
          </a:p>
        </p:txBody>
      </p:sp>
      <p:sp>
        <p:nvSpPr>
          <p:cNvPr id="119" name="Text Placeholder 5"/>
          <p:cNvSpPr>
            <a:spLocks noGrp="1"/>
          </p:cNvSpPr>
          <p:nvPr>
            <p:ph type="body" sz="quarter" idx="246" hasCustomPrompt="1"/>
          </p:nvPr>
        </p:nvSpPr>
        <p:spPr>
          <a:xfrm>
            <a:off x="4688287" y="1191474"/>
            <a:ext cx="4037906" cy="258184"/>
          </a:xfrm>
          <a:solidFill>
            <a:schemeClr val="accent1"/>
          </a:solidFill>
        </p:spPr>
        <p:txBody>
          <a:bodyPr anchor="ctr"/>
          <a:lstStyle>
            <a:lvl1pPr marL="81715" indent="0">
              <a:buNone/>
              <a:defRPr sz="1100" b="1">
                <a:solidFill>
                  <a:schemeClr val="bg1"/>
                </a:solidFill>
              </a:defRPr>
            </a:lvl1pPr>
          </a:lstStyle>
          <a:p>
            <a:pPr lvl="0"/>
            <a:r>
              <a:rPr lang="en-US" dirty="0"/>
              <a:t>Click to add text</a:t>
            </a:r>
          </a:p>
        </p:txBody>
      </p:sp>
      <p:sp>
        <p:nvSpPr>
          <p:cNvPr id="122" name="Rectangle 121" hidden="1"/>
          <p:cNvSpPr/>
          <p:nvPr userDrawn="1">
            <p:custDataLst>
              <p:tags r:id="rId1"/>
            </p:custDataLst>
          </p:nvPr>
        </p:nvSpPr>
        <p:spPr>
          <a:xfrm>
            <a:off x="417099" y="208714"/>
            <a:ext cx="8309838"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715" tIns="40855" rIns="81715" bIns="40855" rtlCol="0" anchor="ctr"/>
          <a:lstStyle/>
          <a:p>
            <a:pPr algn="ctr" defTabSz="454129"/>
            <a:endParaRPr lang="en-US" dirty="0">
              <a:solidFill>
                <a:prstClr val="white"/>
              </a:solidFill>
            </a:endParaRPr>
          </a:p>
        </p:txBody>
      </p:sp>
      <p:sp>
        <p:nvSpPr>
          <p:cNvPr id="123" name="Rectangle 122" hidden="1"/>
          <p:cNvSpPr/>
          <p:nvPr userDrawn="1">
            <p:custDataLst>
              <p:tags r:id="rId2"/>
            </p:custDataLst>
          </p:nvPr>
        </p:nvSpPr>
        <p:spPr>
          <a:xfrm>
            <a:off x="0" y="6239967"/>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715" tIns="40855" rIns="81715" bIns="40855" rtlCol="0" anchor="ctr"/>
          <a:lstStyle/>
          <a:p>
            <a:pPr algn="ctr" defTabSz="454129"/>
            <a:endParaRPr lang="en-US" dirty="0">
              <a:solidFill>
                <a:prstClr val="white"/>
              </a:solidFill>
            </a:endParaRPr>
          </a:p>
        </p:txBody>
      </p:sp>
      <p:sp>
        <p:nvSpPr>
          <p:cNvPr id="259" name="Text Placeholder 5"/>
          <p:cNvSpPr>
            <a:spLocks noGrp="1"/>
          </p:cNvSpPr>
          <p:nvPr>
            <p:ph type="body" sz="quarter" idx="313" hasCustomPrompt="1"/>
          </p:nvPr>
        </p:nvSpPr>
        <p:spPr>
          <a:xfrm>
            <a:off x="415851" y="1926882"/>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260" name="Text Placeholder 5"/>
          <p:cNvSpPr>
            <a:spLocks noGrp="1"/>
          </p:cNvSpPr>
          <p:nvPr>
            <p:ph type="body" sz="quarter" idx="318" hasCustomPrompt="1"/>
          </p:nvPr>
        </p:nvSpPr>
        <p:spPr>
          <a:xfrm>
            <a:off x="1852067" y="1926882"/>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261" name="Text Placeholder 5"/>
          <p:cNvSpPr>
            <a:spLocks noGrp="1"/>
          </p:cNvSpPr>
          <p:nvPr>
            <p:ph type="body" sz="quarter" idx="323" hasCustomPrompt="1"/>
          </p:nvPr>
        </p:nvSpPr>
        <p:spPr>
          <a:xfrm>
            <a:off x="3264629" y="1926882"/>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262" name="Text Placeholder 5"/>
          <p:cNvSpPr>
            <a:spLocks noGrp="1"/>
          </p:cNvSpPr>
          <p:nvPr>
            <p:ph type="body" sz="quarter" idx="328" hasCustomPrompt="1"/>
          </p:nvPr>
        </p:nvSpPr>
        <p:spPr>
          <a:xfrm>
            <a:off x="4694221" y="1926882"/>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263" name="Text Placeholder 5"/>
          <p:cNvSpPr>
            <a:spLocks noGrp="1"/>
          </p:cNvSpPr>
          <p:nvPr>
            <p:ph type="body" sz="quarter" idx="333" hasCustomPrompt="1"/>
          </p:nvPr>
        </p:nvSpPr>
        <p:spPr>
          <a:xfrm>
            <a:off x="6133105" y="1926882"/>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264" name="Text Placeholder 5"/>
          <p:cNvSpPr>
            <a:spLocks noGrp="1"/>
          </p:cNvSpPr>
          <p:nvPr>
            <p:ph type="body" sz="quarter" idx="338" hasCustomPrompt="1"/>
          </p:nvPr>
        </p:nvSpPr>
        <p:spPr>
          <a:xfrm>
            <a:off x="7573172" y="1926882"/>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265" name="Text Placeholder 7"/>
          <p:cNvSpPr>
            <a:spLocks noGrp="1"/>
          </p:cNvSpPr>
          <p:nvPr>
            <p:ph type="body" sz="quarter" idx="339" hasCustomPrompt="1"/>
          </p:nvPr>
        </p:nvSpPr>
        <p:spPr>
          <a:xfrm>
            <a:off x="415851" y="1786088"/>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66" name="Text Placeholder 7"/>
          <p:cNvSpPr>
            <a:spLocks noGrp="1"/>
          </p:cNvSpPr>
          <p:nvPr>
            <p:ph type="body" sz="quarter" idx="340" hasCustomPrompt="1"/>
          </p:nvPr>
        </p:nvSpPr>
        <p:spPr>
          <a:xfrm>
            <a:off x="415851" y="2952376"/>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67" name="Picture Placeholder 12"/>
          <p:cNvSpPr>
            <a:spLocks noGrp="1"/>
          </p:cNvSpPr>
          <p:nvPr>
            <p:ph type="pic" sz="quarter" idx="341" hasCustomPrompt="1"/>
          </p:nvPr>
        </p:nvSpPr>
        <p:spPr>
          <a:xfrm>
            <a:off x="554398" y="2007715"/>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268" name="Picture Placeholder 12"/>
          <p:cNvSpPr>
            <a:spLocks noGrp="1"/>
          </p:cNvSpPr>
          <p:nvPr>
            <p:ph type="pic" sz="quarter" idx="342" hasCustomPrompt="1"/>
          </p:nvPr>
        </p:nvSpPr>
        <p:spPr>
          <a:xfrm>
            <a:off x="554398" y="2530044"/>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269" name="Text Placeholder 7"/>
          <p:cNvSpPr>
            <a:spLocks noGrp="1"/>
          </p:cNvSpPr>
          <p:nvPr>
            <p:ph type="body" sz="quarter" idx="314" hasCustomPrompt="1"/>
          </p:nvPr>
        </p:nvSpPr>
        <p:spPr>
          <a:xfrm>
            <a:off x="1852067" y="1786088"/>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70" name="Text Placeholder 7"/>
          <p:cNvSpPr>
            <a:spLocks noGrp="1"/>
          </p:cNvSpPr>
          <p:nvPr>
            <p:ph type="body" sz="quarter" idx="315" hasCustomPrompt="1"/>
          </p:nvPr>
        </p:nvSpPr>
        <p:spPr>
          <a:xfrm>
            <a:off x="1852067" y="2952376"/>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71" name="Picture Placeholder 12"/>
          <p:cNvSpPr>
            <a:spLocks noGrp="1"/>
          </p:cNvSpPr>
          <p:nvPr>
            <p:ph type="pic" sz="quarter" idx="316" hasCustomPrompt="1"/>
          </p:nvPr>
        </p:nvSpPr>
        <p:spPr>
          <a:xfrm>
            <a:off x="1990618" y="2007715"/>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272" name="Picture Placeholder 12"/>
          <p:cNvSpPr>
            <a:spLocks noGrp="1"/>
          </p:cNvSpPr>
          <p:nvPr>
            <p:ph type="pic" sz="quarter" idx="317" hasCustomPrompt="1"/>
          </p:nvPr>
        </p:nvSpPr>
        <p:spPr>
          <a:xfrm>
            <a:off x="1990618" y="2530044"/>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273" name="Text Placeholder 7"/>
          <p:cNvSpPr>
            <a:spLocks noGrp="1"/>
          </p:cNvSpPr>
          <p:nvPr>
            <p:ph type="body" sz="quarter" idx="319" hasCustomPrompt="1"/>
          </p:nvPr>
        </p:nvSpPr>
        <p:spPr>
          <a:xfrm>
            <a:off x="3264629" y="1786088"/>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74" name="Text Placeholder 7"/>
          <p:cNvSpPr>
            <a:spLocks noGrp="1"/>
          </p:cNvSpPr>
          <p:nvPr>
            <p:ph type="body" sz="quarter" idx="320" hasCustomPrompt="1"/>
          </p:nvPr>
        </p:nvSpPr>
        <p:spPr>
          <a:xfrm>
            <a:off x="3264629" y="2952376"/>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75" name="Picture Placeholder 12"/>
          <p:cNvSpPr>
            <a:spLocks noGrp="1"/>
          </p:cNvSpPr>
          <p:nvPr>
            <p:ph type="pic" sz="quarter" idx="321" hasCustomPrompt="1"/>
          </p:nvPr>
        </p:nvSpPr>
        <p:spPr>
          <a:xfrm>
            <a:off x="3403177" y="2007715"/>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276" name="Picture Placeholder 12"/>
          <p:cNvSpPr>
            <a:spLocks noGrp="1"/>
          </p:cNvSpPr>
          <p:nvPr>
            <p:ph type="pic" sz="quarter" idx="322" hasCustomPrompt="1"/>
          </p:nvPr>
        </p:nvSpPr>
        <p:spPr>
          <a:xfrm>
            <a:off x="3403177" y="2530044"/>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277" name="Text Placeholder 7"/>
          <p:cNvSpPr>
            <a:spLocks noGrp="1"/>
          </p:cNvSpPr>
          <p:nvPr>
            <p:ph type="body" sz="quarter" idx="324" hasCustomPrompt="1"/>
          </p:nvPr>
        </p:nvSpPr>
        <p:spPr>
          <a:xfrm>
            <a:off x="4694221" y="1786088"/>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78" name="Text Placeholder 7"/>
          <p:cNvSpPr>
            <a:spLocks noGrp="1"/>
          </p:cNvSpPr>
          <p:nvPr>
            <p:ph type="body" sz="quarter" idx="325" hasCustomPrompt="1"/>
          </p:nvPr>
        </p:nvSpPr>
        <p:spPr>
          <a:xfrm>
            <a:off x="4694221" y="2952376"/>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79" name="Picture Placeholder 12"/>
          <p:cNvSpPr>
            <a:spLocks noGrp="1"/>
          </p:cNvSpPr>
          <p:nvPr>
            <p:ph type="pic" sz="quarter" idx="326" hasCustomPrompt="1"/>
          </p:nvPr>
        </p:nvSpPr>
        <p:spPr>
          <a:xfrm>
            <a:off x="4832768" y="2007715"/>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280" name="Picture Placeholder 12"/>
          <p:cNvSpPr>
            <a:spLocks noGrp="1"/>
          </p:cNvSpPr>
          <p:nvPr>
            <p:ph type="pic" sz="quarter" idx="327" hasCustomPrompt="1"/>
          </p:nvPr>
        </p:nvSpPr>
        <p:spPr>
          <a:xfrm>
            <a:off x="4832768" y="2530044"/>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281" name="Text Placeholder 7"/>
          <p:cNvSpPr>
            <a:spLocks noGrp="1"/>
          </p:cNvSpPr>
          <p:nvPr>
            <p:ph type="body" sz="quarter" idx="329" hasCustomPrompt="1"/>
          </p:nvPr>
        </p:nvSpPr>
        <p:spPr>
          <a:xfrm>
            <a:off x="6133105" y="1786088"/>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82" name="Text Placeholder 7"/>
          <p:cNvSpPr>
            <a:spLocks noGrp="1"/>
          </p:cNvSpPr>
          <p:nvPr>
            <p:ph type="body" sz="quarter" idx="330" hasCustomPrompt="1"/>
          </p:nvPr>
        </p:nvSpPr>
        <p:spPr>
          <a:xfrm>
            <a:off x="6133105" y="2952376"/>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83" name="Picture Placeholder 12"/>
          <p:cNvSpPr>
            <a:spLocks noGrp="1"/>
          </p:cNvSpPr>
          <p:nvPr>
            <p:ph type="pic" sz="quarter" idx="331" hasCustomPrompt="1"/>
          </p:nvPr>
        </p:nvSpPr>
        <p:spPr>
          <a:xfrm>
            <a:off x="6271651" y="2007715"/>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284" name="Picture Placeholder 12"/>
          <p:cNvSpPr>
            <a:spLocks noGrp="1"/>
          </p:cNvSpPr>
          <p:nvPr>
            <p:ph type="pic" sz="quarter" idx="332" hasCustomPrompt="1"/>
          </p:nvPr>
        </p:nvSpPr>
        <p:spPr>
          <a:xfrm>
            <a:off x="6271651" y="2530044"/>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285" name="Text Placeholder 7"/>
          <p:cNvSpPr>
            <a:spLocks noGrp="1"/>
          </p:cNvSpPr>
          <p:nvPr>
            <p:ph type="body" sz="quarter" idx="334" hasCustomPrompt="1"/>
          </p:nvPr>
        </p:nvSpPr>
        <p:spPr>
          <a:xfrm>
            <a:off x="7573172" y="1786088"/>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86" name="Text Placeholder 7"/>
          <p:cNvSpPr>
            <a:spLocks noGrp="1"/>
          </p:cNvSpPr>
          <p:nvPr>
            <p:ph type="body" sz="quarter" idx="335" hasCustomPrompt="1"/>
          </p:nvPr>
        </p:nvSpPr>
        <p:spPr>
          <a:xfrm>
            <a:off x="7573172" y="2952376"/>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87" name="Picture Placeholder 12"/>
          <p:cNvSpPr>
            <a:spLocks noGrp="1"/>
          </p:cNvSpPr>
          <p:nvPr>
            <p:ph type="pic" sz="quarter" idx="336" hasCustomPrompt="1"/>
          </p:nvPr>
        </p:nvSpPr>
        <p:spPr>
          <a:xfrm>
            <a:off x="7711718" y="2007715"/>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288" name="Picture Placeholder 12"/>
          <p:cNvSpPr>
            <a:spLocks noGrp="1"/>
          </p:cNvSpPr>
          <p:nvPr>
            <p:ph type="pic" sz="quarter" idx="337" hasCustomPrompt="1"/>
          </p:nvPr>
        </p:nvSpPr>
        <p:spPr>
          <a:xfrm>
            <a:off x="7711718" y="2530044"/>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319" name="Text Placeholder 5"/>
          <p:cNvSpPr>
            <a:spLocks noGrp="1"/>
          </p:cNvSpPr>
          <p:nvPr>
            <p:ph type="body" sz="quarter" idx="343" hasCustomPrompt="1"/>
          </p:nvPr>
        </p:nvSpPr>
        <p:spPr>
          <a:xfrm>
            <a:off x="415851" y="3413007"/>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320" name="Text Placeholder 5"/>
          <p:cNvSpPr>
            <a:spLocks noGrp="1"/>
          </p:cNvSpPr>
          <p:nvPr>
            <p:ph type="body" sz="quarter" idx="344" hasCustomPrompt="1"/>
          </p:nvPr>
        </p:nvSpPr>
        <p:spPr>
          <a:xfrm>
            <a:off x="1852067" y="3413007"/>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321" name="Text Placeholder 5"/>
          <p:cNvSpPr>
            <a:spLocks noGrp="1"/>
          </p:cNvSpPr>
          <p:nvPr>
            <p:ph type="body" sz="quarter" idx="345" hasCustomPrompt="1"/>
          </p:nvPr>
        </p:nvSpPr>
        <p:spPr>
          <a:xfrm>
            <a:off x="3264629" y="3413007"/>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322" name="Text Placeholder 5"/>
          <p:cNvSpPr>
            <a:spLocks noGrp="1"/>
          </p:cNvSpPr>
          <p:nvPr>
            <p:ph type="body" sz="quarter" idx="346" hasCustomPrompt="1"/>
          </p:nvPr>
        </p:nvSpPr>
        <p:spPr>
          <a:xfrm>
            <a:off x="4694221" y="3413007"/>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323" name="Text Placeholder 5"/>
          <p:cNvSpPr>
            <a:spLocks noGrp="1"/>
          </p:cNvSpPr>
          <p:nvPr>
            <p:ph type="body" sz="quarter" idx="347" hasCustomPrompt="1"/>
          </p:nvPr>
        </p:nvSpPr>
        <p:spPr>
          <a:xfrm>
            <a:off x="6133105" y="3413007"/>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324" name="Text Placeholder 5"/>
          <p:cNvSpPr>
            <a:spLocks noGrp="1"/>
          </p:cNvSpPr>
          <p:nvPr>
            <p:ph type="body" sz="quarter" idx="348" hasCustomPrompt="1"/>
          </p:nvPr>
        </p:nvSpPr>
        <p:spPr>
          <a:xfrm>
            <a:off x="7573172" y="3413007"/>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325" name="Text Placeholder 7"/>
          <p:cNvSpPr>
            <a:spLocks noGrp="1"/>
          </p:cNvSpPr>
          <p:nvPr>
            <p:ph type="body" sz="quarter" idx="349" hasCustomPrompt="1"/>
          </p:nvPr>
        </p:nvSpPr>
        <p:spPr>
          <a:xfrm>
            <a:off x="415851" y="3272245"/>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326" name="Text Placeholder 7"/>
          <p:cNvSpPr>
            <a:spLocks noGrp="1"/>
          </p:cNvSpPr>
          <p:nvPr>
            <p:ph type="body" sz="quarter" idx="350" hasCustomPrompt="1"/>
          </p:nvPr>
        </p:nvSpPr>
        <p:spPr>
          <a:xfrm>
            <a:off x="415851" y="4438501"/>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327" name="Picture Placeholder 12"/>
          <p:cNvSpPr>
            <a:spLocks noGrp="1"/>
          </p:cNvSpPr>
          <p:nvPr>
            <p:ph type="pic" sz="quarter" idx="351" hasCustomPrompt="1"/>
          </p:nvPr>
        </p:nvSpPr>
        <p:spPr>
          <a:xfrm>
            <a:off x="554398" y="3493841"/>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328" name="Picture Placeholder 12"/>
          <p:cNvSpPr>
            <a:spLocks noGrp="1"/>
          </p:cNvSpPr>
          <p:nvPr>
            <p:ph type="pic" sz="quarter" idx="352" hasCustomPrompt="1"/>
          </p:nvPr>
        </p:nvSpPr>
        <p:spPr>
          <a:xfrm>
            <a:off x="554398" y="4016169"/>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329" name="Text Placeholder 7"/>
          <p:cNvSpPr>
            <a:spLocks noGrp="1"/>
          </p:cNvSpPr>
          <p:nvPr>
            <p:ph type="body" sz="quarter" idx="353" hasCustomPrompt="1"/>
          </p:nvPr>
        </p:nvSpPr>
        <p:spPr>
          <a:xfrm>
            <a:off x="1852067" y="3272245"/>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330" name="Text Placeholder 7"/>
          <p:cNvSpPr>
            <a:spLocks noGrp="1"/>
          </p:cNvSpPr>
          <p:nvPr>
            <p:ph type="body" sz="quarter" idx="354" hasCustomPrompt="1"/>
          </p:nvPr>
        </p:nvSpPr>
        <p:spPr>
          <a:xfrm>
            <a:off x="1852067" y="4438501"/>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331" name="Picture Placeholder 12"/>
          <p:cNvSpPr>
            <a:spLocks noGrp="1"/>
          </p:cNvSpPr>
          <p:nvPr>
            <p:ph type="pic" sz="quarter" idx="355" hasCustomPrompt="1"/>
          </p:nvPr>
        </p:nvSpPr>
        <p:spPr>
          <a:xfrm>
            <a:off x="1990618" y="3493841"/>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332" name="Picture Placeholder 12"/>
          <p:cNvSpPr>
            <a:spLocks noGrp="1"/>
          </p:cNvSpPr>
          <p:nvPr>
            <p:ph type="pic" sz="quarter" idx="356" hasCustomPrompt="1"/>
          </p:nvPr>
        </p:nvSpPr>
        <p:spPr>
          <a:xfrm>
            <a:off x="1990618" y="4016169"/>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333" name="Text Placeholder 7"/>
          <p:cNvSpPr>
            <a:spLocks noGrp="1"/>
          </p:cNvSpPr>
          <p:nvPr>
            <p:ph type="body" sz="quarter" idx="357" hasCustomPrompt="1"/>
          </p:nvPr>
        </p:nvSpPr>
        <p:spPr>
          <a:xfrm>
            <a:off x="3264629" y="3272245"/>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334" name="Text Placeholder 7"/>
          <p:cNvSpPr>
            <a:spLocks noGrp="1"/>
          </p:cNvSpPr>
          <p:nvPr>
            <p:ph type="body" sz="quarter" idx="358" hasCustomPrompt="1"/>
          </p:nvPr>
        </p:nvSpPr>
        <p:spPr>
          <a:xfrm>
            <a:off x="3264629" y="4438501"/>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335" name="Picture Placeholder 12"/>
          <p:cNvSpPr>
            <a:spLocks noGrp="1"/>
          </p:cNvSpPr>
          <p:nvPr>
            <p:ph type="pic" sz="quarter" idx="359" hasCustomPrompt="1"/>
          </p:nvPr>
        </p:nvSpPr>
        <p:spPr>
          <a:xfrm>
            <a:off x="3403177" y="3493841"/>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336" name="Picture Placeholder 12"/>
          <p:cNvSpPr>
            <a:spLocks noGrp="1"/>
          </p:cNvSpPr>
          <p:nvPr>
            <p:ph type="pic" sz="quarter" idx="360" hasCustomPrompt="1"/>
          </p:nvPr>
        </p:nvSpPr>
        <p:spPr>
          <a:xfrm>
            <a:off x="3403177" y="4016169"/>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337" name="Text Placeholder 7"/>
          <p:cNvSpPr>
            <a:spLocks noGrp="1"/>
          </p:cNvSpPr>
          <p:nvPr>
            <p:ph type="body" sz="quarter" idx="361" hasCustomPrompt="1"/>
          </p:nvPr>
        </p:nvSpPr>
        <p:spPr>
          <a:xfrm>
            <a:off x="4694221" y="3272245"/>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338" name="Text Placeholder 7"/>
          <p:cNvSpPr>
            <a:spLocks noGrp="1"/>
          </p:cNvSpPr>
          <p:nvPr>
            <p:ph type="body" sz="quarter" idx="362" hasCustomPrompt="1"/>
          </p:nvPr>
        </p:nvSpPr>
        <p:spPr>
          <a:xfrm>
            <a:off x="4694221" y="4438501"/>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339" name="Picture Placeholder 12"/>
          <p:cNvSpPr>
            <a:spLocks noGrp="1"/>
          </p:cNvSpPr>
          <p:nvPr>
            <p:ph type="pic" sz="quarter" idx="363" hasCustomPrompt="1"/>
          </p:nvPr>
        </p:nvSpPr>
        <p:spPr>
          <a:xfrm>
            <a:off x="4832768" y="3493841"/>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340" name="Picture Placeholder 12"/>
          <p:cNvSpPr>
            <a:spLocks noGrp="1"/>
          </p:cNvSpPr>
          <p:nvPr>
            <p:ph type="pic" sz="quarter" idx="364" hasCustomPrompt="1"/>
          </p:nvPr>
        </p:nvSpPr>
        <p:spPr>
          <a:xfrm>
            <a:off x="4832768" y="4016169"/>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341" name="Text Placeholder 7"/>
          <p:cNvSpPr>
            <a:spLocks noGrp="1"/>
          </p:cNvSpPr>
          <p:nvPr>
            <p:ph type="body" sz="quarter" idx="365" hasCustomPrompt="1"/>
          </p:nvPr>
        </p:nvSpPr>
        <p:spPr>
          <a:xfrm>
            <a:off x="6133105" y="3272245"/>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342" name="Text Placeholder 7"/>
          <p:cNvSpPr>
            <a:spLocks noGrp="1"/>
          </p:cNvSpPr>
          <p:nvPr>
            <p:ph type="body" sz="quarter" idx="366" hasCustomPrompt="1"/>
          </p:nvPr>
        </p:nvSpPr>
        <p:spPr>
          <a:xfrm>
            <a:off x="6133105" y="4438501"/>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343" name="Picture Placeholder 12"/>
          <p:cNvSpPr>
            <a:spLocks noGrp="1"/>
          </p:cNvSpPr>
          <p:nvPr>
            <p:ph type="pic" sz="quarter" idx="367" hasCustomPrompt="1"/>
          </p:nvPr>
        </p:nvSpPr>
        <p:spPr>
          <a:xfrm>
            <a:off x="6271651" y="3493841"/>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344" name="Picture Placeholder 12"/>
          <p:cNvSpPr>
            <a:spLocks noGrp="1"/>
          </p:cNvSpPr>
          <p:nvPr>
            <p:ph type="pic" sz="quarter" idx="368" hasCustomPrompt="1"/>
          </p:nvPr>
        </p:nvSpPr>
        <p:spPr>
          <a:xfrm>
            <a:off x="6271651" y="4016169"/>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345" name="Text Placeholder 7"/>
          <p:cNvSpPr>
            <a:spLocks noGrp="1"/>
          </p:cNvSpPr>
          <p:nvPr>
            <p:ph type="body" sz="quarter" idx="369" hasCustomPrompt="1"/>
          </p:nvPr>
        </p:nvSpPr>
        <p:spPr>
          <a:xfrm>
            <a:off x="7573172" y="3272245"/>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346" name="Text Placeholder 7"/>
          <p:cNvSpPr>
            <a:spLocks noGrp="1"/>
          </p:cNvSpPr>
          <p:nvPr>
            <p:ph type="body" sz="quarter" idx="370" hasCustomPrompt="1"/>
          </p:nvPr>
        </p:nvSpPr>
        <p:spPr>
          <a:xfrm>
            <a:off x="7573172" y="4438501"/>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347" name="Picture Placeholder 12"/>
          <p:cNvSpPr>
            <a:spLocks noGrp="1"/>
          </p:cNvSpPr>
          <p:nvPr>
            <p:ph type="pic" sz="quarter" idx="371" hasCustomPrompt="1"/>
          </p:nvPr>
        </p:nvSpPr>
        <p:spPr>
          <a:xfrm>
            <a:off x="7711718" y="3493841"/>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348" name="Picture Placeholder 12"/>
          <p:cNvSpPr>
            <a:spLocks noGrp="1"/>
          </p:cNvSpPr>
          <p:nvPr>
            <p:ph type="pic" sz="quarter" idx="372" hasCustomPrompt="1"/>
          </p:nvPr>
        </p:nvSpPr>
        <p:spPr>
          <a:xfrm>
            <a:off x="7711718" y="4016169"/>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379" name="Text Placeholder 5"/>
          <p:cNvSpPr>
            <a:spLocks noGrp="1"/>
          </p:cNvSpPr>
          <p:nvPr>
            <p:ph type="body" sz="quarter" idx="373" hasCustomPrompt="1"/>
          </p:nvPr>
        </p:nvSpPr>
        <p:spPr>
          <a:xfrm>
            <a:off x="415851" y="4910864"/>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380" name="Text Placeholder 5"/>
          <p:cNvSpPr>
            <a:spLocks noGrp="1"/>
          </p:cNvSpPr>
          <p:nvPr>
            <p:ph type="body" sz="quarter" idx="374" hasCustomPrompt="1"/>
          </p:nvPr>
        </p:nvSpPr>
        <p:spPr>
          <a:xfrm>
            <a:off x="1852067" y="4910864"/>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381" name="Text Placeholder 5"/>
          <p:cNvSpPr>
            <a:spLocks noGrp="1"/>
          </p:cNvSpPr>
          <p:nvPr>
            <p:ph type="body" sz="quarter" idx="375" hasCustomPrompt="1"/>
          </p:nvPr>
        </p:nvSpPr>
        <p:spPr>
          <a:xfrm>
            <a:off x="3264629" y="4910864"/>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382" name="Text Placeholder 5"/>
          <p:cNvSpPr>
            <a:spLocks noGrp="1"/>
          </p:cNvSpPr>
          <p:nvPr>
            <p:ph type="body" sz="quarter" idx="376" hasCustomPrompt="1"/>
          </p:nvPr>
        </p:nvSpPr>
        <p:spPr>
          <a:xfrm>
            <a:off x="4694221" y="4910864"/>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383" name="Text Placeholder 5"/>
          <p:cNvSpPr>
            <a:spLocks noGrp="1"/>
          </p:cNvSpPr>
          <p:nvPr>
            <p:ph type="body" sz="quarter" idx="377" hasCustomPrompt="1"/>
          </p:nvPr>
        </p:nvSpPr>
        <p:spPr>
          <a:xfrm>
            <a:off x="6133105" y="4910864"/>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384" name="Text Placeholder 5"/>
          <p:cNvSpPr>
            <a:spLocks noGrp="1"/>
          </p:cNvSpPr>
          <p:nvPr>
            <p:ph type="body" sz="quarter" idx="378" hasCustomPrompt="1"/>
          </p:nvPr>
        </p:nvSpPr>
        <p:spPr>
          <a:xfrm>
            <a:off x="7573172" y="4910864"/>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385" name="Text Placeholder 7"/>
          <p:cNvSpPr>
            <a:spLocks noGrp="1"/>
          </p:cNvSpPr>
          <p:nvPr>
            <p:ph type="body" sz="quarter" idx="379" hasCustomPrompt="1"/>
          </p:nvPr>
        </p:nvSpPr>
        <p:spPr>
          <a:xfrm>
            <a:off x="415851" y="4770101"/>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386" name="Text Placeholder 7"/>
          <p:cNvSpPr>
            <a:spLocks noGrp="1"/>
          </p:cNvSpPr>
          <p:nvPr>
            <p:ph type="body" sz="quarter" idx="380" hasCustomPrompt="1"/>
          </p:nvPr>
        </p:nvSpPr>
        <p:spPr>
          <a:xfrm>
            <a:off x="415851" y="5936357"/>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387" name="Picture Placeholder 12"/>
          <p:cNvSpPr>
            <a:spLocks noGrp="1"/>
          </p:cNvSpPr>
          <p:nvPr>
            <p:ph type="pic" sz="quarter" idx="381" hasCustomPrompt="1"/>
          </p:nvPr>
        </p:nvSpPr>
        <p:spPr>
          <a:xfrm>
            <a:off x="554398" y="4991697"/>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388" name="Picture Placeholder 12"/>
          <p:cNvSpPr>
            <a:spLocks noGrp="1"/>
          </p:cNvSpPr>
          <p:nvPr>
            <p:ph type="pic" sz="quarter" idx="382" hasCustomPrompt="1"/>
          </p:nvPr>
        </p:nvSpPr>
        <p:spPr>
          <a:xfrm>
            <a:off x="554398" y="5514024"/>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389" name="Text Placeholder 7"/>
          <p:cNvSpPr>
            <a:spLocks noGrp="1"/>
          </p:cNvSpPr>
          <p:nvPr>
            <p:ph type="body" sz="quarter" idx="383" hasCustomPrompt="1"/>
          </p:nvPr>
        </p:nvSpPr>
        <p:spPr>
          <a:xfrm>
            <a:off x="1852067" y="4770101"/>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390" name="Text Placeholder 7"/>
          <p:cNvSpPr>
            <a:spLocks noGrp="1"/>
          </p:cNvSpPr>
          <p:nvPr>
            <p:ph type="body" sz="quarter" idx="384" hasCustomPrompt="1"/>
          </p:nvPr>
        </p:nvSpPr>
        <p:spPr>
          <a:xfrm>
            <a:off x="1852067" y="5936357"/>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391" name="Picture Placeholder 12"/>
          <p:cNvSpPr>
            <a:spLocks noGrp="1"/>
          </p:cNvSpPr>
          <p:nvPr>
            <p:ph type="pic" sz="quarter" idx="385" hasCustomPrompt="1"/>
          </p:nvPr>
        </p:nvSpPr>
        <p:spPr>
          <a:xfrm>
            <a:off x="1990618" y="4991697"/>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392" name="Picture Placeholder 12"/>
          <p:cNvSpPr>
            <a:spLocks noGrp="1"/>
          </p:cNvSpPr>
          <p:nvPr>
            <p:ph type="pic" sz="quarter" idx="386" hasCustomPrompt="1"/>
          </p:nvPr>
        </p:nvSpPr>
        <p:spPr>
          <a:xfrm>
            <a:off x="1990618" y="5514024"/>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393" name="Text Placeholder 7"/>
          <p:cNvSpPr>
            <a:spLocks noGrp="1"/>
          </p:cNvSpPr>
          <p:nvPr>
            <p:ph type="body" sz="quarter" idx="387" hasCustomPrompt="1"/>
          </p:nvPr>
        </p:nvSpPr>
        <p:spPr>
          <a:xfrm>
            <a:off x="3264629" y="4770101"/>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394" name="Text Placeholder 7"/>
          <p:cNvSpPr>
            <a:spLocks noGrp="1"/>
          </p:cNvSpPr>
          <p:nvPr>
            <p:ph type="body" sz="quarter" idx="388" hasCustomPrompt="1"/>
          </p:nvPr>
        </p:nvSpPr>
        <p:spPr>
          <a:xfrm>
            <a:off x="3264629" y="5936357"/>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395" name="Picture Placeholder 12"/>
          <p:cNvSpPr>
            <a:spLocks noGrp="1"/>
          </p:cNvSpPr>
          <p:nvPr>
            <p:ph type="pic" sz="quarter" idx="389" hasCustomPrompt="1"/>
          </p:nvPr>
        </p:nvSpPr>
        <p:spPr>
          <a:xfrm>
            <a:off x="3403177" y="4991697"/>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396" name="Picture Placeholder 12"/>
          <p:cNvSpPr>
            <a:spLocks noGrp="1"/>
          </p:cNvSpPr>
          <p:nvPr>
            <p:ph type="pic" sz="quarter" idx="390" hasCustomPrompt="1"/>
          </p:nvPr>
        </p:nvSpPr>
        <p:spPr>
          <a:xfrm>
            <a:off x="3403177" y="5514024"/>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397" name="Text Placeholder 7"/>
          <p:cNvSpPr>
            <a:spLocks noGrp="1"/>
          </p:cNvSpPr>
          <p:nvPr>
            <p:ph type="body" sz="quarter" idx="391" hasCustomPrompt="1"/>
          </p:nvPr>
        </p:nvSpPr>
        <p:spPr>
          <a:xfrm>
            <a:off x="4694221" y="4770101"/>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398" name="Text Placeholder 7"/>
          <p:cNvSpPr>
            <a:spLocks noGrp="1"/>
          </p:cNvSpPr>
          <p:nvPr>
            <p:ph type="body" sz="quarter" idx="392" hasCustomPrompt="1"/>
          </p:nvPr>
        </p:nvSpPr>
        <p:spPr>
          <a:xfrm>
            <a:off x="4694221" y="5936357"/>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399" name="Picture Placeholder 12"/>
          <p:cNvSpPr>
            <a:spLocks noGrp="1"/>
          </p:cNvSpPr>
          <p:nvPr>
            <p:ph type="pic" sz="quarter" idx="393" hasCustomPrompt="1"/>
          </p:nvPr>
        </p:nvSpPr>
        <p:spPr>
          <a:xfrm>
            <a:off x="4832768" y="4991697"/>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400" name="Picture Placeholder 12"/>
          <p:cNvSpPr>
            <a:spLocks noGrp="1"/>
          </p:cNvSpPr>
          <p:nvPr>
            <p:ph type="pic" sz="quarter" idx="394" hasCustomPrompt="1"/>
          </p:nvPr>
        </p:nvSpPr>
        <p:spPr>
          <a:xfrm>
            <a:off x="4832768" y="5514024"/>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401" name="Text Placeholder 7"/>
          <p:cNvSpPr>
            <a:spLocks noGrp="1"/>
          </p:cNvSpPr>
          <p:nvPr>
            <p:ph type="body" sz="quarter" idx="395" hasCustomPrompt="1"/>
          </p:nvPr>
        </p:nvSpPr>
        <p:spPr>
          <a:xfrm>
            <a:off x="6133105" y="4770101"/>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402" name="Text Placeholder 7"/>
          <p:cNvSpPr>
            <a:spLocks noGrp="1"/>
          </p:cNvSpPr>
          <p:nvPr>
            <p:ph type="body" sz="quarter" idx="396" hasCustomPrompt="1"/>
          </p:nvPr>
        </p:nvSpPr>
        <p:spPr>
          <a:xfrm>
            <a:off x="6133105" y="5936357"/>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403" name="Picture Placeholder 12"/>
          <p:cNvSpPr>
            <a:spLocks noGrp="1"/>
          </p:cNvSpPr>
          <p:nvPr>
            <p:ph type="pic" sz="quarter" idx="397" hasCustomPrompt="1"/>
          </p:nvPr>
        </p:nvSpPr>
        <p:spPr>
          <a:xfrm>
            <a:off x="6271651" y="4991697"/>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404" name="Picture Placeholder 12"/>
          <p:cNvSpPr>
            <a:spLocks noGrp="1"/>
          </p:cNvSpPr>
          <p:nvPr>
            <p:ph type="pic" sz="quarter" idx="398" hasCustomPrompt="1"/>
          </p:nvPr>
        </p:nvSpPr>
        <p:spPr>
          <a:xfrm>
            <a:off x="6271651" y="5514024"/>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405" name="Text Placeholder 7"/>
          <p:cNvSpPr>
            <a:spLocks noGrp="1"/>
          </p:cNvSpPr>
          <p:nvPr>
            <p:ph type="body" sz="quarter" idx="399" hasCustomPrompt="1"/>
          </p:nvPr>
        </p:nvSpPr>
        <p:spPr>
          <a:xfrm>
            <a:off x="7573172" y="4770101"/>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406" name="Text Placeholder 7"/>
          <p:cNvSpPr>
            <a:spLocks noGrp="1"/>
          </p:cNvSpPr>
          <p:nvPr>
            <p:ph type="body" sz="quarter" idx="400" hasCustomPrompt="1"/>
          </p:nvPr>
        </p:nvSpPr>
        <p:spPr>
          <a:xfrm>
            <a:off x="7573172" y="5936357"/>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407" name="Picture Placeholder 12"/>
          <p:cNvSpPr>
            <a:spLocks noGrp="1"/>
          </p:cNvSpPr>
          <p:nvPr>
            <p:ph type="pic" sz="quarter" idx="401" hasCustomPrompt="1"/>
          </p:nvPr>
        </p:nvSpPr>
        <p:spPr>
          <a:xfrm>
            <a:off x="7711718" y="4991697"/>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408" name="Picture Placeholder 12"/>
          <p:cNvSpPr>
            <a:spLocks noGrp="1"/>
          </p:cNvSpPr>
          <p:nvPr>
            <p:ph type="pic" sz="quarter" idx="402" hasCustomPrompt="1"/>
          </p:nvPr>
        </p:nvSpPr>
        <p:spPr>
          <a:xfrm>
            <a:off x="7711718" y="5514024"/>
            <a:ext cx="873125" cy="333784"/>
          </a:xfrm>
        </p:spPr>
        <p:txBody>
          <a:bodyPr>
            <a:noAutofit/>
          </a:bodyPr>
          <a:lstStyle>
            <a:lvl1pPr marL="8498" indent="0" algn="ctr">
              <a:buNone/>
              <a:defRPr sz="700">
                <a:solidFill>
                  <a:schemeClr val="accent3"/>
                </a:solidFill>
              </a:defRPr>
            </a:lvl1pPr>
          </a:lstStyle>
          <a:p>
            <a:r>
              <a:rPr lang="en-US" dirty="0"/>
              <a:t>Insert Logo</a:t>
            </a:r>
          </a:p>
        </p:txBody>
      </p:sp>
    </p:spTree>
    <p:extLst>
      <p:ext uri="{BB962C8B-B14F-4D97-AF65-F5344CB8AC3E}">
        <p14:creationId xmlns:p14="http://schemas.microsoft.com/office/powerpoint/2010/main" val="227911322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Tombstones 3-typ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Click To Add Title</a:t>
            </a:r>
          </a:p>
        </p:txBody>
      </p:sp>
      <p:sp>
        <p:nvSpPr>
          <p:cNvPr id="4" name="Slide Number Placeholder 3"/>
          <p:cNvSpPr>
            <a:spLocks noGrp="1"/>
          </p:cNvSpPr>
          <p:nvPr>
            <p:ph type="sldNum" sz="quarter" idx="11"/>
          </p:nvPr>
        </p:nvSpPr>
        <p:spPr/>
        <p:txBody>
          <a:bodyPr/>
          <a:lstStyle>
            <a:lvl1pPr>
              <a:defRPr>
                <a:solidFill>
                  <a:schemeClr val="tx1"/>
                </a:solidFill>
              </a:defRPr>
            </a:lvl1pPr>
          </a:lstStyle>
          <a:p>
            <a:fld id="{612DC607-6A03-FC4D-8F08-E2A898818239}" type="slidenum">
              <a:rPr lang="en-US" smtClean="0">
                <a:solidFill>
                  <a:srgbClr val="00274C"/>
                </a:solidFill>
              </a:rPr>
              <a:pPr/>
              <a:t>‹#›</a:t>
            </a:fld>
            <a:endParaRPr lang="en-US" dirty="0">
              <a:solidFill>
                <a:srgbClr val="00274C"/>
              </a:solidFill>
            </a:endParaRPr>
          </a:p>
        </p:txBody>
      </p:sp>
      <p:sp>
        <p:nvSpPr>
          <p:cNvPr id="5" name="Footer Placeholder 4"/>
          <p:cNvSpPr>
            <a:spLocks noGrp="1"/>
          </p:cNvSpPr>
          <p:nvPr>
            <p:ph type="ftr" sz="quarter" idx="12"/>
          </p:nvPr>
        </p:nvSpPr>
        <p:spPr/>
        <p:txBody>
          <a:bodyPr/>
          <a:lstStyle>
            <a:lvl1pPr>
              <a:defRPr>
                <a:solidFill>
                  <a:schemeClr val="tx1"/>
                </a:solidFill>
              </a:defRPr>
            </a:lvl1pPr>
          </a:lstStyle>
          <a:p>
            <a:r>
              <a:rPr lang="en-US" dirty="0">
                <a:solidFill>
                  <a:srgbClr val="00274C"/>
                </a:solidFill>
              </a:rPr>
              <a:t>   </a:t>
            </a:r>
          </a:p>
        </p:txBody>
      </p:sp>
      <p:cxnSp>
        <p:nvCxnSpPr>
          <p:cNvPr id="115" name="Straight Connector 114"/>
          <p:cNvCxnSpPr/>
          <p:nvPr userDrawn="1"/>
        </p:nvCxnSpPr>
        <p:spPr>
          <a:xfrm>
            <a:off x="1851375" y="2764851"/>
            <a:ext cx="6870591" cy="0"/>
          </a:xfrm>
          <a:prstGeom prst="line">
            <a:avLst/>
          </a:prstGeom>
          <a:ln w="12700">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116" name="Straight Connector 115"/>
          <p:cNvCxnSpPr/>
          <p:nvPr userDrawn="1"/>
        </p:nvCxnSpPr>
        <p:spPr>
          <a:xfrm>
            <a:off x="1851375" y="4543468"/>
            <a:ext cx="6870591" cy="0"/>
          </a:xfrm>
          <a:prstGeom prst="line">
            <a:avLst/>
          </a:prstGeom>
          <a:ln w="1270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117" name="Text Placeholder 5"/>
          <p:cNvSpPr>
            <a:spLocks noGrp="1"/>
          </p:cNvSpPr>
          <p:nvPr>
            <p:ph type="body" sz="quarter" idx="158"/>
          </p:nvPr>
        </p:nvSpPr>
        <p:spPr>
          <a:xfrm>
            <a:off x="417080" y="1182089"/>
            <a:ext cx="1251238" cy="1311088"/>
          </a:xfrm>
        </p:spPr>
        <p:txBody>
          <a:bodyPr>
            <a:normAutofit/>
          </a:bodyPr>
          <a:lstStyle>
            <a:lvl1pPr marL="8498" indent="0">
              <a:buNone/>
              <a:defRPr sz="1300" b="1">
                <a:solidFill>
                  <a:schemeClr val="accent1"/>
                </a:solidFill>
              </a:defRPr>
            </a:lvl1pPr>
          </a:lstStyle>
          <a:p>
            <a:pPr lvl="0"/>
            <a:r>
              <a:rPr lang="en-US" dirty="0"/>
              <a:t>Click to</a:t>
            </a:r>
          </a:p>
          <a:p>
            <a:pPr lvl="0"/>
            <a:r>
              <a:rPr lang="en-US" dirty="0"/>
              <a:t>add text</a:t>
            </a:r>
          </a:p>
        </p:txBody>
      </p:sp>
      <p:sp>
        <p:nvSpPr>
          <p:cNvPr id="118" name="Text Placeholder 5"/>
          <p:cNvSpPr>
            <a:spLocks noGrp="1"/>
          </p:cNvSpPr>
          <p:nvPr>
            <p:ph type="body" sz="quarter" idx="159"/>
          </p:nvPr>
        </p:nvSpPr>
        <p:spPr>
          <a:xfrm>
            <a:off x="417080" y="2992426"/>
            <a:ext cx="1251238" cy="1304397"/>
          </a:xfrm>
        </p:spPr>
        <p:txBody>
          <a:bodyPr>
            <a:normAutofit/>
          </a:bodyPr>
          <a:lstStyle>
            <a:lvl1pPr marL="8498" indent="0">
              <a:buNone/>
              <a:defRPr sz="1300" b="1">
                <a:solidFill>
                  <a:schemeClr val="accent1"/>
                </a:solidFill>
              </a:defRPr>
            </a:lvl1pPr>
          </a:lstStyle>
          <a:p>
            <a:pPr lvl="0"/>
            <a:r>
              <a:rPr lang="en-US" dirty="0"/>
              <a:t>Click to</a:t>
            </a:r>
          </a:p>
          <a:p>
            <a:pPr lvl="0"/>
            <a:r>
              <a:rPr lang="en-US" dirty="0"/>
              <a:t>add text</a:t>
            </a:r>
          </a:p>
        </p:txBody>
      </p:sp>
      <p:sp>
        <p:nvSpPr>
          <p:cNvPr id="119" name="Text Placeholder 5"/>
          <p:cNvSpPr>
            <a:spLocks noGrp="1"/>
          </p:cNvSpPr>
          <p:nvPr>
            <p:ph type="body" sz="quarter" idx="245"/>
          </p:nvPr>
        </p:nvSpPr>
        <p:spPr>
          <a:xfrm>
            <a:off x="417080" y="4766283"/>
            <a:ext cx="1251238" cy="1311088"/>
          </a:xfrm>
        </p:spPr>
        <p:txBody>
          <a:bodyPr>
            <a:normAutofit/>
          </a:bodyPr>
          <a:lstStyle>
            <a:lvl1pPr marL="8498" indent="0">
              <a:buNone/>
              <a:defRPr sz="1300" b="1">
                <a:solidFill>
                  <a:schemeClr val="accent1"/>
                </a:solidFill>
              </a:defRPr>
            </a:lvl1pPr>
          </a:lstStyle>
          <a:p>
            <a:pPr lvl="0"/>
            <a:r>
              <a:rPr lang="en-US" dirty="0"/>
              <a:t>Click to</a:t>
            </a:r>
          </a:p>
          <a:p>
            <a:pPr lvl="0"/>
            <a:r>
              <a:rPr lang="en-US" dirty="0"/>
              <a:t>add text</a:t>
            </a:r>
          </a:p>
        </p:txBody>
      </p:sp>
      <p:sp>
        <p:nvSpPr>
          <p:cNvPr id="104" name="Rectangle 103" hidden="1"/>
          <p:cNvSpPr/>
          <p:nvPr userDrawn="1">
            <p:custDataLst>
              <p:tags r:id="rId1"/>
            </p:custDataLst>
          </p:nvPr>
        </p:nvSpPr>
        <p:spPr>
          <a:xfrm>
            <a:off x="417099" y="208714"/>
            <a:ext cx="8309838"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715" tIns="40855" rIns="81715" bIns="40855" rtlCol="0" anchor="ctr"/>
          <a:lstStyle/>
          <a:p>
            <a:pPr algn="ctr" defTabSz="454129"/>
            <a:endParaRPr lang="en-US" dirty="0">
              <a:solidFill>
                <a:prstClr val="white"/>
              </a:solidFill>
            </a:endParaRPr>
          </a:p>
        </p:txBody>
      </p:sp>
      <p:sp>
        <p:nvSpPr>
          <p:cNvPr id="105" name="Rectangle 104" hidden="1"/>
          <p:cNvSpPr/>
          <p:nvPr userDrawn="1">
            <p:custDataLst>
              <p:tags r:id="rId2"/>
            </p:custDataLst>
          </p:nvPr>
        </p:nvSpPr>
        <p:spPr>
          <a:xfrm>
            <a:off x="0" y="6239967"/>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715" tIns="40855" rIns="81715" bIns="40855" rtlCol="0" anchor="ctr"/>
          <a:lstStyle/>
          <a:p>
            <a:pPr algn="ctr" defTabSz="454129"/>
            <a:endParaRPr lang="en-US" dirty="0">
              <a:solidFill>
                <a:prstClr val="white"/>
              </a:solidFill>
            </a:endParaRPr>
          </a:p>
        </p:txBody>
      </p:sp>
      <p:sp>
        <p:nvSpPr>
          <p:cNvPr id="164" name="Text Placeholder 5"/>
          <p:cNvSpPr>
            <a:spLocks noGrp="1"/>
          </p:cNvSpPr>
          <p:nvPr>
            <p:ph type="body" sz="quarter" idx="318" hasCustomPrompt="1"/>
          </p:nvPr>
        </p:nvSpPr>
        <p:spPr>
          <a:xfrm>
            <a:off x="1851852" y="1323695"/>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165" name="Text Placeholder 5"/>
          <p:cNvSpPr>
            <a:spLocks noGrp="1"/>
          </p:cNvSpPr>
          <p:nvPr>
            <p:ph type="body" sz="quarter" idx="323" hasCustomPrompt="1"/>
          </p:nvPr>
        </p:nvSpPr>
        <p:spPr>
          <a:xfrm>
            <a:off x="3264629" y="1323695"/>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166" name="Text Placeholder 5"/>
          <p:cNvSpPr>
            <a:spLocks noGrp="1"/>
          </p:cNvSpPr>
          <p:nvPr>
            <p:ph type="body" sz="quarter" idx="328" hasCustomPrompt="1"/>
          </p:nvPr>
        </p:nvSpPr>
        <p:spPr>
          <a:xfrm>
            <a:off x="4694221" y="1323695"/>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167" name="Text Placeholder 5"/>
          <p:cNvSpPr>
            <a:spLocks noGrp="1"/>
          </p:cNvSpPr>
          <p:nvPr>
            <p:ph type="body" sz="quarter" idx="333" hasCustomPrompt="1"/>
          </p:nvPr>
        </p:nvSpPr>
        <p:spPr>
          <a:xfrm>
            <a:off x="6133105" y="1323695"/>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168" name="Text Placeholder 5"/>
          <p:cNvSpPr>
            <a:spLocks noGrp="1"/>
          </p:cNvSpPr>
          <p:nvPr>
            <p:ph type="body" sz="quarter" idx="338" hasCustomPrompt="1"/>
          </p:nvPr>
        </p:nvSpPr>
        <p:spPr>
          <a:xfrm>
            <a:off x="7573172" y="1323695"/>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199" name="Text Placeholder 7"/>
          <p:cNvSpPr>
            <a:spLocks noGrp="1"/>
          </p:cNvSpPr>
          <p:nvPr>
            <p:ph type="body" sz="quarter" idx="314" hasCustomPrompt="1"/>
          </p:nvPr>
        </p:nvSpPr>
        <p:spPr>
          <a:xfrm>
            <a:off x="1852282" y="118293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00" name="Text Placeholder 7"/>
          <p:cNvSpPr>
            <a:spLocks noGrp="1"/>
          </p:cNvSpPr>
          <p:nvPr>
            <p:ph type="body" sz="quarter" idx="315" hasCustomPrompt="1"/>
          </p:nvPr>
        </p:nvSpPr>
        <p:spPr>
          <a:xfrm>
            <a:off x="1852282" y="2349189"/>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01" name="Picture Placeholder 12"/>
          <p:cNvSpPr>
            <a:spLocks noGrp="1"/>
          </p:cNvSpPr>
          <p:nvPr>
            <p:ph type="pic" sz="quarter" idx="316" hasCustomPrompt="1"/>
          </p:nvPr>
        </p:nvSpPr>
        <p:spPr>
          <a:xfrm>
            <a:off x="1990828" y="1404529"/>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202" name="Picture Placeholder 12"/>
          <p:cNvSpPr>
            <a:spLocks noGrp="1"/>
          </p:cNvSpPr>
          <p:nvPr>
            <p:ph type="pic" sz="quarter" idx="317" hasCustomPrompt="1"/>
          </p:nvPr>
        </p:nvSpPr>
        <p:spPr>
          <a:xfrm>
            <a:off x="1990828" y="1926857"/>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203" name="Text Placeholder 7"/>
          <p:cNvSpPr>
            <a:spLocks noGrp="1"/>
          </p:cNvSpPr>
          <p:nvPr>
            <p:ph type="body" sz="quarter" idx="319" hasCustomPrompt="1"/>
          </p:nvPr>
        </p:nvSpPr>
        <p:spPr>
          <a:xfrm>
            <a:off x="3264629" y="118293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04" name="Text Placeholder 7"/>
          <p:cNvSpPr>
            <a:spLocks noGrp="1"/>
          </p:cNvSpPr>
          <p:nvPr>
            <p:ph type="body" sz="quarter" idx="320" hasCustomPrompt="1"/>
          </p:nvPr>
        </p:nvSpPr>
        <p:spPr>
          <a:xfrm>
            <a:off x="3264629" y="2349189"/>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35" name="Picture Placeholder 12"/>
          <p:cNvSpPr>
            <a:spLocks noGrp="1"/>
          </p:cNvSpPr>
          <p:nvPr>
            <p:ph type="pic" sz="quarter" idx="321" hasCustomPrompt="1"/>
          </p:nvPr>
        </p:nvSpPr>
        <p:spPr>
          <a:xfrm>
            <a:off x="3403177" y="1404529"/>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236" name="Picture Placeholder 12"/>
          <p:cNvSpPr>
            <a:spLocks noGrp="1"/>
          </p:cNvSpPr>
          <p:nvPr>
            <p:ph type="pic" sz="quarter" idx="322" hasCustomPrompt="1"/>
          </p:nvPr>
        </p:nvSpPr>
        <p:spPr>
          <a:xfrm>
            <a:off x="3403177" y="1926857"/>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237" name="Text Placeholder 7"/>
          <p:cNvSpPr>
            <a:spLocks noGrp="1"/>
          </p:cNvSpPr>
          <p:nvPr>
            <p:ph type="body" sz="quarter" idx="324" hasCustomPrompt="1"/>
          </p:nvPr>
        </p:nvSpPr>
        <p:spPr>
          <a:xfrm>
            <a:off x="4694221" y="118293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38" name="Text Placeholder 7"/>
          <p:cNvSpPr>
            <a:spLocks noGrp="1"/>
          </p:cNvSpPr>
          <p:nvPr>
            <p:ph type="body" sz="quarter" idx="325" hasCustomPrompt="1"/>
          </p:nvPr>
        </p:nvSpPr>
        <p:spPr>
          <a:xfrm>
            <a:off x="4694221" y="2349189"/>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39" name="Picture Placeholder 12"/>
          <p:cNvSpPr>
            <a:spLocks noGrp="1"/>
          </p:cNvSpPr>
          <p:nvPr>
            <p:ph type="pic" sz="quarter" idx="326" hasCustomPrompt="1"/>
          </p:nvPr>
        </p:nvSpPr>
        <p:spPr>
          <a:xfrm>
            <a:off x="4832768" y="1404529"/>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240" name="Picture Placeholder 12"/>
          <p:cNvSpPr>
            <a:spLocks noGrp="1"/>
          </p:cNvSpPr>
          <p:nvPr>
            <p:ph type="pic" sz="quarter" idx="327" hasCustomPrompt="1"/>
          </p:nvPr>
        </p:nvSpPr>
        <p:spPr>
          <a:xfrm>
            <a:off x="4832768" y="1926857"/>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241" name="Text Placeholder 7"/>
          <p:cNvSpPr>
            <a:spLocks noGrp="1"/>
          </p:cNvSpPr>
          <p:nvPr>
            <p:ph type="body" sz="quarter" idx="329" hasCustomPrompt="1"/>
          </p:nvPr>
        </p:nvSpPr>
        <p:spPr>
          <a:xfrm>
            <a:off x="6133105" y="118293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42" name="Text Placeholder 7"/>
          <p:cNvSpPr>
            <a:spLocks noGrp="1"/>
          </p:cNvSpPr>
          <p:nvPr>
            <p:ph type="body" sz="quarter" idx="330" hasCustomPrompt="1"/>
          </p:nvPr>
        </p:nvSpPr>
        <p:spPr>
          <a:xfrm>
            <a:off x="6133105" y="2349189"/>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43" name="Picture Placeholder 12"/>
          <p:cNvSpPr>
            <a:spLocks noGrp="1"/>
          </p:cNvSpPr>
          <p:nvPr>
            <p:ph type="pic" sz="quarter" idx="331" hasCustomPrompt="1"/>
          </p:nvPr>
        </p:nvSpPr>
        <p:spPr>
          <a:xfrm>
            <a:off x="6271651" y="1404529"/>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244" name="Picture Placeholder 12"/>
          <p:cNvSpPr>
            <a:spLocks noGrp="1"/>
          </p:cNvSpPr>
          <p:nvPr>
            <p:ph type="pic" sz="quarter" idx="332" hasCustomPrompt="1"/>
          </p:nvPr>
        </p:nvSpPr>
        <p:spPr>
          <a:xfrm>
            <a:off x="6271651" y="1926857"/>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245" name="Text Placeholder 7"/>
          <p:cNvSpPr>
            <a:spLocks noGrp="1"/>
          </p:cNvSpPr>
          <p:nvPr>
            <p:ph type="body" sz="quarter" idx="334" hasCustomPrompt="1"/>
          </p:nvPr>
        </p:nvSpPr>
        <p:spPr>
          <a:xfrm>
            <a:off x="7573172" y="118293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46" name="Text Placeholder 7"/>
          <p:cNvSpPr>
            <a:spLocks noGrp="1"/>
          </p:cNvSpPr>
          <p:nvPr>
            <p:ph type="body" sz="quarter" idx="335" hasCustomPrompt="1"/>
          </p:nvPr>
        </p:nvSpPr>
        <p:spPr>
          <a:xfrm>
            <a:off x="7573172" y="2349189"/>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47" name="Picture Placeholder 12"/>
          <p:cNvSpPr>
            <a:spLocks noGrp="1"/>
          </p:cNvSpPr>
          <p:nvPr>
            <p:ph type="pic" sz="quarter" idx="336" hasCustomPrompt="1"/>
          </p:nvPr>
        </p:nvSpPr>
        <p:spPr>
          <a:xfrm>
            <a:off x="7711718" y="1404529"/>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248" name="Picture Placeholder 12"/>
          <p:cNvSpPr>
            <a:spLocks noGrp="1"/>
          </p:cNvSpPr>
          <p:nvPr>
            <p:ph type="pic" sz="quarter" idx="337" hasCustomPrompt="1"/>
          </p:nvPr>
        </p:nvSpPr>
        <p:spPr>
          <a:xfrm>
            <a:off x="7711718" y="1926857"/>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274" name="Text Placeholder 5"/>
          <p:cNvSpPr>
            <a:spLocks noGrp="1"/>
          </p:cNvSpPr>
          <p:nvPr>
            <p:ph type="body" sz="quarter" idx="339" hasCustomPrompt="1"/>
          </p:nvPr>
        </p:nvSpPr>
        <p:spPr>
          <a:xfrm>
            <a:off x="1851852" y="3142812"/>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275" name="Text Placeholder 5"/>
          <p:cNvSpPr>
            <a:spLocks noGrp="1"/>
          </p:cNvSpPr>
          <p:nvPr>
            <p:ph type="body" sz="quarter" idx="340" hasCustomPrompt="1"/>
          </p:nvPr>
        </p:nvSpPr>
        <p:spPr>
          <a:xfrm>
            <a:off x="3264629" y="3142812"/>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276" name="Text Placeholder 5"/>
          <p:cNvSpPr>
            <a:spLocks noGrp="1"/>
          </p:cNvSpPr>
          <p:nvPr>
            <p:ph type="body" sz="quarter" idx="341" hasCustomPrompt="1"/>
          </p:nvPr>
        </p:nvSpPr>
        <p:spPr>
          <a:xfrm>
            <a:off x="4694221" y="3142812"/>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277" name="Text Placeholder 5"/>
          <p:cNvSpPr>
            <a:spLocks noGrp="1"/>
          </p:cNvSpPr>
          <p:nvPr>
            <p:ph type="body" sz="quarter" idx="342" hasCustomPrompt="1"/>
          </p:nvPr>
        </p:nvSpPr>
        <p:spPr>
          <a:xfrm>
            <a:off x="6133105" y="3142812"/>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278" name="Text Placeholder 5"/>
          <p:cNvSpPr>
            <a:spLocks noGrp="1"/>
          </p:cNvSpPr>
          <p:nvPr>
            <p:ph type="body" sz="quarter" idx="343" hasCustomPrompt="1"/>
          </p:nvPr>
        </p:nvSpPr>
        <p:spPr>
          <a:xfrm>
            <a:off x="7573172" y="3142812"/>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279" name="Text Placeholder 7"/>
          <p:cNvSpPr>
            <a:spLocks noGrp="1"/>
          </p:cNvSpPr>
          <p:nvPr>
            <p:ph type="body" sz="quarter" idx="344" hasCustomPrompt="1"/>
          </p:nvPr>
        </p:nvSpPr>
        <p:spPr>
          <a:xfrm>
            <a:off x="1852282" y="3002050"/>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80" name="Text Placeholder 7"/>
          <p:cNvSpPr>
            <a:spLocks noGrp="1"/>
          </p:cNvSpPr>
          <p:nvPr>
            <p:ph type="body" sz="quarter" idx="345" hasCustomPrompt="1"/>
          </p:nvPr>
        </p:nvSpPr>
        <p:spPr>
          <a:xfrm>
            <a:off x="1852282" y="4168306"/>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81" name="Picture Placeholder 12"/>
          <p:cNvSpPr>
            <a:spLocks noGrp="1"/>
          </p:cNvSpPr>
          <p:nvPr>
            <p:ph type="pic" sz="quarter" idx="346" hasCustomPrompt="1"/>
          </p:nvPr>
        </p:nvSpPr>
        <p:spPr>
          <a:xfrm>
            <a:off x="1990828" y="3223646"/>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282" name="Picture Placeholder 12"/>
          <p:cNvSpPr>
            <a:spLocks noGrp="1"/>
          </p:cNvSpPr>
          <p:nvPr>
            <p:ph type="pic" sz="quarter" idx="347" hasCustomPrompt="1"/>
          </p:nvPr>
        </p:nvSpPr>
        <p:spPr>
          <a:xfrm>
            <a:off x="1990828" y="3745974"/>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283" name="Text Placeholder 7"/>
          <p:cNvSpPr>
            <a:spLocks noGrp="1"/>
          </p:cNvSpPr>
          <p:nvPr>
            <p:ph type="body" sz="quarter" idx="348" hasCustomPrompt="1"/>
          </p:nvPr>
        </p:nvSpPr>
        <p:spPr>
          <a:xfrm>
            <a:off x="3264629" y="3002049"/>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84" name="Text Placeholder 7"/>
          <p:cNvSpPr>
            <a:spLocks noGrp="1"/>
          </p:cNvSpPr>
          <p:nvPr>
            <p:ph type="body" sz="quarter" idx="349" hasCustomPrompt="1"/>
          </p:nvPr>
        </p:nvSpPr>
        <p:spPr>
          <a:xfrm>
            <a:off x="3264629" y="4168306"/>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85" name="Picture Placeholder 12"/>
          <p:cNvSpPr>
            <a:spLocks noGrp="1"/>
          </p:cNvSpPr>
          <p:nvPr>
            <p:ph type="pic" sz="quarter" idx="350" hasCustomPrompt="1"/>
          </p:nvPr>
        </p:nvSpPr>
        <p:spPr>
          <a:xfrm>
            <a:off x="3403177" y="3223646"/>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286" name="Picture Placeholder 12"/>
          <p:cNvSpPr>
            <a:spLocks noGrp="1"/>
          </p:cNvSpPr>
          <p:nvPr>
            <p:ph type="pic" sz="quarter" idx="351" hasCustomPrompt="1"/>
          </p:nvPr>
        </p:nvSpPr>
        <p:spPr>
          <a:xfrm>
            <a:off x="3403177" y="3745974"/>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287" name="Text Placeholder 7"/>
          <p:cNvSpPr>
            <a:spLocks noGrp="1"/>
          </p:cNvSpPr>
          <p:nvPr>
            <p:ph type="body" sz="quarter" idx="352" hasCustomPrompt="1"/>
          </p:nvPr>
        </p:nvSpPr>
        <p:spPr>
          <a:xfrm>
            <a:off x="4694221" y="3002049"/>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88" name="Text Placeholder 7"/>
          <p:cNvSpPr>
            <a:spLocks noGrp="1"/>
          </p:cNvSpPr>
          <p:nvPr>
            <p:ph type="body" sz="quarter" idx="353" hasCustomPrompt="1"/>
          </p:nvPr>
        </p:nvSpPr>
        <p:spPr>
          <a:xfrm>
            <a:off x="4694221" y="4168306"/>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89" name="Picture Placeholder 12"/>
          <p:cNvSpPr>
            <a:spLocks noGrp="1"/>
          </p:cNvSpPr>
          <p:nvPr>
            <p:ph type="pic" sz="quarter" idx="354" hasCustomPrompt="1"/>
          </p:nvPr>
        </p:nvSpPr>
        <p:spPr>
          <a:xfrm>
            <a:off x="4832768" y="3223646"/>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290" name="Picture Placeholder 12"/>
          <p:cNvSpPr>
            <a:spLocks noGrp="1"/>
          </p:cNvSpPr>
          <p:nvPr>
            <p:ph type="pic" sz="quarter" idx="355" hasCustomPrompt="1"/>
          </p:nvPr>
        </p:nvSpPr>
        <p:spPr>
          <a:xfrm>
            <a:off x="4832768" y="3745974"/>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291" name="Text Placeholder 7"/>
          <p:cNvSpPr>
            <a:spLocks noGrp="1"/>
          </p:cNvSpPr>
          <p:nvPr>
            <p:ph type="body" sz="quarter" idx="356" hasCustomPrompt="1"/>
          </p:nvPr>
        </p:nvSpPr>
        <p:spPr>
          <a:xfrm>
            <a:off x="6133105" y="3002049"/>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92" name="Text Placeholder 7"/>
          <p:cNvSpPr>
            <a:spLocks noGrp="1"/>
          </p:cNvSpPr>
          <p:nvPr>
            <p:ph type="body" sz="quarter" idx="357" hasCustomPrompt="1"/>
          </p:nvPr>
        </p:nvSpPr>
        <p:spPr>
          <a:xfrm>
            <a:off x="6133105" y="4168306"/>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93" name="Picture Placeholder 12"/>
          <p:cNvSpPr>
            <a:spLocks noGrp="1"/>
          </p:cNvSpPr>
          <p:nvPr>
            <p:ph type="pic" sz="quarter" idx="358" hasCustomPrompt="1"/>
          </p:nvPr>
        </p:nvSpPr>
        <p:spPr>
          <a:xfrm>
            <a:off x="6271651" y="3223646"/>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294" name="Picture Placeholder 12"/>
          <p:cNvSpPr>
            <a:spLocks noGrp="1"/>
          </p:cNvSpPr>
          <p:nvPr>
            <p:ph type="pic" sz="quarter" idx="359" hasCustomPrompt="1"/>
          </p:nvPr>
        </p:nvSpPr>
        <p:spPr>
          <a:xfrm>
            <a:off x="6271651" y="3745974"/>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295" name="Text Placeholder 7"/>
          <p:cNvSpPr>
            <a:spLocks noGrp="1"/>
          </p:cNvSpPr>
          <p:nvPr>
            <p:ph type="body" sz="quarter" idx="360" hasCustomPrompt="1"/>
          </p:nvPr>
        </p:nvSpPr>
        <p:spPr>
          <a:xfrm>
            <a:off x="7573172" y="3002049"/>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96" name="Text Placeholder 7"/>
          <p:cNvSpPr>
            <a:spLocks noGrp="1"/>
          </p:cNvSpPr>
          <p:nvPr>
            <p:ph type="body" sz="quarter" idx="361" hasCustomPrompt="1"/>
          </p:nvPr>
        </p:nvSpPr>
        <p:spPr>
          <a:xfrm>
            <a:off x="7573172" y="4168306"/>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97" name="Picture Placeholder 12"/>
          <p:cNvSpPr>
            <a:spLocks noGrp="1"/>
          </p:cNvSpPr>
          <p:nvPr>
            <p:ph type="pic" sz="quarter" idx="362" hasCustomPrompt="1"/>
          </p:nvPr>
        </p:nvSpPr>
        <p:spPr>
          <a:xfrm>
            <a:off x="7711718" y="3223646"/>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298" name="Picture Placeholder 12"/>
          <p:cNvSpPr>
            <a:spLocks noGrp="1"/>
          </p:cNvSpPr>
          <p:nvPr>
            <p:ph type="pic" sz="quarter" idx="363" hasCustomPrompt="1"/>
          </p:nvPr>
        </p:nvSpPr>
        <p:spPr>
          <a:xfrm>
            <a:off x="7711718" y="3745974"/>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324" name="Text Placeholder 5"/>
          <p:cNvSpPr>
            <a:spLocks noGrp="1"/>
          </p:cNvSpPr>
          <p:nvPr>
            <p:ph type="body" sz="quarter" idx="364" hasCustomPrompt="1"/>
          </p:nvPr>
        </p:nvSpPr>
        <p:spPr>
          <a:xfrm>
            <a:off x="1851852" y="4910849"/>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325" name="Text Placeholder 5"/>
          <p:cNvSpPr>
            <a:spLocks noGrp="1"/>
          </p:cNvSpPr>
          <p:nvPr>
            <p:ph type="body" sz="quarter" idx="365" hasCustomPrompt="1"/>
          </p:nvPr>
        </p:nvSpPr>
        <p:spPr>
          <a:xfrm>
            <a:off x="3264629" y="4910849"/>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326" name="Text Placeholder 5"/>
          <p:cNvSpPr>
            <a:spLocks noGrp="1"/>
          </p:cNvSpPr>
          <p:nvPr>
            <p:ph type="body" sz="quarter" idx="366" hasCustomPrompt="1"/>
          </p:nvPr>
        </p:nvSpPr>
        <p:spPr>
          <a:xfrm>
            <a:off x="4694221" y="4910849"/>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327" name="Text Placeholder 5"/>
          <p:cNvSpPr>
            <a:spLocks noGrp="1"/>
          </p:cNvSpPr>
          <p:nvPr>
            <p:ph type="body" sz="quarter" idx="367" hasCustomPrompt="1"/>
          </p:nvPr>
        </p:nvSpPr>
        <p:spPr>
          <a:xfrm>
            <a:off x="6133105" y="4910849"/>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328" name="Text Placeholder 5"/>
          <p:cNvSpPr>
            <a:spLocks noGrp="1"/>
          </p:cNvSpPr>
          <p:nvPr>
            <p:ph type="body" sz="quarter" idx="368" hasCustomPrompt="1"/>
          </p:nvPr>
        </p:nvSpPr>
        <p:spPr>
          <a:xfrm>
            <a:off x="7573172" y="4910849"/>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329" name="Text Placeholder 7"/>
          <p:cNvSpPr>
            <a:spLocks noGrp="1"/>
          </p:cNvSpPr>
          <p:nvPr>
            <p:ph type="body" sz="quarter" idx="369" hasCustomPrompt="1"/>
          </p:nvPr>
        </p:nvSpPr>
        <p:spPr>
          <a:xfrm>
            <a:off x="1852282" y="4770087"/>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330" name="Text Placeholder 7"/>
          <p:cNvSpPr>
            <a:spLocks noGrp="1"/>
          </p:cNvSpPr>
          <p:nvPr>
            <p:ph type="body" sz="quarter" idx="370" hasCustomPrompt="1"/>
          </p:nvPr>
        </p:nvSpPr>
        <p:spPr>
          <a:xfrm>
            <a:off x="1852282" y="593634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331" name="Picture Placeholder 12"/>
          <p:cNvSpPr>
            <a:spLocks noGrp="1"/>
          </p:cNvSpPr>
          <p:nvPr>
            <p:ph type="pic" sz="quarter" idx="371" hasCustomPrompt="1"/>
          </p:nvPr>
        </p:nvSpPr>
        <p:spPr>
          <a:xfrm>
            <a:off x="1990828" y="4991687"/>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332" name="Picture Placeholder 12"/>
          <p:cNvSpPr>
            <a:spLocks noGrp="1"/>
          </p:cNvSpPr>
          <p:nvPr>
            <p:ph type="pic" sz="quarter" idx="372" hasCustomPrompt="1"/>
          </p:nvPr>
        </p:nvSpPr>
        <p:spPr>
          <a:xfrm>
            <a:off x="1990828" y="5514009"/>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333" name="Text Placeholder 7"/>
          <p:cNvSpPr>
            <a:spLocks noGrp="1"/>
          </p:cNvSpPr>
          <p:nvPr>
            <p:ph type="body" sz="quarter" idx="373" hasCustomPrompt="1"/>
          </p:nvPr>
        </p:nvSpPr>
        <p:spPr>
          <a:xfrm>
            <a:off x="3264629" y="4770087"/>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334" name="Text Placeholder 7"/>
          <p:cNvSpPr>
            <a:spLocks noGrp="1"/>
          </p:cNvSpPr>
          <p:nvPr>
            <p:ph type="body" sz="quarter" idx="374" hasCustomPrompt="1"/>
          </p:nvPr>
        </p:nvSpPr>
        <p:spPr>
          <a:xfrm>
            <a:off x="3264629" y="593634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335" name="Picture Placeholder 12"/>
          <p:cNvSpPr>
            <a:spLocks noGrp="1"/>
          </p:cNvSpPr>
          <p:nvPr>
            <p:ph type="pic" sz="quarter" idx="375" hasCustomPrompt="1"/>
          </p:nvPr>
        </p:nvSpPr>
        <p:spPr>
          <a:xfrm>
            <a:off x="3403177" y="4991687"/>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336" name="Picture Placeholder 12"/>
          <p:cNvSpPr>
            <a:spLocks noGrp="1"/>
          </p:cNvSpPr>
          <p:nvPr>
            <p:ph type="pic" sz="quarter" idx="376" hasCustomPrompt="1"/>
          </p:nvPr>
        </p:nvSpPr>
        <p:spPr>
          <a:xfrm>
            <a:off x="3403177" y="5514009"/>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337" name="Text Placeholder 7"/>
          <p:cNvSpPr>
            <a:spLocks noGrp="1"/>
          </p:cNvSpPr>
          <p:nvPr>
            <p:ph type="body" sz="quarter" idx="377" hasCustomPrompt="1"/>
          </p:nvPr>
        </p:nvSpPr>
        <p:spPr>
          <a:xfrm>
            <a:off x="4694221" y="4770087"/>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338" name="Text Placeholder 7"/>
          <p:cNvSpPr>
            <a:spLocks noGrp="1"/>
          </p:cNvSpPr>
          <p:nvPr>
            <p:ph type="body" sz="quarter" idx="378" hasCustomPrompt="1"/>
          </p:nvPr>
        </p:nvSpPr>
        <p:spPr>
          <a:xfrm>
            <a:off x="4694221" y="593634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339" name="Picture Placeholder 12"/>
          <p:cNvSpPr>
            <a:spLocks noGrp="1"/>
          </p:cNvSpPr>
          <p:nvPr>
            <p:ph type="pic" sz="quarter" idx="379" hasCustomPrompt="1"/>
          </p:nvPr>
        </p:nvSpPr>
        <p:spPr>
          <a:xfrm>
            <a:off x="4832768" y="4991687"/>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340" name="Picture Placeholder 12"/>
          <p:cNvSpPr>
            <a:spLocks noGrp="1"/>
          </p:cNvSpPr>
          <p:nvPr>
            <p:ph type="pic" sz="quarter" idx="380" hasCustomPrompt="1"/>
          </p:nvPr>
        </p:nvSpPr>
        <p:spPr>
          <a:xfrm>
            <a:off x="4832768" y="5514009"/>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341" name="Text Placeholder 7"/>
          <p:cNvSpPr>
            <a:spLocks noGrp="1"/>
          </p:cNvSpPr>
          <p:nvPr>
            <p:ph type="body" sz="quarter" idx="381" hasCustomPrompt="1"/>
          </p:nvPr>
        </p:nvSpPr>
        <p:spPr>
          <a:xfrm>
            <a:off x="6133105" y="4770087"/>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342" name="Text Placeholder 7"/>
          <p:cNvSpPr>
            <a:spLocks noGrp="1"/>
          </p:cNvSpPr>
          <p:nvPr>
            <p:ph type="body" sz="quarter" idx="382" hasCustomPrompt="1"/>
          </p:nvPr>
        </p:nvSpPr>
        <p:spPr>
          <a:xfrm>
            <a:off x="6133105" y="593634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343" name="Picture Placeholder 12"/>
          <p:cNvSpPr>
            <a:spLocks noGrp="1"/>
          </p:cNvSpPr>
          <p:nvPr>
            <p:ph type="pic" sz="quarter" idx="383" hasCustomPrompt="1"/>
          </p:nvPr>
        </p:nvSpPr>
        <p:spPr>
          <a:xfrm>
            <a:off x="6271651" y="4991687"/>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344" name="Picture Placeholder 12"/>
          <p:cNvSpPr>
            <a:spLocks noGrp="1"/>
          </p:cNvSpPr>
          <p:nvPr>
            <p:ph type="pic" sz="quarter" idx="384" hasCustomPrompt="1"/>
          </p:nvPr>
        </p:nvSpPr>
        <p:spPr>
          <a:xfrm>
            <a:off x="6271651" y="5514009"/>
            <a:ext cx="873125" cy="333784"/>
          </a:xfrm>
        </p:spPr>
        <p:txBody>
          <a:bodyPr>
            <a:noAutofit/>
          </a:bodyPr>
          <a:lstStyle>
            <a:lvl1pPr marL="8498" indent="0" algn="ctr">
              <a:buNone/>
              <a:defRPr sz="700">
                <a:solidFill>
                  <a:schemeClr val="accent3"/>
                </a:solidFill>
              </a:defRPr>
            </a:lvl1pPr>
          </a:lstStyle>
          <a:p>
            <a:r>
              <a:rPr lang="en-US" dirty="0"/>
              <a:t>Insert Logo</a:t>
            </a:r>
          </a:p>
        </p:txBody>
      </p:sp>
      <p:sp>
        <p:nvSpPr>
          <p:cNvPr id="345" name="Text Placeholder 7"/>
          <p:cNvSpPr>
            <a:spLocks noGrp="1"/>
          </p:cNvSpPr>
          <p:nvPr>
            <p:ph type="body" sz="quarter" idx="385" hasCustomPrompt="1"/>
          </p:nvPr>
        </p:nvSpPr>
        <p:spPr>
          <a:xfrm>
            <a:off x="7573172" y="4770087"/>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346" name="Text Placeholder 7"/>
          <p:cNvSpPr>
            <a:spLocks noGrp="1"/>
          </p:cNvSpPr>
          <p:nvPr>
            <p:ph type="body" sz="quarter" idx="386" hasCustomPrompt="1"/>
          </p:nvPr>
        </p:nvSpPr>
        <p:spPr>
          <a:xfrm>
            <a:off x="7573172" y="593634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347" name="Picture Placeholder 12"/>
          <p:cNvSpPr>
            <a:spLocks noGrp="1"/>
          </p:cNvSpPr>
          <p:nvPr>
            <p:ph type="pic" sz="quarter" idx="387" hasCustomPrompt="1"/>
          </p:nvPr>
        </p:nvSpPr>
        <p:spPr>
          <a:xfrm>
            <a:off x="7711718" y="4991687"/>
            <a:ext cx="873125" cy="333784"/>
          </a:xfrm>
        </p:spPr>
        <p:txBody>
          <a:bodyPr>
            <a:noAutofit/>
          </a:bodyPr>
          <a:lstStyle>
            <a:lvl1pPr marL="8498" indent="0" algn="ctr">
              <a:buNone/>
              <a:defRPr sz="700" baseline="0">
                <a:solidFill>
                  <a:schemeClr val="accent3"/>
                </a:solidFill>
              </a:defRPr>
            </a:lvl1pPr>
          </a:lstStyle>
          <a:p>
            <a:r>
              <a:rPr lang="en-US" dirty="0"/>
              <a:t>Insert Logo</a:t>
            </a:r>
          </a:p>
        </p:txBody>
      </p:sp>
      <p:sp>
        <p:nvSpPr>
          <p:cNvPr id="348" name="Picture Placeholder 12"/>
          <p:cNvSpPr>
            <a:spLocks noGrp="1"/>
          </p:cNvSpPr>
          <p:nvPr>
            <p:ph type="pic" sz="quarter" idx="388" hasCustomPrompt="1"/>
          </p:nvPr>
        </p:nvSpPr>
        <p:spPr>
          <a:xfrm>
            <a:off x="7711718" y="5514009"/>
            <a:ext cx="873125" cy="333784"/>
          </a:xfrm>
        </p:spPr>
        <p:txBody>
          <a:bodyPr>
            <a:noAutofit/>
          </a:bodyPr>
          <a:lstStyle>
            <a:lvl1pPr marL="8498" indent="0" algn="ctr">
              <a:buNone/>
              <a:defRPr sz="700">
                <a:solidFill>
                  <a:schemeClr val="accent3"/>
                </a:solidFill>
              </a:defRPr>
            </a:lvl1pPr>
          </a:lstStyle>
          <a:p>
            <a:r>
              <a:rPr lang="en-US" dirty="0"/>
              <a:t>Insert Logo</a:t>
            </a:r>
          </a:p>
        </p:txBody>
      </p:sp>
    </p:spTree>
    <p:extLst>
      <p:ext uri="{BB962C8B-B14F-4D97-AF65-F5344CB8AC3E}">
        <p14:creationId xmlns:p14="http://schemas.microsoft.com/office/powerpoint/2010/main" val="2496499227"/>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Tombstones Ligh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Click To Add Title</a:t>
            </a:r>
          </a:p>
        </p:txBody>
      </p:sp>
      <p:sp>
        <p:nvSpPr>
          <p:cNvPr id="4" name="Slide Number Placeholder 3"/>
          <p:cNvSpPr>
            <a:spLocks noGrp="1"/>
          </p:cNvSpPr>
          <p:nvPr>
            <p:ph type="sldNum" sz="quarter" idx="11"/>
          </p:nvPr>
        </p:nvSpPr>
        <p:spPr/>
        <p:txBody>
          <a:bodyPr/>
          <a:lstStyle>
            <a:lvl1pPr>
              <a:defRPr>
                <a:solidFill>
                  <a:schemeClr val="tx1"/>
                </a:solidFill>
              </a:defRPr>
            </a:lvl1pPr>
          </a:lstStyle>
          <a:p>
            <a:fld id="{612DC607-6A03-FC4D-8F08-E2A898818239}" type="slidenum">
              <a:rPr lang="en-US" smtClean="0">
                <a:solidFill>
                  <a:srgbClr val="00274C"/>
                </a:solidFill>
              </a:rPr>
              <a:pPr/>
              <a:t>‹#›</a:t>
            </a:fld>
            <a:endParaRPr lang="en-US" dirty="0">
              <a:solidFill>
                <a:srgbClr val="00274C"/>
              </a:solidFill>
            </a:endParaRPr>
          </a:p>
        </p:txBody>
      </p:sp>
      <p:sp>
        <p:nvSpPr>
          <p:cNvPr id="5" name="Footer Placeholder 4"/>
          <p:cNvSpPr>
            <a:spLocks noGrp="1"/>
          </p:cNvSpPr>
          <p:nvPr>
            <p:ph type="ftr" sz="quarter" idx="12"/>
          </p:nvPr>
        </p:nvSpPr>
        <p:spPr/>
        <p:txBody>
          <a:bodyPr/>
          <a:lstStyle>
            <a:lvl1pPr>
              <a:defRPr>
                <a:solidFill>
                  <a:schemeClr val="tx1"/>
                </a:solidFill>
              </a:defRPr>
            </a:lvl1pPr>
          </a:lstStyle>
          <a:p>
            <a:r>
              <a:rPr lang="en-US" dirty="0">
                <a:solidFill>
                  <a:srgbClr val="00274C"/>
                </a:solidFill>
              </a:rPr>
              <a:t>   </a:t>
            </a:r>
          </a:p>
        </p:txBody>
      </p:sp>
      <p:sp>
        <p:nvSpPr>
          <p:cNvPr id="81" name="Rectangle 80" hidden="1"/>
          <p:cNvSpPr/>
          <p:nvPr userDrawn="1">
            <p:custDataLst>
              <p:tags r:id="rId1"/>
            </p:custDataLst>
          </p:nvPr>
        </p:nvSpPr>
        <p:spPr>
          <a:xfrm>
            <a:off x="417099" y="208714"/>
            <a:ext cx="8309838"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715" tIns="40855" rIns="81715" bIns="40855" rtlCol="0" anchor="ctr"/>
          <a:lstStyle/>
          <a:p>
            <a:pPr algn="ctr" defTabSz="454129"/>
            <a:endParaRPr lang="en-US" dirty="0">
              <a:solidFill>
                <a:prstClr val="white"/>
              </a:solidFill>
            </a:endParaRPr>
          </a:p>
        </p:txBody>
      </p:sp>
      <p:sp>
        <p:nvSpPr>
          <p:cNvPr id="82" name="Rectangle 81" hidden="1"/>
          <p:cNvSpPr/>
          <p:nvPr userDrawn="1">
            <p:custDataLst>
              <p:tags r:id="rId2"/>
            </p:custDataLst>
          </p:nvPr>
        </p:nvSpPr>
        <p:spPr>
          <a:xfrm>
            <a:off x="0" y="6239967"/>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715" tIns="40855" rIns="81715" bIns="40855" rtlCol="0" anchor="ctr"/>
          <a:lstStyle/>
          <a:p>
            <a:pPr algn="ctr" defTabSz="454129"/>
            <a:endParaRPr lang="en-US" dirty="0">
              <a:solidFill>
                <a:prstClr val="white"/>
              </a:solidFill>
            </a:endParaRPr>
          </a:p>
        </p:txBody>
      </p:sp>
      <p:sp>
        <p:nvSpPr>
          <p:cNvPr id="83" name="Text Placeholder 92"/>
          <p:cNvSpPr>
            <a:spLocks noGrp="1"/>
          </p:cNvSpPr>
          <p:nvPr>
            <p:ph type="body" sz="quarter" idx="109" hasCustomPrompt="1"/>
          </p:nvPr>
        </p:nvSpPr>
        <p:spPr>
          <a:xfrm>
            <a:off x="415636" y="5749038"/>
            <a:ext cx="8314171" cy="331975"/>
          </a:xfrm>
        </p:spPr>
        <p:txBody>
          <a:bodyPr anchor="b">
            <a:normAutofit/>
          </a:bodyPr>
          <a:lstStyle>
            <a:lvl1pPr marL="8498" indent="0">
              <a:spcBef>
                <a:spcPts val="0"/>
              </a:spcBef>
              <a:spcAft>
                <a:spcPts val="0"/>
              </a:spcAft>
              <a:buNone/>
              <a:defRPr sz="600">
                <a:solidFill>
                  <a:schemeClr val="tx1"/>
                </a:solidFill>
              </a:defRPr>
            </a:lvl1pPr>
          </a:lstStyle>
          <a:p>
            <a:pPr lvl="0"/>
            <a:r>
              <a:rPr lang="en-US" dirty="0"/>
              <a:t>Click to add source</a:t>
            </a:r>
          </a:p>
        </p:txBody>
      </p:sp>
      <p:sp>
        <p:nvSpPr>
          <p:cNvPr id="174" name="Text Placeholder 5"/>
          <p:cNvSpPr>
            <a:spLocks noGrp="1"/>
          </p:cNvSpPr>
          <p:nvPr>
            <p:ph type="body" sz="quarter" idx="313" hasCustomPrompt="1"/>
          </p:nvPr>
        </p:nvSpPr>
        <p:spPr>
          <a:xfrm>
            <a:off x="415851" y="1830308"/>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175" name="Text Placeholder 5"/>
          <p:cNvSpPr>
            <a:spLocks noGrp="1"/>
          </p:cNvSpPr>
          <p:nvPr>
            <p:ph type="body" sz="quarter" idx="318" hasCustomPrompt="1"/>
          </p:nvPr>
        </p:nvSpPr>
        <p:spPr>
          <a:xfrm>
            <a:off x="1852067" y="1830308"/>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176" name="Text Placeholder 5"/>
          <p:cNvSpPr>
            <a:spLocks noGrp="1"/>
          </p:cNvSpPr>
          <p:nvPr>
            <p:ph type="body" sz="quarter" idx="323" hasCustomPrompt="1"/>
          </p:nvPr>
        </p:nvSpPr>
        <p:spPr>
          <a:xfrm>
            <a:off x="3264629" y="1830308"/>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177" name="Text Placeholder 5"/>
          <p:cNvSpPr>
            <a:spLocks noGrp="1"/>
          </p:cNvSpPr>
          <p:nvPr>
            <p:ph type="body" sz="quarter" idx="328" hasCustomPrompt="1"/>
          </p:nvPr>
        </p:nvSpPr>
        <p:spPr>
          <a:xfrm>
            <a:off x="4694221" y="1830308"/>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178" name="Text Placeholder 5"/>
          <p:cNvSpPr>
            <a:spLocks noGrp="1"/>
          </p:cNvSpPr>
          <p:nvPr>
            <p:ph type="body" sz="quarter" idx="333" hasCustomPrompt="1"/>
          </p:nvPr>
        </p:nvSpPr>
        <p:spPr>
          <a:xfrm>
            <a:off x="6133105" y="1830308"/>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179" name="Text Placeholder 5"/>
          <p:cNvSpPr>
            <a:spLocks noGrp="1"/>
          </p:cNvSpPr>
          <p:nvPr>
            <p:ph type="body" sz="quarter" idx="338" hasCustomPrompt="1"/>
          </p:nvPr>
        </p:nvSpPr>
        <p:spPr>
          <a:xfrm>
            <a:off x="7573172" y="1830308"/>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180" name="Text Placeholder 7"/>
          <p:cNvSpPr>
            <a:spLocks noGrp="1"/>
          </p:cNvSpPr>
          <p:nvPr>
            <p:ph type="body" sz="quarter" idx="339" hasCustomPrompt="1"/>
          </p:nvPr>
        </p:nvSpPr>
        <p:spPr>
          <a:xfrm>
            <a:off x="415851" y="1689547"/>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181" name="Text Placeholder 7"/>
          <p:cNvSpPr>
            <a:spLocks noGrp="1"/>
          </p:cNvSpPr>
          <p:nvPr>
            <p:ph type="body" sz="quarter" idx="340" hasCustomPrompt="1"/>
          </p:nvPr>
        </p:nvSpPr>
        <p:spPr>
          <a:xfrm>
            <a:off x="415851" y="285580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182" name="Picture Placeholder 12"/>
          <p:cNvSpPr>
            <a:spLocks noGrp="1"/>
          </p:cNvSpPr>
          <p:nvPr>
            <p:ph type="pic" sz="quarter" idx="341" hasCustomPrompt="1"/>
          </p:nvPr>
        </p:nvSpPr>
        <p:spPr>
          <a:xfrm>
            <a:off x="554398" y="1911144"/>
            <a:ext cx="873125" cy="333784"/>
          </a:xfrm>
        </p:spPr>
        <p:txBody>
          <a:bodyPr>
            <a:noAutofit/>
          </a:bodyPr>
          <a:lstStyle>
            <a:lvl1pPr marL="8498" indent="0" algn="ctr">
              <a:buNone/>
              <a:defRPr sz="700" baseline="0">
                <a:solidFill>
                  <a:schemeClr val="tx1"/>
                </a:solidFill>
              </a:defRPr>
            </a:lvl1pPr>
          </a:lstStyle>
          <a:p>
            <a:r>
              <a:rPr lang="en-US" dirty="0"/>
              <a:t>Insert Logo</a:t>
            </a:r>
          </a:p>
        </p:txBody>
      </p:sp>
      <p:sp>
        <p:nvSpPr>
          <p:cNvPr id="183" name="Picture Placeholder 12"/>
          <p:cNvSpPr>
            <a:spLocks noGrp="1"/>
          </p:cNvSpPr>
          <p:nvPr>
            <p:ph type="pic" sz="quarter" idx="342" hasCustomPrompt="1"/>
          </p:nvPr>
        </p:nvSpPr>
        <p:spPr>
          <a:xfrm>
            <a:off x="554398" y="2433469"/>
            <a:ext cx="873125" cy="333784"/>
          </a:xfrm>
        </p:spPr>
        <p:txBody>
          <a:bodyPr>
            <a:noAutofit/>
          </a:bodyPr>
          <a:lstStyle>
            <a:lvl1pPr marL="8498" indent="0" algn="ctr">
              <a:buNone/>
              <a:defRPr sz="700">
                <a:solidFill>
                  <a:schemeClr val="tx1"/>
                </a:solidFill>
              </a:defRPr>
            </a:lvl1pPr>
          </a:lstStyle>
          <a:p>
            <a:r>
              <a:rPr lang="en-US" dirty="0"/>
              <a:t>Insert Logo</a:t>
            </a:r>
          </a:p>
        </p:txBody>
      </p:sp>
      <p:sp>
        <p:nvSpPr>
          <p:cNvPr id="184" name="Text Placeholder 7"/>
          <p:cNvSpPr>
            <a:spLocks noGrp="1"/>
          </p:cNvSpPr>
          <p:nvPr>
            <p:ph type="body" sz="quarter" idx="314" hasCustomPrompt="1"/>
          </p:nvPr>
        </p:nvSpPr>
        <p:spPr>
          <a:xfrm>
            <a:off x="1852067" y="1689547"/>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185" name="Text Placeholder 7"/>
          <p:cNvSpPr>
            <a:spLocks noGrp="1"/>
          </p:cNvSpPr>
          <p:nvPr>
            <p:ph type="body" sz="quarter" idx="315" hasCustomPrompt="1"/>
          </p:nvPr>
        </p:nvSpPr>
        <p:spPr>
          <a:xfrm>
            <a:off x="1852067" y="285580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186" name="Picture Placeholder 12"/>
          <p:cNvSpPr>
            <a:spLocks noGrp="1"/>
          </p:cNvSpPr>
          <p:nvPr>
            <p:ph type="pic" sz="quarter" idx="316" hasCustomPrompt="1"/>
          </p:nvPr>
        </p:nvSpPr>
        <p:spPr>
          <a:xfrm>
            <a:off x="1990618" y="1911144"/>
            <a:ext cx="873125" cy="333784"/>
          </a:xfrm>
        </p:spPr>
        <p:txBody>
          <a:bodyPr>
            <a:noAutofit/>
          </a:bodyPr>
          <a:lstStyle>
            <a:lvl1pPr marL="8498" indent="0" algn="ctr">
              <a:buNone/>
              <a:defRPr sz="700" baseline="0">
                <a:solidFill>
                  <a:schemeClr val="tx1"/>
                </a:solidFill>
              </a:defRPr>
            </a:lvl1pPr>
          </a:lstStyle>
          <a:p>
            <a:r>
              <a:rPr lang="en-US" dirty="0"/>
              <a:t>Insert Logo</a:t>
            </a:r>
          </a:p>
        </p:txBody>
      </p:sp>
      <p:sp>
        <p:nvSpPr>
          <p:cNvPr id="187" name="Picture Placeholder 12"/>
          <p:cNvSpPr>
            <a:spLocks noGrp="1"/>
          </p:cNvSpPr>
          <p:nvPr>
            <p:ph type="pic" sz="quarter" idx="317" hasCustomPrompt="1"/>
          </p:nvPr>
        </p:nvSpPr>
        <p:spPr>
          <a:xfrm>
            <a:off x="1990618" y="2433469"/>
            <a:ext cx="873125" cy="333784"/>
          </a:xfrm>
        </p:spPr>
        <p:txBody>
          <a:bodyPr>
            <a:noAutofit/>
          </a:bodyPr>
          <a:lstStyle>
            <a:lvl1pPr marL="8498" indent="0" algn="ctr">
              <a:buNone/>
              <a:defRPr sz="700">
                <a:solidFill>
                  <a:schemeClr val="tx1"/>
                </a:solidFill>
              </a:defRPr>
            </a:lvl1pPr>
          </a:lstStyle>
          <a:p>
            <a:r>
              <a:rPr lang="en-US" dirty="0"/>
              <a:t>Insert Logo</a:t>
            </a:r>
          </a:p>
        </p:txBody>
      </p:sp>
      <p:sp>
        <p:nvSpPr>
          <p:cNvPr id="188" name="Text Placeholder 7"/>
          <p:cNvSpPr>
            <a:spLocks noGrp="1"/>
          </p:cNvSpPr>
          <p:nvPr>
            <p:ph type="body" sz="quarter" idx="319" hasCustomPrompt="1"/>
          </p:nvPr>
        </p:nvSpPr>
        <p:spPr>
          <a:xfrm>
            <a:off x="3264629" y="1689547"/>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189" name="Text Placeholder 7"/>
          <p:cNvSpPr>
            <a:spLocks noGrp="1"/>
          </p:cNvSpPr>
          <p:nvPr>
            <p:ph type="body" sz="quarter" idx="320" hasCustomPrompt="1"/>
          </p:nvPr>
        </p:nvSpPr>
        <p:spPr>
          <a:xfrm>
            <a:off x="3264629" y="285580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190" name="Picture Placeholder 12"/>
          <p:cNvSpPr>
            <a:spLocks noGrp="1"/>
          </p:cNvSpPr>
          <p:nvPr>
            <p:ph type="pic" sz="quarter" idx="321" hasCustomPrompt="1"/>
          </p:nvPr>
        </p:nvSpPr>
        <p:spPr>
          <a:xfrm>
            <a:off x="3403177" y="1911144"/>
            <a:ext cx="873125" cy="333784"/>
          </a:xfrm>
        </p:spPr>
        <p:txBody>
          <a:bodyPr>
            <a:noAutofit/>
          </a:bodyPr>
          <a:lstStyle>
            <a:lvl1pPr marL="8498" indent="0" algn="ctr">
              <a:buNone/>
              <a:defRPr sz="700" baseline="0">
                <a:solidFill>
                  <a:schemeClr val="tx1"/>
                </a:solidFill>
              </a:defRPr>
            </a:lvl1pPr>
          </a:lstStyle>
          <a:p>
            <a:r>
              <a:rPr lang="en-US" dirty="0"/>
              <a:t>Insert Logo</a:t>
            </a:r>
          </a:p>
        </p:txBody>
      </p:sp>
      <p:sp>
        <p:nvSpPr>
          <p:cNvPr id="191" name="Picture Placeholder 12"/>
          <p:cNvSpPr>
            <a:spLocks noGrp="1"/>
          </p:cNvSpPr>
          <p:nvPr>
            <p:ph type="pic" sz="quarter" idx="322" hasCustomPrompt="1"/>
          </p:nvPr>
        </p:nvSpPr>
        <p:spPr>
          <a:xfrm>
            <a:off x="3403177" y="2433469"/>
            <a:ext cx="873125" cy="333784"/>
          </a:xfrm>
        </p:spPr>
        <p:txBody>
          <a:bodyPr>
            <a:noAutofit/>
          </a:bodyPr>
          <a:lstStyle>
            <a:lvl1pPr marL="8498" indent="0" algn="ctr">
              <a:buNone/>
              <a:defRPr sz="700">
                <a:solidFill>
                  <a:schemeClr val="tx1"/>
                </a:solidFill>
              </a:defRPr>
            </a:lvl1pPr>
          </a:lstStyle>
          <a:p>
            <a:r>
              <a:rPr lang="en-US" dirty="0"/>
              <a:t>Insert Logo</a:t>
            </a:r>
          </a:p>
        </p:txBody>
      </p:sp>
      <p:sp>
        <p:nvSpPr>
          <p:cNvPr id="192" name="Text Placeholder 7"/>
          <p:cNvSpPr>
            <a:spLocks noGrp="1"/>
          </p:cNvSpPr>
          <p:nvPr>
            <p:ph type="body" sz="quarter" idx="324" hasCustomPrompt="1"/>
          </p:nvPr>
        </p:nvSpPr>
        <p:spPr>
          <a:xfrm>
            <a:off x="4694221" y="1689547"/>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193" name="Text Placeholder 7"/>
          <p:cNvSpPr>
            <a:spLocks noGrp="1"/>
          </p:cNvSpPr>
          <p:nvPr>
            <p:ph type="body" sz="quarter" idx="325" hasCustomPrompt="1"/>
          </p:nvPr>
        </p:nvSpPr>
        <p:spPr>
          <a:xfrm>
            <a:off x="4694221" y="285580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194" name="Picture Placeholder 12"/>
          <p:cNvSpPr>
            <a:spLocks noGrp="1"/>
          </p:cNvSpPr>
          <p:nvPr>
            <p:ph type="pic" sz="quarter" idx="326" hasCustomPrompt="1"/>
          </p:nvPr>
        </p:nvSpPr>
        <p:spPr>
          <a:xfrm>
            <a:off x="4832768" y="1911144"/>
            <a:ext cx="873125" cy="333784"/>
          </a:xfrm>
        </p:spPr>
        <p:txBody>
          <a:bodyPr>
            <a:noAutofit/>
          </a:bodyPr>
          <a:lstStyle>
            <a:lvl1pPr marL="8498" indent="0" algn="ctr">
              <a:buNone/>
              <a:defRPr sz="700" baseline="0">
                <a:solidFill>
                  <a:schemeClr val="tx1"/>
                </a:solidFill>
              </a:defRPr>
            </a:lvl1pPr>
          </a:lstStyle>
          <a:p>
            <a:r>
              <a:rPr lang="en-US" dirty="0"/>
              <a:t>Insert Logo</a:t>
            </a:r>
          </a:p>
        </p:txBody>
      </p:sp>
      <p:sp>
        <p:nvSpPr>
          <p:cNvPr id="195" name="Picture Placeholder 12"/>
          <p:cNvSpPr>
            <a:spLocks noGrp="1"/>
          </p:cNvSpPr>
          <p:nvPr>
            <p:ph type="pic" sz="quarter" idx="327" hasCustomPrompt="1"/>
          </p:nvPr>
        </p:nvSpPr>
        <p:spPr>
          <a:xfrm>
            <a:off x="4832768" y="2433469"/>
            <a:ext cx="873125" cy="333784"/>
          </a:xfrm>
        </p:spPr>
        <p:txBody>
          <a:bodyPr>
            <a:noAutofit/>
          </a:bodyPr>
          <a:lstStyle>
            <a:lvl1pPr marL="8498" indent="0" algn="ctr">
              <a:buNone/>
              <a:defRPr sz="700">
                <a:solidFill>
                  <a:schemeClr val="tx1"/>
                </a:solidFill>
              </a:defRPr>
            </a:lvl1pPr>
          </a:lstStyle>
          <a:p>
            <a:r>
              <a:rPr lang="en-US" dirty="0"/>
              <a:t>Insert Logo</a:t>
            </a:r>
          </a:p>
        </p:txBody>
      </p:sp>
      <p:sp>
        <p:nvSpPr>
          <p:cNvPr id="196" name="Text Placeholder 7"/>
          <p:cNvSpPr>
            <a:spLocks noGrp="1"/>
          </p:cNvSpPr>
          <p:nvPr>
            <p:ph type="body" sz="quarter" idx="329" hasCustomPrompt="1"/>
          </p:nvPr>
        </p:nvSpPr>
        <p:spPr>
          <a:xfrm>
            <a:off x="6133105" y="1689547"/>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197" name="Text Placeholder 7"/>
          <p:cNvSpPr>
            <a:spLocks noGrp="1"/>
          </p:cNvSpPr>
          <p:nvPr>
            <p:ph type="body" sz="quarter" idx="330" hasCustomPrompt="1"/>
          </p:nvPr>
        </p:nvSpPr>
        <p:spPr>
          <a:xfrm>
            <a:off x="6133105" y="285580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198" name="Picture Placeholder 12"/>
          <p:cNvSpPr>
            <a:spLocks noGrp="1"/>
          </p:cNvSpPr>
          <p:nvPr>
            <p:ph type="pic" sz="quarter" idx="331" hasCustomPrompt="1"/>
          </p:nvPr>
        </p:nvSpPr>
        <p:spPr>
          <a:xfrm>
            <a:off x="6271651" y="1911144"/>
            <a:ext cx="873125" cy="333784"/>
          </a:xfrm>
        </p:spPr>
        <p:txBody>
          <a:bodyPr>
            <a:noAutofit/>
          </a:bodyPr>
          <a:lstStyle>
            <a:lvl1pPr marL="8498" indent="0" algn="ctr">
              <a:buNone/>
              <a:defRPr sz="700" baseline="0">
                <a:solidFill>
                  <a:schemeClr val="tx1"/>
                </a:solidFill>
              </a:defRPr>
            </a:lvl1pPr>
          </a:lstStyle>
          <a:p>
            <a:r>
              <a:rPr lang="en-US" dirty="0"/>
              <a:t>Insert Logo</a:t>
            </a:r>
          </a:p>
        </p:txBody>
      </p:sp>
      <p:sp>
        <p:nvSpPr>
          <p:cNvPr id="235" name="Picture Placeholder 12"/>
          <p:cNvSpPr>
            <a:spLocks noGrp="1"/>
          </p:cNvSpPr>
          <p:nvPr>
            <p:ph type="pic" sz="quarter" idx="332" hasCustomPrompt="1"/>
          </p:nvPr>
        </p:nvSpPr>
        <p:spPr>
          <a:xfrm>
            <a:off x="6271651" y="2433469"/>
            <a:ext cx="873125" cy="333784"/>
          </a:xfrm>
        </p:spPr>
        <p:txBody>
          <a:bodyPr>
            <a:noAutofit/>
          </a:bodyPr>
          <a:lstStyle>
            <a:lvl1pPr marL="8498" indent="0" algn="ctr">
              <a:buNone/>
              <a:defRPr sz="700">
                <a:solidFill>
                  <a:schemeClr val="tx1"/>
                </a:solidFill>
              </a:defRPr>
            </a:lvl1pPr>
          </a:lstStyle>
          <a:p>
            <a:r>
              <a:rPr lang="en-US" dirty="0"/>
              <a:t>Insert Logo</a:t>
            </a:r>
          </a:p>
        </p:txBody>
      </p:sp>
      <p:sp>
        <p:nvSpPr>
          <p:cNvPr id="236" name="Text Placeholder 7"/>
          <p:cNvSpPr>
            <a:spLocks noGrp="1"/>
          </p:cNvSpPr>
          <p:nvPr>
            <p:ph type="body" sz="quarter" idx="334" hasCustomPrompt="1"/>
          </p:nvPr>
        </p:nvSpPr>
        <p:spPr>
          <a:xfrm>
            <a:off x="7573172" y="1689547"/>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37" name="Text Placeholder 7"/>
          <p:cNvSpPr>
            <a:spLocks noGrp="1"/>
          </p:cNvSpPr>
          <p:nvPr>
            <p:ph type="body" sz="quarter" idx="335" hasCustomPrompt="1"/>
          </p:nvPr>
        </p:nvSpPr>
        <p:spPr>
          <a:xfrm>
            <a:off x="7573172" y="285580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38" name="Picture Placeholder 12"/>
          <p:cNvSpPr>
            <a:spLocks noGrp="1"/>
          </p:cNvSpPr>
          <p:nvPr>
            <p:ph type="pic" sz="quarter" idx="336" hasCustomPrompt="1"/>
          </p:nvPr>
        </p:nvSpPr>
        <p:spPr>
          <a:xfrm>
            <a:off x="7711718" y="1911144"/>
            <a:ext cx="873125" cy="333784"/>
          </a:xfrm>
        </p:spPr>
        <p:txBody>
          <a:bodyPr>
            <a:noAutofit/>
          </a:bodyPr>
          <a:lstStyle>
            <a:lvl1pPr marL="8498" indent="0" algn="ctr">
              <a:buNone/>
              <a:defRPr sz="700" baseline="0">
                <a:solidFill>
                  <a:schemeClr val="tx1"/>
                </a:solidFill>
              </a:defRPr>
            </a:lvl1pPr>
          </a:lstStyle>
          <a:p>
            <a:r>
              <a:rPr lang="en-US" dirty="0"/>
              <a:t>Insert Logo</a:t>
            </a:r>
          </a:p>
        </p:txBody>
      </p:sp>
      <p:sp>
        <p:nvSpPr>
          <p:cNvPr id="239" name="Picture Placeholder 12"/>
          <p:cNvSpPr>
            <a:spLocks noGrp="1"/>
          </p:cNvSpPr>
          <p:nvPr>
            <p:ph type="pic" sz="quarter" idx="337" hasCustomPrompt="1"/>
          </p:nvPr>
        </p:nvSpPr>
        <p:spPr>
          <a:xfrm>
            <a:off x="7711718" y="2433469"/>
            <a:ext cx="873125" cy="333784"/>
          </a:xfrm>
        </p:spPr>
        <p:txBody>
          <a:bodyPr>
            <a:noAutofit/>
          </a:bodyPr>
          <a:lstStyle>
            <a:lvl1pPr marL="8498" indent="0" algn="ctr">
              <a:buNone/>
              <a:defRPr sz="700">
                <a:solidFill>
                  <a:schemeClr val="tx1"/>
                </a:solidFill>
              </a:defRPr>
            </a:lvl1pPr>
          </a:lstStyle>
          <a:p>
            <a:r>
              <a:rPr lang="en-US" dirty="0"/>
              <a:t>Insert Logo</a:t>
            </a:r>
          </a:p>
        </p:txBody>
      </p:sp>
      <p:sp>
        <p:nvSpPr>
          <p:cNvPr id="270" name="Text Placeholder 5"/>
          <p:cNvSpPr>
            <a:spLocks noGrp="1"/>
          </p:cNvSpPr>
          <p:nvPr>
            <p:ph type="body" sz="quarter" idx="343" hasCustomPrompt="1"/>
          </p:nvPr>
        </p:nvSpPr>
        <p:spPr>
          <a:xfrm>
            <a:off x="415851" y="4027756"/>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271" name="Text Placeholder 5"/>
          <p:cNvSpPr>
            <a:spLocks noGrp="1"/>
          </p:cNvSpPr>
          <p:nvPr>
            <p:ph type="body" sz="quarter" idx="344" hasCustomPrompt="1"/>
          </p:nvPr>
        </p:nvSpPr>
        <p:spPr>
          <a:xfrm>
            <a:off x="1852067" y="4027756"/>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272" name="Text Placeholder 5"/>
          <p:cNvSpPr>
            <a:spLocks noGrp="1"/>
          </p:cNvSpPr>
          <p:nvPr>
            <p:ph type="body" sz="quarter" idx="345" hasCustomPrompt="1"/>
          </p:nvPr>
        </p:nvSpPr>
        <p:spPr>
          <a:xfrm>
            <a:off x="3264629" y="4027756"/>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273" name="Text Placeholder 5"/>
          <p:cNvSpPr>
            <a:spLocks noGrp="1"/>
          </p:cNvSpPr>
          <p:nvPr>
            <p:ph type="body" sz="quarter" idx="346" hasCustomPrompt="1"/>
          </p:nvPr>
        </p:nvSpPr>
        <p:spPr>
          <a:xfrm>
            <a:off x="4694221" y="4027756"/>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274" name="Text Placeholder 5"/>
          <p:cNvSpPr>
            <a:spLocks noGrp="1"/>
          </p:cNvSpPr>
          <p:nvPr>
            <p:ph type="body" sz="quarter" idx="347" hasCustomPrompt="1"/>
          </p:nvPr>
        </p:nvSpPr>
        <p:spPr>
          <a:xfrm>
            <a:off x="6133105" y="4027756"/>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275" name="Text Placeholder 5"/>
          <p:cNvSpPr>
            <a:spLocks noGrp="1"/>
          </p:cNvSpPr>
          <p:nvPr>
            <p:ph type="body" sz="quarter" idx="348" hasCustomPrompt="1"/>
          </p:nvPr>
        </p:nvSpPr>
        <p:spPr>
          <a:xfrm>
            <a:off x="7573172" y="4027756"/>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276" name="Text Placeholder 7"/>
          <p:cNvSpPr>
            <a:spLocks noGrp="1"/>
          </p:cNvSpPr>
          <p:nvPr>
            <p:ph type="body" sz="quarter" idx="349" hasCustomPrompt="1"/>
          </p:nvPr>
        </p:nvSpPr>
        <p:spPr>
          <a:xfrm>
            <a:off x="415851" y="3886994"/>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77" name="Text Placeholder 7"/>
          <p:cNvSpPr>
            <a:spLocks noGrp="1"/>
          </p:cNvSpPr>
          <p:nvPr>
            <p:ph type="body" sz="quarter" idx="350" hasCustomPrompt="1"/>
          </p:nvPr>
        </p:nvSpPr>
        <p:spPr>
          <a:xfrm>
            <a:off x="415851" y="5053250"/>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78" name="Picture Placeholder 12"/>
          <p:cNvSpPr>
            <a:spLocks noGrp="1"/>
          </p:cNvSpPr>
          <p:nvPr>
            <p:ph type="pic" sz="quarter" idx="351" hasCustomPrompt="1"/>
          </p:nvPr>
        </p:nvSpPr>
        <p:spPr>
          <a:xfrm>
            <a:off x="554398" y="4108592"/>
            <a:ext cx="873125" cy="333784"/>
          </a:xfrm>
        </p:spPr>
        <p:txBody>
          <a:bodyPr>
            <a:noAutofit/>
          </a:bodyPr>
          <a:lstStyle>
            <a:lvl1pPr marL="8498" indent="0" algn="ctr">
              <a:buNone/>
              <a:defRPr sz="700" baseline="0">
                <a:solidFill>
                  <a:schemeClr val="tx1"/>
                </a:solidFill>
              </a:defRPr>
            </a:lvl1pPr>
          </a:lstStyle>
          <a:p>
            <a:r>
              <a:rPr lang="en-US" dirty="0"/>
              <a:t>Insert Logo</a:t>
            </a:r>
          </a:p>
        </p:txBody>
      </p:sp>
      <p:sp>
        <p:nvSpPr>
          <p:cNvPr id="279" name="Picture Placeholder 12"/>
          <p:cNvSpPr>
            <a:spLocks noGrp="1"/>
          </p:cNvSpPr>
          <p:nvPr>
            <p:ph type="pic" sz="quarter" idx="352" hasCustomPrompt="1"/>
          </p:nvPr>
        </p:nvSpPr>
        <p:spPr>
          <a:xfrm>
            <a:off x="554398" y="4630916"/>
            <a:ext cx="873125" cy="333784"/>
          </a:xfrm>
        </p:spPr>
        <p:txBody>
          <a:bodyPr>
            <a:noAutofit/>
          </a:bodyPr>
          <a:lstStyle>
            <a:lvl1pPr marL="8498" indent="0" algn="ctr">
              <a:buNone/>
              <a:defRPr sz="700">
                <a:solidFill>
                  <a:schemeClr val="tx1"/>
                </a:solidFill>
              </a:defRPr>
            </a:lvl1pPr>
          </a:lstStyle>
          <a:p>
            <a:r>
              <a:rPr lang="en-US" dirty="0"/>
              <a:t>Insert Logo</a:t>
            </a:r>
          </a:p>
        </p:txBody>
      </p:sp>
      <p:sp>
        <p:nvSpPr>
          <p:cNvPr id="280" name="Text Placeholder 7"/>
          <p:cNvSpPr>
            <a:spLocks noGrp="1"/>
          </p:cNvSpPr>
          <p:nvPr>
            <p:ph type="body" sz="quarter" idx="353" hasCustomPrompt="1"/>
          </p:nvPr>
        </p:nvSpPr>
        <p:spPr>
          <a:xfrm>
            <a:off x="1852067" y="3886994"/>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81" name="Text Placeholder 7"/>
          <p:cNvSpPr>
            <a:spLocks noGrp="1"/>
          </p:cNvSpPr>
          <p:nvPr>
            <p:ph type="body" sz="quarter" idx="354" hasCustomPrompt="1"/>
          </p:nvPr>
        </p:nvSpPr>
        <p:spPr>
          <a:xfrm>
            <a:off x="1852067" y="5053250"/>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82" name="Picture Placeholder 12"/>
          <p:cNvSpPr>
            <a:spLocks noGrp="1"/>
          </p:cNvSpPr>
          <p:nvPr>
            <p:ph type="pic" sz="quarter" idx="355" hasCustomPrompt="1"/>
          </p:nvPr>
        </p:nvSpPr>
        <p:spPr>
          <a:xfrm>
            <a:off x="1990618" y="4108592"/>
            <a:ext cx="873125" cy="333784"/>
          </a:xfrm>
        </p:spPr>
        <p:txBody>
          <a:bodyPr>
            <a:noAutofit/>
          </a:bodyPr>
          <a:lstStyle>
            <a:lvl1pPr marL="8498" indent="0" algn="ctr">
              <a:buNone/>
              <a:defRPr sz="700" baseline="0">
                <a:solidFill>
                  <a:schemeClr val="tx1"/>
                </a:solidFill>
              </a:defRPr>
            </a:lvl1pPr>
          </a:lstStyle>
          <a:p>
            <a:r>
              <a:rPr lang="en-US" dirty="0"/>
              <a:t>Insert Logo</a:t>
            </a:r>
          </a:p>
        </p:txBody>
      </p:sp>
      <p:sp>
        <p:nvSpPr>
          <p:cNvPr id="283" name="Picture Placeholder 12"/>
          <p:cNvSpPr>
            <a:spLocks noGrp="1"/>
          </p:cNvSpPr>
          <p:nvPr>
            <p:ph type="pic" sz="quarter" idx="356" hasCustomPrompt="1"/>
          </p:nvPr>
        </p:nvSpPr>
        <p:spPr>
          <a:xfrm>
            <a:off x="1990618" y="4630916"/>
            <a:ext cx="873125" cy="333784"/>
          </a:xfrm>
        </p:spPr>
        <p:txBody>
          <a:bodyPr>
            <a:noAutofit/>
          </a:bodyPr>
          <a:lstStyle>
            <a:lvl1pPr marL="8498" indent="0" algn="ctr">
              <a:buNone/>
              <a:defRPr sz="700">
                <a:solidFill>
                  <a:schemeClr val="tx1"/>
                </a:solidFill>
              </a:defRPr>
            </a:lvl1pPr>
          </a:lstStyle>
          <a:p>
            <a:r>
              <a:rPr lang="en-US" dirty="0"/>
              <a:t>Insert Logo</a:t>
            </a:r>
          </a:p>
        </p:txBody>
      </p:sp>
      <p:sp>
        <p:nvSpPr>
          <p:cNvPr id="284" name="Text Placeholder 7"/>
          <p:cNvSpPr>
            <a:spLocks noGrp="1"/>
          </p:cNvSpPr>
          <p:nvPr>
            <p:ph type="body" sz="quarter" idx="357" hasCustomPrompt="1"/>
          </p:nvPr>
        </p:nvSpPr>
        <p:spPr>
          <a:xfrm>
            <a:off x="3264629" y="3886994"/>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85" name="Text Placeholder 7"/>
          <p:cNvSpPr>
            <a:spLocks noGrp="1"/>
          </p:cNvSpPr>
          <p:nvPr>
            <p:ph type="body" sz="quarter" idx="358" hasCustomPrompt="1"/>
          </p:nvPr>
        </p:nvSpPr>
        <p:spPr>
          <a:xfrm>
            <a:off x="3264629" y="5053250"/>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86" name="Picture Placeholder 12"/>
          <p:cNvSpPr>
            <a:spLocks noGrp="1"/>
          </p:cNvSpPr>
          <p:nvPr>
            <p:ph type="pic" sz="quarter" idx="359" hasCustomPrompt="1"/>
          </p:nvPr>
        </p:nvSpPr>
        <p:spPr>
          <a:xfrm>
            <a:off x="3403177" y="4108592"/>
            <a:ext cx="873125" cy="333784"/>
          </a:xfrm>
        </p:spPr>
        <p:txBody>
          <a:bodyPr>
            <a:noAutofit/>
          </a:bodyPr>
          <a:lstStyle>
            <a:lvl1pPr marL="8498" indent="0" algn="ctr">
              <a:buNone/>
              <a:defRPr sz="700" baseline="0">
                <a:solidFill>
                  <a:schemeClr val="tx1"/>
                </a:solidFill>
              </a:defRPr>
            </a:lvl1pPr>
          </a:lstStyle>
          <a:p>
            <a:r>
              <a:rPr lang="en-US" dirty="0"/>
              <a:t>Insert Logo</a:t>
            </a:r>
          </a:p>
        </p:txBody>
      </p:sp>
      <p:sp>
        <p:nvSpPr>
          <p:cNvPr id="287" name="Picture Placeholder 12"/>
          <p:cNvSpPr>
            <a:spLocks noGrp="1"/>
          </p:cNvSpPr>
          <p:nvPr>
            <p:ph type="pic" sz="quarter" idx="360" hasCustomPrompt="1"/>
          </p:nvPr>
        </p:nvSpPr>
        <p:spPr>
          <a:xfrm>
            <a:off x="3403177" y="4630916"/>
            <a:ext cx="873125" cy="333784"/>
          </a:xfrm>
        </p:spPr>
        <p:txBody>
          <a:bodyPr>
            <a:noAutofit/>
          </a:bodyPr>
          <a:lstStyle>
            <a:lvl1pPr marL="8498" indent="0" algn="ctr">
              <a:buNone/>
              <a:defRPr sz="700">
                <a:solidFill>
                  <a:schemeClr val="tx1"/>
                </a:solidFill>
              </a:defRPr>
            </a:lvl1pPr>
          </a:lstStyle>
          <a:p>
            <a:r>
              <a:rPr lang="en-US" dirty="0"/>
              <a:t>Insert Logo</a:t>
            </a:r>
          </a:p>
        </p:txBody>
      </p:sp>
      <p:sp>
        <p:nvSpPr>
          <p:cNvPr id="288" name="Text Placeholder 7"/>
          <p:cNvSpPr>
            <a:spLocks noGrp="1"/>
          </p:cNvSpPr>
          <p:nvPr>
            <p:ph type="body" sz="quarter" idx="361" hasCustomPrompt="1"/>
          </p:nvPr>
        </p:nvSpPr>
        <p:spPr>
          <a:xfrm>
            <a:off x="4694221" y="3886994"/>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89" name="Text Placeholder 7"/>
          <p:cNvSpPr>
            <a:spLocks noGrp="1"/>
          </p:cNvSpPr>
          <p:nvPr>
            <p:ph type="body" sz="quarter" idx="362" hasCustomPrompt="1"/>
          </p:nvPr>
        </p:nvSpPr>
        <p:spPr>
          <a:xfrm>
            <a:off x="4694221" y="5053250"/>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90" name="Picture Placeholder 12"/>
          <p:cNvSpPr>
            <a:spLocks noGrp="1"/>
          </p:cNvSpPr>
          <p:nvPr>
            <p:ph type="pic" sz="quarter" idx="363" hasCustomPrompt="1"/>
          </p:nvPr>
        </p:nvSpPr>
        <p:spPr>
          <a:xfrm>
            <a:off x="4832768" y="4108592"/>
            <a:ext cx="873125" cy="333784"/>
          </a:xfrm>
        </p:spPr>
        <p:txBody>
          <a:bodyPr>
            <a:noAutofit/>
          </a:bodyPr>
          <a:lstStyle>
            <a:lvl1pPr marL="8498" indent="0" algn="ctr">
              <a:buNone/>
              <a:defRPr sz="700" baseline="0">
                <a:solidFill>
                  <a:schemeClr val="tx1"/>
                </a:solidFill>
              </a:defRPr>
            </a:lvl1pPr>
          </a:lstStyle>
          <a:p>
            <a:r>
              <a:rPr lang="en-US" dirty="0"/>
              <a:t>Insert Logo</a:t>
            </a:r>
          </a:p>
        </p:txBody>
      </p:sp>
      <p:sp>
        <p:nvSpPr>
          <p:cNvPr id="291" name="Picture Placeholder 12"/>
          <p:cNvSpPr>
            <a:spLocks noGrp="1"/>
          </p:cNvSpPr>
          <p:nvPr>
            <p:ph type="pic" sz="quarter" idx="364" hasCustomPrompt="1"/>
          </p:nvPr>
        </p:nvSpPr>
        <p:spPr>
          <a:xfrm>
            <a:off x="4832768" y="4630916"/>
            <a:ext cx="873125" cy="333784"/>
          </a:xfrm>
        </p:spPr>
        <p:txBody>
          <a:bodyPr>
            <a:noAutofit/>
          </a:bodyPr>
          <a:lstStyle>
            <a:lvl1pPr marL="8498" indent="0" algn="ctr">
              <a:buNone/>
              <a:defRPr sz="700">
                <a:solidFill>
                  <a:schemeClr val="tx1"/>
                </a:solidFill>
              </a:defRPr>
            </a:lvl1pPr>
          </a:lstStyle>
          <a:p>
            <a:r>
              <a:rPr lang="en-US" dirty="0"/>
              <a:t>Insert Logo</a:t>
            </a:r>
          </a:p>
        </p:txBody>
      </p:sp>
      <p:sp>
        <p:nvSpPr>
          <p:cNvPr id="292" name="Text Placeholder 7"/>
          <p:cNvSpPr>
            <a:spLocks noGrp="1"/>
          </p:cNvSpPr>
          <p:nvPr>
            <p:ph type="body" sz="quarter" idx="365" hasCustomPrompt="1"/>
          </p:nvPr>
        </p:nvSpPr>
        <p:spPr>
          <a:xfrm>
            <a:off x="6133105" y="3886994"/>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93" name="Text Placeholder 7"/>
          <p:cNvSpPr>
            <a:spLocks noGrp="1"/>
          </p:cNvSpPr>
          <p:nvPr>
            <p:ph type="body" sz="quarter" idx="366" hasCustomPrompt="1"/>
          </p:nvPr>
        </p:nvSpPr>
        <p:spPr>
          <a:xfrm>
            <a:off x="6133105" y="5053250"/>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94" name="Picture Placeholder 12"/>
          <p:cNvSpPr>
            <a:spLocks noGrp="1"/>
          </p:cNvSpPr>
          <p:nvPr>
            <p:ph type="pic" sz="quarter" idx="367" hasCustomPrompt="1"/>
          </p:nvPr>
        </p:nvSpPr>
        <p:spPr>
          <a:xfrm>
            <a:off x="6271651" y="4108592"/>
            <a:ext cx="873125" cy="333784"/>
          </a:xfrm>
        </p:spPr>
        <p:txBody>
          <a:bodyPr>
            <a:noAutofit/>
          </a:bodyPr>
          <a:lstStyle>
            <a:lvl1pPr marL="8498" indent="0" algn="ctr">
              <a:buNone/>
              <a:defRPr sz="700" baseline="0">
                <a:solidFill>
                  <a:schemeClr val="tx1"/>
                </a:solidFill>
              </a:defRPr>
            </a:lvl1pPr>
          </a:lstStyle>
          <a:p>
            <a:r>
              <a:rPr lang="en-US" dirty="0"/>
              <a:t>Insert Logo</a:t>
            </a:r>
          </a:p>
        </p:txBody>
      </p:sp>
      <p:sp>
        <p:nvSpPr>
          <p:cNvPr id="295" name="Picture Placeholder 12"/>
          <p:cNvSpPr>
            <a:spLocks noGrp="1"/>
          </p:cNvSpPr>
          <p:nvPr>
            <p:ph type="pic" sz="quarter" idx="368" hasCustomPrompt="1"/>
          </p:nvPr>
        </p:nvSpPr>
        <p:spPr>
          <a:xfrm>
            <a:off x="6271651" y="4630916"/>
            <a:ext cx="873125" cy="333784"/>
          </a:xfrm>
        </p:spPr>
        <p:txBody>
          <a:bodyPr>
            <a:noAutofit/>
          </a:bodyPr>
          <a:lstStyle>
            <a:lvl1pPr marL="8498" indent="0" algn="ctr">
              <a:buNone/>
              <a:defRPr sz="700">
                <a:solidFill>
                  <a:schemeClr val="tx1"/>
                </a:solidFill>
              </a:defRPr>
            </a:lvl1pPr>
          </a:lstStyle>
          <a:p>
            <a:r>
              <a:rPr lang="en-US" dirty="0"/>
              <a:t>Insert Logo</a:t>
            </a:r>
          </a:p>
        </p:txBody>
      </p:sp>
      <p:sp>
        <p:nvSpPr>
          <p:cNvPr id="296" name="Text Placeholder 7"/>
          <p:cNvSpPr>
            <a:spLocks noGrp="1"/>
          </p:cNvSpPr>
          <p:nvPr>
            <p:ph type="body" sz="quarter" idx="369" hasCustomPrompt="1"/>
          </p:nvPr>
        </p:nvSpPr>
        <p:spPr>
          <a:xfrm>
            <a:off x="7573172" y="3886994"/>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97" name="Text Placeholder 7"/>
          <p:cNvSpPr>
            <a:spLocks noGrp="1"/>
          </p:cNvSpPr>
          <p:nvPr>
            <p:ph type="body" sz="quarter" idx="370" hasCustomPrompt="1"/>
          </p:nvPr>
        </p:nvSpPr>
        <p:spPr>
          <a:xfrm>
            <a:off x="7573172" y="5053250"/>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298" name="Picture Placeholder 12"/>
          <p:cNvSpPr>
            <a:spLocks noGrp="1"/>
          </p:cNvSpPr>
          <p:nvPr>
            <p:ph type="pic" sz="quarter" idx="371" hasCustomPrompt="1"/>
          </p:nvPr>
        </p:nvSpPr>
        <p:spPr>
          <a:xfrm>
            <a:off x="7711718" y="4108592"/>
            <a:ext cx="873125" cy="333784"/>
          </a:xfrm>
        </p:spPr>
        <p:txBody>
          <a:bodyPr>
            <a:noAutofit/>
          </a:bodyPr>
          <a:lstStyle>
            <a:lvl1pPr marL="8498" indent="0" algn="ctr">
              <a:buNone/>
              <a:defRPr sz="700" baseline="0">
                <a:solidFill>
                  <a:schemeClr val="tx1"/>
                </a:solidFill>
              </a:defRPr>
            </a:lvl1pPr>
          </a:lstStyle>
          <a:p>
            <a:r>
              <a:rPr lang="en-US" dirty="0"/>
              <a:t>Insert Logo</a:t>
            </a:r>
          </a:p>
        </p:txBody>
      </p:sp>
      <p:sp>
        <p:nvSpPr>
          <p:cNvPr id="299" name="Picture Placeholder 12"/>
          <p:cNvSpPr>
            <a:spLocks noGrp="1"/>
          </p:cNvSpPr>
          <p:nvPr>
            <p:ph type="pic" sz="quarter" idx="372" hasCustomPrompt="1"/>
          </p:nvPr>
        </p:nvSpPr>
        <p:spPr>
          <a:xfrm>
            <a:off x="7711718" y="4630916"/>
            <a:ext cx="873125" cy="333784"/>
          </a:xfrm>
        </p:spPr>
        <p:txBody>
          <a:bodyPr>
            <a:noAutofit/>
          </a:bodyPr>
          <a:lstStyle>
            <a:lvl1pPr marL="8498" indent="0" algn="ctr">
              <a:buNone/>
              <a:defRPr sz="700">
                <a:solidFill>
                  <a:schemeClr val="tx1"/>
                </a:solidFill>
              </a:defRPr>
            </a:lvl1pPr>
          </a:lstStyle>
          <a:p>
            <a:r>
              <a:rPr lang="en-US" dirty="0"/>
              <a:t>Insert Logo</a:t>
            </a:r>
          </a:p>
        </p:txBody>
      </p:sp>
    </p:spTree>
    <p:extLst>
      <p:ext uri="{BB962C8B-B14F-4D97-AF65-F5344CB8AC3E}">
        <p14:creationId xmlns:p14="http://schemas.microsoft.com/office/powerpoint/2010/main" val="115164937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Tombstones 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Click To Add Title</a:t>
            </a:r>
          </a:p>
        </p:txBody>
      </p:sp>
      <p:sp>
        <p:nvSpPr>
          <p:cNvPr id="4" name="Slide Number Placeholder 3"/>
          <p:cNvSpPr>
            <a:spLocks noGrp="1"/>
          </p:cNvSpPr>
          <p:nvPr>
            <p:ph type="sldNum" sz="quarter" idx="11"/>
          </p:nvPr>
        </p:nvSpPr>
        <p:spPr/>
        <p:txBody>
          <a:bodyPr/>
          <a:lstStyle>
            <a:lvl1pPr>
              <a:defRPr>
                <a:solidFill>
                  <a:schemeClr val="tx1"/>
                </a:solidFill>
              </a:defRPr>
            </a:lvl1pPr>
          </a:lstStyle>
          <a:p>
            <a:fld id="{612DC607-6A03-FC4D-8F08-E2A898818239}" type="slidenum">
              <a:rPr lang="en-US" smtClean="0">
                <a:solidFill>
                  <a:srgbClr val="00274C"/>
                </a:solidFill>
              </a:rPr>
              <a:pPr/>
              <a:t>‹#›</a:t>
            </a:fld>
            <a:endParaRPr lang="en-US" dirty="0">
              <a:solidFill>
                <a:srgbClr val="00274C"/>
              </a:solidFill>
            </a:endParaRPr>
          </a:p>
        </p:txBody>
      </p:sp>
      <p:sp>
        <p:nvSpPr>
          <p:cNvPr id="5" name="Footer Placeholder 4"/>
          <p:cNvSpPr>
            <a:spLocks noGrp="1"/>
          </p:cNvSpPr>
          <p:nvPr>
            <p:ph type="ftr" sz="quarter" idx="12"/>
          </p:nvPr>
        </p:nvSpPr>
        <p:spPr/>
        <p:txBody>
          <a:bodyPr/>
          <a:lstStyle>
            <a:lvl1pPr>
              <a:defRPr>
                <a:solidFill>
                  <a:schemeClr val="tx1"/>
                </a:solidFill>
              </a:defRPr>
            </a:lvl1pPr>
          </a:lstStyle>
          <a:p>
            <a:r>
              <a:rPr lang="en-US" dirty="0">
                <a:solidFill>
                  <a:srgbClr val="00274C"/>
                </a:solidFill>
              </a:rPr>
              <a:t>   </a:t>
            </a:r>
          </a:p>
        </p:txBody>
      </p:sp>
      <p:sp>
        <p:nvSpPr>
          <p:cNvPr id="114" name="Content Placeholder 13"/>
          <p:cNvSpPr>
            <a:spLocks noGrp="1"/>
          </p:cNvSpPr>
          <p:nvPr>
            <p:ph sz="quarter" idx="18"/>
          </p:nvPr>
        </p:nvSpPr>
        <p:spPr>
          <a:xfrm>
            <a:off x="417078" y="1428132"/>
            <a:ext cx="3853527" cy="2052937"/>
          </a:xfrm>
        </p:spPr>
        <p:txBody>
          <a:bodyPr>
            <a:normAutofit/>
          </a:bodyPr>
          <a:lstStyle>
            <a:lvl1pPr>
              <a:defRPr sz="1300">
                <a:solidFill>
                  <a:schemeClr val="tx1"/>
                </a:solidFill>
              </a:defRPr>
            </a:lvl1pPr>
          </a:lstStyle>
          <a:p>
            <a:pPr lvl="0"/>
            <a:endParaRPr lang="en-US" dirty="0"/>
          </a:p>
        </p:txBody>
      </p:sp>
      <p:sp>
        <p:nvSpPr>
          <p:cNvPr id="115" name="Content Placeholder 13"/>
          <p:cNvSpPr>
            <a:spLocks noGrp="1"/>
          </p:cNvSpPr>
          <p:nvPr>
            <p:ph sz="quarter" idx="19"/>
          </p:nvPr>
        </p:nvSpPr>
        <p:spPr>
          <a:xfrm>
            <a:off x="4883613" y="1428132"/>
            <a:ext cx="3835484" cy="2052937"/>
          </a:xfrm>
        </p:spPr>
        <p:txBody>
          <a:bodyPr>
            <a:normAutofit/>
          </a:bodyPr>
          <a:lstStyle>
            <a:lvl1pPr>
              <a:defRPr sz="1300">
                <a:solidFill>
                  <a:schemeClr val="tx1"/>
                </a:solidFill>
              </a:defRPr>
            </a:lvl1pPr>
          </a:lstStyle>
          <a:p>
            <a:pPr lvl="0"/>
            <a:endParaRPr lang="en-US" dirty="0"/>
          </a:p>
        </p:txBody>
      </p:sp>
      <p:sp>
        <p:nvSpPr>
          <p:cNvPr id="116" name="Text Placeholder 5"/>
          <p:cNvSpPr>
            <a:spLocks noGrp="1"/>
          </p:cNvSpPr>
          <p:nvPr>
            <p:ph type="body" sz="quarter" idx="23" hasCustomPrompt="1"/>
          </p:nvPr>
        </p:nvSpPr>
        <p:spPr>
          <a:xfrm>
            <a:off x="415171" y="3667457"/>
            <a:ext cx="8312727" cy="258184"/>
          </a:xfrm>
          <a:solidFill>
            <a:schemeClr val="accent1"/>
          </a:solidFill>
        </p:spPr>
        <p:txBody>
          <a:bodyPr anchor="ctr">
            <a:normAutofit/>
          </a:bodyPr>
          <a:lstStyle>
            <a:lvl1pPr marL="81715" indent="0">
              <a:buNone/>
              <a:defRPr sz="1100" b="1">
                <a:solidFill>
                  <a:schemeClr val="bg1"/>
                </a:solidFill>
              </a:defRPr>
            </a:lvl1pPr>
          </a:lstStyle>
          <a:p>
            <a:pPr lvl="0"/>
            <a:r>
              <a:rPr lang="en-US" dirty="0"/>
              <a:t>Click to add title</a:t>
            </a:r>
          </a:p>
        </p:txBody>
      </p:sp>
      <p:sp>
        <p:nvSpPr>
          <p:cNvPr id="117" name="Text Placeholder 5"/>
          <p:cNvSpPr>
            <a:spLocks noGrp="1"/>
          </p:cNvSpPr>
          <p:nvPr>
            <p:ph type="body" sz="quarter" idx="245"/>
          </p:nvPr>
        </p:nvSpPr>
        <p:spPr>
          <a:xfrm>
            <a:off x="415636" y="1044951"/>
            <a:ext cx="3856182" cy="284350"/>
          </a:xfrm>
        </p:spPr>
        <p:txBody>
          <a:bodyPr anchor="b">
            <a:normAutofit/>
          </a:bodyPr>
          <a:lstStyle>
            <a:lvl1pPr marL="8498" indent="0">
              <a:buNone/>
              <a:defRPr sz="900" b="1">
                <a:solidFill>
                  <a:schemeClr val="accent1"/>
                </a:solidFill>
              </a:defRPr>
            </a:lvl1pPr>
          </a:lstStyle>
          <a:p>
            <a:pPr lvl="0"/>
            <a:r>
              <a:rPr lang="en-US" dirty="0"/>
              <a:t>Click to edit Master text styles</a:t>
            </a:r>
          </a:p>
        </p:txBody>
      </p:sp>
      <p:sp>
        <p:nvSpPr>
          <p:cNvPr id="118" name="Text Placeholder 5"/>
          <p:cNvSpPr>
            <a:spLocks noGrp="1"/>
          </p:cNvSpPr>
          <p:nvPr>
            <p:ph type="body" sz="quarter" idx="246"/>
          </p:nvPr>
        </p:nvSpPr>
        <p:spPr>
          <a:xfrm>
            <a:off x="4884244" y="1044951"/>
            <a:ext cx="3856182" cy="284350"/>
          </a:xfrm>
        </p:spPr>
        <p:txBody>
          <a:bodyPr anchor="b">
            <a:normAutofit/>
          </a:bodyPr>
          <a:lstStyle>
            <a:lvl1pPr marL="8498" indent="0">
              <a:buNone/>
              <a:defRPr sz="900" b="1">
                <a:solidFill>
                  <a:schemeClr val="accent1"/>
                </a:solidFill>
              </a:defRPr>
            </a:lvl1pPr>
          </a:lstStyle>
          <a:p>
            <a:pPr lvl="0"/>
            <a:r>
              <a:rPr lang="en-US" dirty="0"/>
              <a:t>Click to edit Master text styles</a:t>
            </a:r>
          </a:p>
        </p:txBody>
      </p:sp>
      <p:sp>
        <p:nvSpPr>
          <p:cNvPr id="49" name="Rectangle 48" hidden="1"/>
          <p:cNvSpPr/>
          <p:nvPr userDrawn="1">
            <p:custDataLst>
              <p:tags r:id="rId1"/>
            </p:custDataLst>
          </p:nvPr>
        </p:nvSpPr>
        <p:spPr>
          <a:xfrm>
            <a:off x="417099" y="208714"/>
            <a:ext cx="8309838"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715" tIns="40855" rIns="81715" bIns="40855" rtlCol="0" anchor="ctr"/>
          <a:lstStyle/>
          <a:p>
            <a:pPr algn="ctr" defTabSz="454129"/>
            <a:endParaRPr lang="en-US" dirty="0">
              <a:solidFill>
                <a:prstClr val="white"/>
              </a:solidFill>
            </a:endParaRPr>
          </a:p>
        </p:txBody>
      </p:sp>
      <p:sp>
        <p:nvSpPr>
          <p:cNvPr id="50" name="Rectangle 49" hidden="1"/>
          <p:cNvSpPr/>
          <p:nvPr userDrawn="1">
            <p:custDataLst>
              <p:tags r:id="rId2"/>
            </p:custDataLst>
          </p:nvPr>
        </p:nvSpPr>
        <p:spPr>
          <a:xfrm>
            <a:off x="0" y="6239967"/>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715" tIns="40855" rIns="81715" bIns="40855" rtlCol="0" anchor="ctr"/>
          <a:lstStyle/>
          <a:p>
            <a:pPr algn="ctr" defTabSz="454129"/>
            <a:endParaRPr lang="en-US" dirty="0">
              <a:solidFill>
                <a:prstClr val="white"/>
              </a:solidFill>
            </a:endParaRPr>
          </a:p>
        </p:txBody>
      </p:sp>
      <p:sp>
        <p:nvSpPr>
          <p:cNvPr id="52" name="Text Placeholder 92"/>
          <p:cNvSpPr>
            <a:spLocks noGrp="1"/>
          </p:cNvSpPr>
          <p:nvPr>
            <p:ph type="body" sz="quarter" idx="109" hasCustomPrompt="1"/>
          </p:nvPr>
        </p:nvSpPr>
        <p:spPr>
          <a:xfrm>
            <a:off x="415636" y="5749038"/>
            <a:ext cx="8314171" cy="331975"/>
          </a:xfrm>
        </p:spPr>
        <p:txBody>
          <a:bodyPr anchor="b">
            <a:normAutofit/>
          </a:bodyPr>
          <a:lstStyle>
            <a:lvl1pPr marL="8498" indent="0">
              <a:spcBef>
                <a:spcPts val="0"/>
              </a:spcBef>
              <a:spcAft>
                <a:spcPts val="0"/>
              </a:spcAft>
              <a:buNone/>
              <a:defRPr sz="600">
                <a:solidFill>
                  <a:schemeClr val="tx1"/>
                </a:solidFill>
              </a:defRPr>
            </a:lvl1pPr>
          </a:lstStyle>
          <a:p>
            <a:pPr lvl="0"/>
            <a:r>
              <a:rPr lang="en-US" dirty="0"/>
              <a:t>Click to add source</a:t>
            </a:r>
          </a:p>
        </p:txBody>
      </p:sp>
      <p:sp>
        <p:nvSpPr>
          <p:cNvPr id="82" name="Text Placeholder 5"/>
          <p:cNvSpPr>
            <a:spLocks noGrp="1"/>
          </p:cNvSpPr>
          <p:nvPr>
            <p:ph type="body" sz="quarter" idx="343" hasCustomPrompt="1"/>
          </p:nvPr>
        </p:nvSpPr>
        <p:spPr>
          <a:xfrm>
            <a:off x="415851" y="4344405"/>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83" name="Text Placeholder 5"/>
          <p:cNvSpPr>
            <a:spLocks noGrp="1"/>
          </p:cNvSpPr>
          <p:nvPr>
            <p:ph type="body" sz="quarter" idx="344" hasCustomPrompt="1"/>
          </p:nvPr>
        </p:nvSpPr>
        <p:spPr>
          <a:xfrm>
            <a:off x="1852067" y="4344405"/>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84" name="Text Placeholder 5"/>
          <p:cNvSpPr>
            <a:spLocks noGrp="1"/>
          </p:cNvSpPr>
          <p:nvPr>
            <p:ph type="body" sz="quarter" idx="345" hasCustomPrompt="1"/>
          </p:nvPr>
        </p:nvSpPr>
        <p:spPr>
          <a:xfrm>
            <a:off x="3264629" y="4344405"/>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85" name="Text Placeholder 5"/>
          <p:cNvSpPr>
            <a:spLocks noGrp="1"/>
          </p:cNvSpPr>
          <p:nvPr>
            <p:ph type="body" sz="quarter" idx="346" hasCustomPrompt="1"/>
          </p:nvPr>
        </p:nvSpPr>
        <p:spPr>
          <a:xfrm>
            <a:off x="4694221" y="4344405"/>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86" name="Text Placeholder 5"/>
          <p:cNvSpPr>
            <a:spLocks noGrp="1"/>
          </p:cNvSpPr>
          <p:nvPr>
            <p:ph type="body" sz="quarter" idx="347" hasCustomPrompt="1"/>
          </p:nvPr>
        </p:nvSpPr>
        <p:spPr>
          <a:xfrm>
            <a:off x="6133105" y="4344405"/>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87" name="Text Placeholder 5"/>
          <p:cNvSpPr>
            <a:spLocks noGrp="1"/>
          </p:cNvSpPr>
          <p:nvPr>
            <p:ph type="body" sz="quarter" idx="348" hasCustomPrompt="1"/>
          </p:nvPr>
        </p:nvSpPr>
        <p:spPr>
          <a:xfrm>
            <a:off x="7573172" y="4344405"/>
            <a:ext cx="1150216" cy="1025338"/>
          </a:xfrm>
          <a:ln>
            <a:solidFill>
              <a:schemeClr val="accent1"/>
            </a:solidFill>
          </a:ln>
        </p:spPr>
        <p:txBody>
          <a:bodyPr anchor="ctr" anchorCtr="0"/>
          <a:lstStyle>
            <a:lvl1pPr marL="8498" indent="0" algn="ctr">
              <a:buNone/>
              <a:defRPr sz="700">
                <a:solidFill>
                  <a:schemeClr val="tx1"/>
                </a:solidFill>
              </a:defRPr>
            </a:lvl1pPr>
            <a:lvl2pPr marL="174070" indent="0">
              <a:buNone/>
              <a:defRPr sz="700"/>
            </a:lvl2pPr>
            <a:lvl3pPr marL="392002" indent="0">
              <a:buNone/>
              <a:defRPr sz="700"/>
            </a:lvl3pPr>
            <a:lvl4pPr marL="646737" indent="0">
              <a:buNone/>
              <a:defRPr sz="700"/>
            </a:lvl4pPr>
            <a:lvl5pPr marL="894390" indent="0">
              <a:buNone/>
              <a:defRPr sz="700"/>
            </a:lvl5pPr>
          </a:lstStyle>
          <a:p>
            <a:pPr lvl="0"/>
            <a:r>
              <a:rPr lang="en-US" dirty="0"/>
              <a:t>Click to add text</a:t>
            </a:r>
          </a:p>
        </p:txBody>
      </p:sp>
      <p:sp>
        <p:nvSpPr>
          <p:cNvPr id="88" name="Text Placeholder 7"/>
          <p:cNvSpPr>
            <a:spLocks noGrp="1"/>
          </p:cNvSpPr>
          <p:nvPr>
            <p:ph type="body" sz="quarter" idx="349" hasCustomPrompt="1"/>
          </p:nvPr>
        </p:nvSpPr>
        <p:spPr>
          <a:xfrm>
            <a:off x="415851" y="420364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89" name="Text Placeholder 7"/>
          <p:cNvSpPr>
            <a:spLocks noGrp="1"/>
          </p:cNvSpPr>
          <p:nvPr>
            <p:ph type="body" sz="quarter" idx="350" hasCustomPrompt="1"/>
          </p:nvPr>
        </p:nvSpPr>
        <p:spPr>
          <a:xfrm>
            <a:off x="415851" y="5369898"/>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90" name="Picture Placeholder 12"/>
          <p:cNvSpPr>
            <a:spLocks noGrp="1"/>
          </p:cNvSpPr>
          <p:nvPr>
            <p:ph type="pic" sz="quarter" idx="351" hasCustomPrompt="1"/>
          </p:nvPr>
        </p:nvSpPr>
        <p:spPr>
          <a:xfrm>
            <a:off x="554398" y="4425242"/>
            <a:ext cx="873125" cy="333784"/>
          </a:xfrm>
        </p:spPr>
        <p:txBody>
          <a:bodyPr>
            <a:noAutofit/>
          </a:bodyPr>
          <a:lstStyle>
            <a:lvl1pPr marL="8498" indent="0" algn="ctr">
              <a:buNone/>
              <a:defRPr sz="700" baseline="0">
                <a:solidFill>
                  <a:schemeClr val="tx1"/>
                </a:solidFill>
              </a:defRPr>
            </a:lvl1pPr>
          </a:lstStyle>
          <a:p>
            <a:r>
              <a:rPr lang="en-US" dirty="0"/>
              <a:t>Insert Logo</a:t>
            </a:r>
          </a:p>
        </p:txBody>
      </p:sp>
      <p:sp>
        <p:nvSpPr>
          <p:cNvPr id="91" name="Picture Placeholder 12"/>
          <p:cNvSpPr>
            <a:spLocks noGrp="1"/>
          </p:cNvSpPr>
          <p:nvPr>
            <p:ph type="pic" sz="quarter" idx="352" hasCustomPrompt="1"/>
          </p:nvPr>
        </p:nvSpPr>
        <p:spPr>
          <a:xfrm>
            <a:off x="554398" y="4947565"/>
            <a:ext cx="873125" cy="333784"/>
          </a:xfrm>
        </p:spPr>
        <p:txBody>
          <a:bodyPr>
            <a:noAutofit/>
          </a:bodyPr>
          <a:lstStyle>
            <a:lvl1pPr marL="8498" indent="0" algn="ctr">
              <a:buNone/>
              <a:defRPr sz="700">
                <a:solidFill>
                  <a:schemeClr val="tx1"/>
                </a:solidFill>
              </a:defRPr>
            </a:lvl1pPr>
          </a:lstStyle>
          <a:p>
            <a:r>
              <a:rPr lang="en-US" dirty="0"/>
              <a:t>Insert Logo</a:t>
            </a:r>
          </a:p>
        </p:txBody>
      </p:sp>
      <p:sp>
        <p:nvSpPr>
          <p:cNvPr id="92" name="Text Placeholder 7"/>
          <p:cNvSpPr>
            <a:spLocks noGrp="1"/>
          </p:cNvSpPr>
          <p:nvPr>
            <p:ph type="body" sz="quarter" idx="353" hasCustomPrompt="1"/>
          </p:nvPr>
        </p:nvSpPr>
        <p:spPr>
          <a:xfrm>
            <a:off x="1852067" y="420364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93" name="Text Placeholder 7"/>
          <p:cNvSpPr>
            <a:spLocks noGrp="1"/>
          </p:cNvSpPr>
          <p:nvPr>
            <p:ph type="body" sz="quarter" idx="354" hasCustomPrompt="1"/>
          </p:nvPr>
        </p:nvSpPr>
        <p:spPr>
          <a:xfrm>
            <a:off x="1852067" y="5369898"/>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94" name="Picture Placeholder 12"/>
          <p:cNvSpPr>
            <a:spLocks noGrp="1"/>
          </p:cNvSpPr>
          <p:nvPr>
            <p:ph type="pic" sz="quarter" idx="355" hasCustomPrompt="1"/>
          </p:nvPr>
        </p:nvSpPr>
        <p:spPr>
          <a:xfrm>
            <a:off x="1990618" y="4425242"/>
            <a:ext cx="873125" cy="333784"/>
          </a:xfrm>
        </p:spPr>
        <p:txBody>
          <a:bodyPr>
            <a:noAutofit/>
          </a:bodyPr>
          <a:lstStyle>
            <a:lvl1pPr marL="8498" indent="0" algn="ctr">
              <a:buNone/>
              <a:defRPr sz="700" baseline="0">
                <a:solidFill>
                  <a:schemeClr val="tx1"/>
                </a:solidFill>
              </a:defRPr>
            </a:lvl1pPr>
          </a:lstStyle>
          <a:p>
            <a:r>
              <a:rPr lang="en-US" dirty="0"/>
              <a:t>Insert Logo</a:t>
            </a:r>
          </a:p>
        </p:txBody>
      </p:sp>
      <p:sp>
        <p:nvSpPr>
          <p:cNvPr id="95" name="Picture Placeholder 12"/>
          <p:cNvSpPr>
            <a:spLocks noGrp="1"/>
          </p:cNvSpPr>
          <p:nvPr>
            <p:ph type="pic" sz="quarter" idx="356" hasCustomPrompt="1"/>
          </p:nvPr>
        </p:nvSpPr>
        <p:spPr>
          <a:xfrm>
            <a:off x="1990618" y="4947565"/>
            <a:ext cx="873125" cy="333784"/>
          </a:xfrm>
        </p:spPr>
        <p:txBody>
          <a:bodyPr>
            <a:noAutofit/>
          </a:bodyPr>
          <a:lstStyle>
            <a:lvl1pPr marL="8498" indent="0" algn="ctr">
              <a:buNone/>
              <a:defRPr sz="700">
                <a:solidFill>
                  <a:schemeClr val="tx1"/>
                </a:solidFill>
              </a:defRPr>
            </a:lvl1pPr>
          </a:lstStyle>
          <a:p>
            <a:r>
              <a:rPr lang="en-US" dirty="0"/>
              <a:t>Insert Logo</a:t>
            </a:r>
          </a:p>
        </p:txBody>
      </p:sp>
      <p:sp>
        <p:nvSpPr>
          <p:cNvPr id="96" name="Text Placeholder 7"/>
          <p:cNvSpPr>
            <a:spLocks noGrp="1"/>
          </p:cNvSpPr>
          <p:nvPr>
            <p:ph type="body" sz="quarter" idx="357" hasCustomPrompt="1"/>
          </p:nvPr>
        </p:nvSpPr>
        <p:spPr>
          <a:xfrm>
            <a:off x="3264629" y="420364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97" name="Text Placeholder 7"/>
          <p:cNvSpPr>
            <a:spLocks noGrp="1"/>
          </p:cNvSpPr>
          <p:nvPr>
            <p:ph type="body" sz="quarter" idx="358" hasCustomPrompt="1"/>
          </p:nvPr>
        </p:nvSpPr>
        <p:spPr>
          <a:xfrm>
            <a:off x="3264629" y="5369898"/>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98" name="Picture Placeholder 12"/>
          <p:cNvSpPr>
            <a:spLocks noGrp="1"/>
          </p:cNvSpPr>
          <p:nvPr>
            <p:ph type="pic" sz="quarter" idx="359" hasCustomPrompt="1"/>
          </p:nvPr>
        </p:nvSpPr>
        <p:spPr>
          <a:xfrm>
            <a:off x="3403177" y="4425242"/>
            <a:ext cx="873125" cy="333784"/>
          </a:xfrm>
        </p:spPr>
        <p:txBody>
          <a:bodyPr>
            <a:noAutofit/>
          </a:bodyPr>
          <a:lstStyle>
            <a:lvl1pPr marL="8498" indent="0" algn="ctr">
              <a:buNone/>
              <a:defRPr sz="700" baseline="0">
                <a:solidFill>
                  <a:schemeClr val="tx1"/>
                </a:solidFill>
              </a:defRPr>
            </a:lvl1pPr>
          </a:lstStyle>
          <a:p>
            <a:r>
              <a:rPr lang="en-US" dirty="0"/>
              <a:t>Insert Logo</a:t>
            </a:r>
          </a:p>
        </p:txBody>
      </p:sp>
      <p:sp>
        <p:nvSpPr>
          <p:cNvPr id="99" name="Picture Placeholder 12"/>
          <p:cNvSpPr>
            <a:spLocks noGrp="1"/>
          </p:cNvSpPr>
          <p:nvPr>
            <p:ph type="pic" sz="quarter" idx="360" hasCustomPrompt="1"/>
          </p:nvPr>
        </p:nvSpPr>
        <p:spPr>
          <a:xfrm>
            <a:off x="3403177" y="4947565"/>
            <a:ext cx="873125" cy="333784"/>
          </a:xfrm>
        </p:spPr>
        <p:txBody>
          <a:bodyPr>
            <a:noAutofit/>
          </a:bodyPr>
          <a:lstStyle>
            <a:lvl1pPr marL="8498" indent="0" algn="ctr">
              <a:buNone/>
              <a:defRPr sz="700">
                <a:solidFill>
                  <a:schemeClr val="tx1"/>
                </a:solidFill>
              </a:defRPr>
            </a:lvl1pPr>
          </a:lstStyle>
          <a:p>
            <a:r>
              <a:rPr lang="en-US" dirty="0"/>
              <a:t>Insert Logo</a:t>
            </a:r>
          </a:p>
        </p:txBody>
      </p:sp>
      <p:sp>
        <p:nvSpPr>
          <p:cNvPr id="100" name="Text Placeholder 7"/>
          <p:cNvSpPr>
            <a:spLocks noGrp="1"/>
          </p:cNvSpPr>
          <p:nvPr>
            <p:ph type="body" sz="quarter" idx="361" hasCustomPrompt="1"/>
          </p:nvPr>
        </p:nvSpPr>
        <p:spPr>
          <a:xfrm>
            <a:off x="4694221" y="420364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101" name="Text Placeholder 7"/>
          <p:cNvSpPr>
            <a:spLocks noGrp="1"/>
          </p:cNvSpPr>
          <p:nvPr>
            <p:ph type="body" sz="quarter" idx="362" hasCustomPrompt="1"/>
          </p:nvPr>
        </p:nvSpPr>
        <p:spPr>
          <a:xfrm>
            <a:off x="4694221" y="5369898"/>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102" name="Picture Placeholder 12"/>
          <p:cNvSpPr>
            <a:spLocks noGrp="1"/>
          </p:cNvSpPr>
          <p:nvPr>
            <p:ph type="pic" sz="quarter" idx="363" hasCustomPrompt="1"/>
          </p:nvPr>
        </p:nvSpPr>
        <p:spPr>
          <a:xfrm>
            <a:off x="4832768" y="4425242"/>
            <a:ext cx="873125" cy="333784"/>
          </a:xfrm>
        </p:spPr>
        <p:txBody>
          <a:bodyPr>
            <a:noAutofit/>
          </a:bodyPr>
          <a:lstStyle>
            <a:lvl1pPr marL="8498" indent="0" algn="ctr">
              <a:buNone/>
              <a:defRPr sz="700" baseline="0">
                <a:solidFill>
                  <a:schemeClr val="tx1"/>
                </a:solidFill>
              </a:defRPr>
            </a:lvl1pPr>
          </a:lstStyle>
          <a:p>
            <a:r>
              <a:rPr lang="en-US" dirty="0"/>
              <a:t>Insert Logo</a:t>
            </a:r>
          </a:p>
        </p:txBody>
      </p:sp>
      <p:sp>
        <p:nvSpPr>
          <p:cNvPr id="103" name="Picture Placeholder 12"/>
          <p:cNvSpPr>
            <a:spLocks noGrp="1"/>
          </p:cNvSpPr>
          <p:nvPr>
            <p:ph type="pic" sz="quarter" idx="364" hasCustomPrompt="1"/>
          </p:nvPr>
        </p:nvSpPr>
        <p:spPr>
          <a:xfrm>
            <a:off x="4832768" y="4947565"/>
            <a:ext cx="873125" cy="333784"/>
          </a:xfrm>
        </p:spPr>
        <p:txBody>
          <a:bodyPr>
            <a:noAutofit/>
          </a:bodyPr>
          <a:lstStyle>
            <a:lvl1pPr marL="8498" indent="0" algn="ctr">
              <a:buNone/>
              <a:defRPr sz="700">
                <a:solidFill>
                  <a:schemeClr val="tx1"/>
                </a:solidFill>
              </a:defRPr>
            </a:lvl1pPr>
          </a:lstStyle>
          <a:p>
            <a:r>
              <a:rPr lang="en-US" dirty="0"/>
              <a:t>Insert Logo</a:t>
            </a:r>
          </a:p>
        </p:txBody>
      </p:sp>
      <p:sp>
        <p:nvSpPr>
          <p:cNvPr id="104" name="Text Placeholder 7"/>
          <p:cNvSpPr>
            <a:spLocks noGrp="1"/>
          </p:cNvSpPr>
          <p:nvPr>
            <p:ph type="body" sz="quarter" idx="365" hasCustomPrompt="1"/>
          </p:nvPr>
        </p:nvSpPr>
        <p:spPr>
          <a:xfrm>
            <a:off x="6133105" y="420364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105" name="Text Placeholder 7"/>
          <p:cNvSpPr>
            <a:spLocks noGrp="1"/>
          </p:cNvSpPr>
          <p:nvPr>
            <p:ph type="body" sz="quarter" idx="366" hasCustomPrompt="1"/>
          </p:nvPr>
        </p:nvSpPr>
        <p:spPr>
          <a:xfrm>
            <a:off x="6133105" y="5369898"/>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106" name="Picture Placeholder 12"/>
          <p:cNvSpPr>
            <a:spLocks noGrp="1"/>
          </p:cNvSpPr>
          <p:nvPr>
            <p:ph type="pic" sz="quarter" idx="367" hasCustomPrompt="1"/>
          </p:nvPr>
        </p:nvSpPr>
        <p:spPr>
          <a:xfrm>
            <a:off x="6271651" y="4425242"/>
            <a:ext cx="873125" cy="333784"/>
          </a:xfrm>
        </p:spPr>
        <p:txBody>
          <a:bodyPr>
            <a:noAutofit/>
          </a:bodyPr>
          <a:lstStyle>
            <a:lvl1pPr marL="8498" indent="0" algn="ctr">
              <a:buNone/>
              <a:defRPr sz="700" baseline="0">
                <a:solidFill>
                  <a:schemeClr val="tx1"/>
                </a:solidFill>
              </a:defRPr>
            </a:lvl1pPr>
          </a:lstStyle>
          <a:p>
            <a:r>
              <a:rPr lang="en-US" dirty="0"/>
              <a:t>Insert Logo</a:t>
            </a:r>
          </a:p>
        </p:txBody>
      </p:sp>
      <p:sp>
        <p:nvSpPr>
          <p:cNvPr id="107" name="Picture Placeholder 12"/>
          <p:cNvSpPr>
            <a:spLocks noGrp="1"/>
          </p:cNvSpPr>
          <p:nvPr>
            <p:ph type="pic" sz="quarter" idx="368" hasCustomPrompt="1"/>
          </p:nvPr>
        </p:nvSpPr>
        <p:spPr>
          <a:xfrm>
            <a:off x="6271651" y="4947565"/>
            <a:ext cx="873125" cy="333784"/>
          </a:xfrm>
        </p:spPr>
        <p:txBody>
          <a:bodyPr>
            <a:noAutofit/>
          </a:bodyPr>
          <a:lstStyle>
            <a:lvl1pPr marL="8498" indent="0" algn="ctr">
              <a:buNone/>
              <a:defRPr sz="700">
                <a:solidFill>
                  <a:schemeClr val="tx1"/>
                </a:solidFill>
              </a:defRPr>
            </a:lvl1pPr>
          </a:lstStyle>
          <a:p>
            <a:r>
              <a:rPr lang="en-US" dirty="0"/>
              <a:t>Insert Logo</a:t>
            </a:r>
          </a:p>
        </p:txBody>
      </p:sp>
      <p:sp>
        <p:nvSpPr>
          <p:cNvPr id="108" name="Text Placeholder 7"/>
          <p:cNvSpPr>
            <a:spLocks noGrp="1"/>
          </p:cNvSpPr>
          <p:nvPr>
            <p:ph type="body" sz="quarter" idx="369" hasCustomPrompt="1"/>
          </p:nvPr>
        </p:nvSpPr>
        <p:spPr>
          <a:xfrm>
            <a:off x="7573172" y="4203643"/>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109" name="Text Placeholder 7"/>
          <p:cNvSpPr>
            <a:spLocks noGrp="1"/>
          </p:cNvSpPr>
          <p:nvPr>
            <p:ph type="body" sz="quarter" idx="370" hasCustomPrompt="1"/>
          </p:nvPr>
        </p:nvSpPr>
        <p:spPr>
          <a:xfrm>
            <a:off x="7573172" y="5369898"/>
            <a:ext cx="1150216" cy="140773"/>
          </a:xfrm>
          <a:solidFill>
            <a:schemeClr val="accent1"/>
          </a:solidFill>
          <a:ln>
            <a:solidFill>
              <a:schemeClr val="accent1"/>
            </a:solidFill>
          </a:ln>
        </p:spPr>
        <p:txBody>
          <a:bodyPr lIns="40855" rIns="40855" anchor="ctr">
            <a:normAutofit/>
          </a:bodyPr>
          <a:lstStyle>
            <a:lvl1pPr marL="8498" indent="0" algn="ctr">
              <a:buNone/>
              <a:defRPr sz="700" b="1" cap="all" baseline="0">
                <a:solidFill>
                  <a:schemeClr val="bg1"/>
                </a:solidFill>
              </a:defRPr>
            </a:lvl1pPr>
          </a:lstStyle>
          <a:p>
            <a:pPr lvl="0"/>
            <a:r>
              <a:rPr lang="en-US" dirty="0"/>
              <a:t>Click to add text</a:t>
            </a:r>
          </a:p>
        </p:txBody>
      </p:sp>
      <p:sp>
        <p:nvSpPr>
          <p:cNvPr id="110" name="Picture Placeholder 12"/>
          <p:cNvSpPr>
            <a:spLocks noGrp="1"/>
          </p:cNvSpPr>
          <p:nvPr>
            <p:ph type="pic" sz="quarter" idx="371" hasCustomPrompt="1"/>
          </p:nvPr>
        </p:nvSpPr>
        <p:spPr>
          <a:xfrm>
            <a:off x="7711718" y="4425242"/>
            <a:ext cx="873125" cy="333784"/>
          </a:xfrm>
        </p:spPr>
        <p:txBody>
          <a:bodyPr>
            <a:noAutofit/>
          </a:bodyPr>
          <a:lstStyle>
            <a:lvl1pPr marL="8498" indent="0" algn="ctr">
              <a:buNone/>
              <a:defRPr sz="700" baseline="0">
                <a:solidFill>
                  <a:schemeClr val="tx1"/>
                </a:solidFill>
              </a:defRPr>
            </a:lvl1pPr>
          </a:lstStyle>
          <a:p>
            <a:r>
              <a:rPr lang="en-US" dirty="0"/>
              <a:t>Insert Logo</a:t>
            </a:r>
          </a:p>
        </p:txBody>
      </p:sp>
      <p:sp>
        <p:nvSpPr>
          <p:cNvPr id="111" name="Picture Placeholder 12"/>
          <p:cNvSpPr>
            <a:spLocks noGrp="1"/>
          </p:cNvSpPr>
          <p:nvPr>
            <p:ph type="pic" sz="quarter" idx="372" hasCustomPrompt="1"/>
          </p:nvPr>
        </p:nvSpPr>
        <p:spPr>
          <a:xfrm>
            <a:off x="7711718" y="4947565"/>
            <a:ext cx="873125" cy="333784"/>
          </a:xfrm>
        </p:spPr>
        <p:txBody>
          <a:bodyPr>
            <a:noAutofit/>
          </a:bodyPr>
          <a:lstStyle>
            <a:lvl1pPr marL="8498" indent="0" algn="ctr">
              <a:buNone/>
              <a:defRPr sz="700">
                <a:solidFill>
                  <a:schemeClr val="tx1"/>
                </a:solidFill>
              </a:defRPr>
            </a:lvl1pPr>
          </a:lstStyle>
          <a:p>
            <a:r>
              <a:rPr lang="en-US" dirty="0"/>
              <a:t>Insert Logo</a:t>
            </a:r>
          </a:p>
        </p:txBody>
      </p:sp>
    </p:spTree>
    <p:extLst>
      <p:ext uri="{BB962C8B-B14F-4D97-AF65-F5344CB8AC3E}">
        <p14:creationId xmlns:p14="http://schemas.microsoft.com/office/powerpoint/2010/main" val="7909769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0CDF5DF6-223D-4139-81E4-A4AEEF28C5F7}" type="slidenum">
              <a:rPr lang="en-US" smtClean="0"/>
              <a:t>‹#›</a:t>
            </a:fld>
            <a:endParaRPr lang="en-US" dirty="0"/>
          </a:p>
        </p:txBody>
      </p:sp>
    </p:spTree>
    <p:extLst>
      <p:ext uri="{BB962C8B-B14F-4D97-AF65-F5344CB8AC3E}">
        <p14:creationId xmlns:p14="http://schemas.microsoft.com/office/powerpoint/2010/main" val="276473976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Logo Displa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Click To Add Title</a:t>
            </a:r>
          </a:p>
        </p:txBody>
      </p:sp>
      <p:sp>
        <p:nvSpPr>
          <p:cNvPr id="8" name="Footer Placeholder 7"/>
          <p:cNvSpPr>
            <a:spLocks noGrp="1"/>
          </p:cNvSpPr>
          <p:nvPr>
            <p:ph type="ftr" sz="quarter" idx="11"/>
          </p:nvPr>
        </p:nvSpPr>
        <p:spPr/>
        <p:txBody>
          <a:bodyPr/>
          <a:lstStyle>
            <a:lvl1pPr>
              <a:defRPr>
                <a:solidFill>
                  <a:schemeClr val="tx1"/>
                </a:solidFill>
              </a:defRPr>
            </a:lvl1pPr>
          </a:lstStyle>
          <a:p>
            <a:r>
              <a:rPr lang="en-US" dirty="0">
                <a:solidFill>
                  <a:srgbClr val="00274C"/>
                </a:solidFill>
              </a:rPr>
              <a:t>   </a:t>
            </a:r>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612DC607-6A03-FC4D-8F08-E2A898818239}" type="slidenum">
              <a:rPr lang="en-US" smtClean="0">
                <a:solidFill>
                  <a:srgbClr val="00274C"/>
                </a:solidFill>
              </a:rPr>
              <a:pPr/>
              <a:t>‹#›</a:t>
            </a:fld>
            <a:endParaRPr lang="en-US" dirty="0">
              <a:solidFill>
                <a:srgbClr val="00274C"/>
              </a:solidFill>
            </a:endParaRPr>
          </a:p>
        </p:txBody>
      </p:sp>
      <p:sp>
        <p:nvSpPr>
          <p:cNvPr id="10" name="Rectangle 9" hidden="1"/>
          <p:cNvSpPr/>
          <p:nvPr userDrawn="1">
            <p:custDataLst>
              <p:tags r:id="rId1"/>
            </p:custDataLst>
          </p:nvPr>
        </p:nvSpPr>
        <p:spPr>
          <a:xfrm>
            <a:off x="417099" y="208714"/>
            <a:ext cx="8309838"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715" tIns="40855" rIns="81715" bIns="40855" rtlCol="0" anchor="ctr"/>
          <a:lstStyle/>
          <a:p>
            <a:pPr algn="ctr" defTabSz="454129"/>
            <a:endParaRPr lang="en-US" dirty="0">
              <a:solidFill>
                <a:prstClr val="white"/>
              </a:solidFill>
            </a:endParaRPr>
          </a:p>
        </p:txBody>
      </p:sp>
      <p:sp>
        <p:nvSpPr>
          <p:cNvPr id="11" name="Rectangle 10" hidden="1"/>
          <p:cNvSpPr/>
          <p:nvPr userDrawn="1">
            <p:custDataLst>
              <p:tags r:id="rId2"/>
            </p:custDataLst>
          </p:nvPr>
        </p:nvSpPr>
        <p:spPr>
          <a:xfrm>
            <a:off x="0" y="6239967"/>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715" tIns="40855" rIns="81715" bIns="40855" rtlCol="0" anchor="ctr"/>
          <a:lstStyle/>
          <a:p>
            <a:pPr algn="ctr" defTabSz="454129"/>
            <a:endParaRPr lang="en-US" dirty="0">
              <a:solidFill>
                <a:prstClr val="white"/>
              </a:solidFill>
            </a:endParaRPr>
          </a:p>
        </p:txBody>
      </p:sp>
      <p:sp>
        <p:nvSpPr>
          <p:cNvPr id="6" name="Picture Placeholder 5"/>
          <p:cNvSpPr>
            <a:spLocks noGrp="1"/>
          </p:cNvSpPr>
          <p:nvPr>
            <p:ph type="pic" sz="quarter" idx="13" hasCustomPrompt="1"/>
          </p:nvPr>
        </p:nvSpPr>
        <p:spPr>
          <a:xfrm>
            <a:off x="417132" y="1176620"/>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17" name="Picture Placeholder 5"/>
          <p:cNvSpPr>
            <a:spLocks noGrp="1"/>
          </p:cNvSpPr>
          <p:nvPr>
            <p:ph type="pic" sz="quarter" idx="14" hasCustomPrompt="1"/>
          </p:nvPr>
        </p:nvSpPr>
        <p:spPr>
          <a:xfrm>
            <a:off x="1862392" y="1176620"/>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18" name="Picture Placeholder 5"/>
          <p:cNvSpPr>
            <a:spLocks noGrp="1"/>
          </p:cNvSpPr>
          <p:nvPr>
            <p:ph type="pic" sz="quarter" idx="15" hasCustomPrompt="1"/>
          </p:nvPr>
        </p:nvSpPr>
        <p:spPr>
          <a:xfrm>
            <a:off x="3307649" y="1176620"/>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19" name="Picture Placeholder 5"/>
          <p:cNvSpPr>
            <a:spLocks noGrp="1"/>
          </p:cNvSpPr>
          <p:nvPr>
            <p:ph type="pic" sz="quarter" idx="16" hasCustomPrompt="1"/>
          </p:nvPr>
        </p:nvSpPr>
        <p:spPr>
          <a:xfrm>
            <a:off x="4752882" y="1176620"/>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20" name="Picture Placeholder 5"/>
          <p:cNvSpPr>
            <a:spLocks noGrp="1"/>
          </p:cNvSpPr>
          <p:nvPr>
            <p:ph type="pic" sz="quarter" idx="17" hasCustomPrompt="1"/>
          </p:nvPr>
        </p:nvSpPr>
        <p:spPr>
          <a:xfrm>
            <a:off x="6198161" y="1176620"/>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21" name="Picture Placeholder 5"/>
          <p:cNvSpPr>
            <a:spLocks noGrp="1"/>
          </p:cNvSpPr>
          <p:nvPr>
            <p:ph type="pic" sz="quarter" idx="18" hasCustomPrompt="1"/>
          </p:nvPr>
        </p:nvSpPr>
        <p:spPr>
          <a:xfrm>
            <a:off x="7643418" y="1176620"/>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22" name="Picture Placeholder 5"/>
          <p:cNvSpPr>
            <a:spLocks noGrp="1"/>
          </p:cNvSpPr>
          <p:nvPr>
            <p:ph type="pic" sz="quarter" idx="19" hasCustomPrompt="1"/>
          </p:nvPr>
        </p:nvSpPr>
        <p:spPr>
          <a:xfrm>
            <a:off x="417132" y="5351930"/>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23" name="Picture Placeholder 5"/>
          <p:cNvSpPr>
            <a:spLocks noGrp="1"/>
          </p:cNvSpPr>
          <p:nvPr>
            <p:ph type="pic" sz="quarter" idx="20" hasCustomPrompt="1"/>
          </p:nvPr>
        </p:nvSpPr>
        <p:spPr>
          <a:xfrm>
            <a:off x="1862392" y="5351930"/>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24" name="Picture Placeholder 5"/>
          <p:cNvSpPr>
            <a:spLocks noGrp="1"/>
          </p:cNvSpPr>
          <p:nvPr>
            <p:ph type="pic" sz="quarter" idx="21" hasCustomPrompt="1"/>
          </p:nvPr>
        </p:nvSpPr>
        <p:spPr>
          <a:xfrm>
            <a:off x="3307649" y="5351930"/>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25" name="Picture Placeholder 5"/>
          <p:cNvSpPr>
            <a:spLocks noGrp="1"/>
          </p:cNvSpPr>
          <p:nvPr>
            <p:ph type="pic" sz="quarter" idx="22" hasCustomPrompt="1"/>
          </p:nvPr>
        </p:nvSpPr>
        <p:spPr>
          <a:xfrm>
            <a:off x="4752882" y="5351930"/>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26" name="Picture Placeholder 5"/>
          <p:cNvSpPr>
            <a:spLocks noGrp="1"/>
          </p:cNvSpPr>
          <p:nvPr>
            <p:ph type="pic" sz="quarter" idx="23" hasCustomPrompt="1"/>
          </p:nvPr>
        </p:nvSpPr>
        <p:spPr>
          <a:xfrm>
            <a:off x="6198161" y="5351930"/>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27" name="Picture Placeholder 5"/>
          <p:cNvSpPr>
            <a:spLocks noGrp="1"/>
          </p:cNvSpPr>
          <p:nvPr>
            <p:ph type="pic" sz="quarter" idx="24" hasCustomPrompt="1"/>
          </p:nvPr>
        </p:nvSpPr>
        <p:spPr>
          <a:xfrm>
            <a:off x="7643418" y="5351930"/>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28" name="Picture Placeholder 5"/>
          <p:cNvSpPr>
            <a:spLocks noGrp="1"/>
          </p:cNvSpPr>
          <p:nvPr>
            <p:ph type="pic" sz="quarter" idx="25" hasCustomPrompt="1"/>
          </p:nvPr>
        </p:nvSpPr>
        <p:spPr>
          <a:xfrm>
            <a:off x="417132" y="4308102"/>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29" name="Picture Placeholder 5"/>
          <p:cNvSpPr>
            <a:spLocks noGrp="1"/>
          </p:cNvSpPr>
          <p:nvPr>
            <p:ph type="pic" sz="quarter" idx="26" hasCustomPrompt="1"/>
          </p:nvPr>
        </p:nvSpPr>
        <p:spPr>
          <a:xfrm>
            <a:off x="1862392" y="4308102"/>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30" name="Picture Placeholder 5"/>
          <p:cNvSpPr>
            <a:spLocks noGrp="1"/>
          </p:cNvSpPr>
          <p:nvPr>
            <p:ph type="pic" sz="quarter" idx="27" hasCustomPrompt="1"/>
          </p:nvPr>
        </p:nvSpPr>
        <p:spPr>
          <a:xfrm>
            <a:off x="3307649" y="4308102"/>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31" name="Picture Placeholder 5"/>
          <p:cNvSpPr>
            <a:spLocks noGrp="1"/>
          </p:cNvSpPr>
          <p:nvPr>
            <p:ph type="pic" sz="quarter" idx="28" hasCustomPrompt="1"/>
          </p:nvPr>
        </p:nvSpPr>
        <p:spPr>
          <a:xfrm>
            <a:off x="4752882" y="4308102"/>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32" name="Picture Placeholder 5"/>
          <p:cNvSpPr>
            <a:spLocks noGrp="1"/>
          </p:cNvSpPr>
          <p:nvPr>
            <p:ph type="pic" sz="quarter" idx="29" hasCustomPrompt="1"/>
          </p:nvPr>
        </p:nvSpPr>
        <p:spPr>
          <a:xfrm>
            <a:off x="6198161" y="4308102"/>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33" name="Picture Placeholder 5"/>
          <p:cNvSpPr>
            <a:spLocks noGrp="1"/>
          </p:cNvSpPr>
          <p:nvPr>
            <p:ph type="pic" sz="quarter" idx="30" hasCustomPrompt="1"/>
          </p:nvPr>
        </p:nvSpPr>
        <p:spPr>
          <a:xfrm>
            <a:off x="7643418" y="4308102"/>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34" name="Picture Placeholder 5"/>
          <p:cNvSpPr>
            <a:spLocks noGrp="1"/>
          </p:cNvSpPr>
          <p:nvPr>
            <p:ph type="pic" sz="quarter" idx="31" hasCustomPrompt="1"/>
          </p:nvPr>
        </p:nvSpPr>
        <p:spPr>
          <a:xfrm>
            <a:off x="417132" y="3264275"/>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35" name="Picture Placeholder 5"/>
          <p:cNvSpPr>
            <a:spLocks noGrp="1"/>
          </p:cNvSpPr>
          <p:nvPr>
            <p:ph type="pic" sz="quarter" idx="32" hasCustomPrompt="1"/>
          </p:nvPr>
        </p:nvSpPr>
        <p:spPr>
          <a:xfrm>
            <a:off x="1862392" y="3264275"/>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36" name="Picture Placeholder 5"/>
          <p:cNvSpPr>
            <a:spLocks noGrp="1"/>
          </p:cNvSpPr>
          <p:nvPr>
            <p:ph type="pic" sz="quarter" idx="33" hasCustomPrompt="1"/>
          </p:nvPr>
        </p:nvSpPr>
        <p:spPr>
          <a:xfrm>
            <a:off x="3307649" y="3264275"/>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37" name="Picture Placeholder 5"/>
          <p:cNvSpPr>
            <a:spLocks noGrp="1"/>
          </p:cNvSpPr>
          <p:nvPr>
            <p:ph type="pic" sz="quarter" idx="34" hasCustomPrompt="1"/>
          </p:nvPr>
        </p:nvSpPr>
        <p:spPr>
          <a:xfrm>
            <a:off x="4752882" y="3264275"/>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38" name="Picture Placeholder 5"/>
          <p:cNvSpPr>
            <a:spLocks noGrp="1"/>
          </p:cNvSpPr>
          <p:nvPr>
            <p:ph type="pic" sz="quarter" idx="35" hasCustomPrompt="1"/>
          </p:nvPr>
        </p:nvSpPr>
        <p:spPr>
          <a:xfrm>
            <a:off x="6198161" y="3264275"/>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39" name="Picture Placeholder 5"/>
          <p:cNvSpPr>
            <a:spLocks noGrp="1"/>
          </p:cNvSpPr>
          <p:nvPr>
            <p:ph type="pic" sz="quarter" idx="36" hasCustomPrompt="1"/>
          </p:nvPr>
        </p:nvSpPr>
        <p:spPr>
          <a:xfrm>
            <a:off x="7643418" y="3264275"/>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40" name="Picture Placeholder 5"/>
          <p:cNvSpPr>
            <a:spLocks noGrp="1"/>
          </p:cNvSpPr>
          <p:nvPr>
            <p:ph type="pic" sz="quarter" idx="37" hasCustomPrompt="1"/>
          </p:nvPr>
        </p:nvSpPr>
        <p:spPr>
          <a:xfrm>
            <a:off x="417132" y="2220447"/>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41" name="Picture Placeholder 5"/>
          <p:cNvSpPr>
            <a:spLocks noGrp="1"/>
          </p:cNvSpPr>
          <p:nvPr>
            <p:ph type="pic" sz="quarter" idx="38" hasCustomPrompt="1"/>
          </p:nvPr>
        </p:nvSpPr>
        <p:spPr>
          <a:xfrm>
            <a:off x="1862392" y="2220447"/>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42" name="Picture Placeholder 5"/>
          <p:cNvSpPr>
            <a:spLocks noGrp="1"/>
          </p:cNvSpPr>
          <p:nvPr>
            <p:ph type="pic" sz="quarter" idx="39" hasCustomPrompt="1"/>
          </p:nvPr>
        </p:nvSpPr>
        <p:spPr>
          <a:xfrm>
            <a:off x="3307649" y="2220447"/>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43" name="Picture Placeholder 5"/>
          <p:cNvSpPr>
            <a:spLocks noGrp="1"/>
          </p:cNvSpPr>
          <p:nvPr>
            <p:ph type="pic" sz="quarter" idx="40" hasCustomPrompt="1"/>
          </p:nvPr>
        </p:nvSpPr>
        <p:spPr>
          <a:xfrm>
            <a:off x="4752882" y="2220447"/>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44" name="Picture Placeholder 5"/>
          <p:cNvSpPr>
            <a:spLocks noGrp="1"/>
          </p:cNvSpPr>
          <p:nvPr>
            <p:ph type="pic" sz="quarter" idx="41" hasCustomPrompt="1"/>
          </p:nvPr>
        </p:nvSpPr>
        <p:spPr>
          <a:xfrm>
            <a:off x="6198161" y="2220447"/>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45" name="Picture Placeholder 5"/>
          <p:cNvSpPr>
            <a:spLocks noGrp="1"/>
          </p:cNvSpPr>
          <p:nvPr>
            <p:ph type="pic" sz="quarter" idx="42" hasCustomPrompt="1"/>
          </p:nvPr>
        </p:nvSpPr>
        <p:spPr>
          <a:xfrm>
            <a:off x="7643418" y="2220447"/>
            <a:ext cx="1080655" cy="726141"/>
          </a:xfrm>
        </p:spPr>
        <p:txBody>
          <a:bodyPr/>
          <a:lstStyle>
            <a:lvl1pPr marL="8498" indent="0" algn="ctr">
              <a:buFontTx/>
              <a:buNone/>
              <a:defRPr sz="1000" baseline="0">
                <a:solidFill>
                  <a:schemeClr val="tx1"/>
                </a:solidFill>
              </a:defRPr>
            </a:lvl1pPr>
          </a:lstStyle>
          <a:p>
            <a:r>
              <a:rPr lang="en-US" dirty="0"/>
              <a:t>Insert Logo</a:t>
            </a:r>
          </a:p>
        </p:txBody>
      </p:sp>
    </p:spTree>
    <p:extLst>
      <p:ext uri="{BB962C8B-B14F-4D97-AF65-F5344CB8AC3E}">
        <p14:creationId xmlns:p14="http://schemas.microsoft.com/office/powerpoint/2010/main" val="378223665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Logo Display Ligh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Click To Add Title</a:t>
            </a:r>
          </a:p>
        </p:txBody>
      </p:sp>
      <p:sp>
        <p:nvSpPr>
          <p:cNvPr id="8" name="Footer Placeholder 7"/>
          <p:cNvSpPr>
            <a:spLocks noGrp="1"/>
          </p:cNvSpPr>
          <p:nvPr>
            <p:ph type="ftr" sz="quarter" idx="11"/>
          </p:nvPr>
        </p:nvSpPr>
        <p:spPr/>
        <p:txBody>
          <a:bodyPr/>
          <a:lstStyle>
            <a:lvl1pPr>
              <a:defRPr>
                <a:solidFill>
                  <a:schemeClr val="tx1"/>
                </a:solidFill>
              </a:defRPr>
            </a:lvl1pPr>
          </a:lstStyle>
          <a:p>
            <a:r>
              <a:rPr lang="en-US" dirty="0">
                <a:solidFill>
                  <a:srgbClr val="00274C"/>
                </a:solidFill>
              </a:rPr>
              <a:t>   </a:t>
            </a:r>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612DC607-6A03-FC4D-8F08-E2A898818239}" type="slidenum">
              <a:rPr lang="en-US" smtClean="0">
                <a:solidFill>
                  <a:srgbClr val="00274C"/>
                </a:solidFill>
              </a:rPr>
              <a:pPr/>
              <a:t>‹#›</a:t>
            </a:fld>
            <a:endParaRPr lang="en-US" dirty="0">
              <a:solidFill>
                <a:srgbClr val="00274C"/>
              </a:solidFill>
            </a:endParaRPr>
          </a:p>
        </p:txBody>
      </p:sp>
      <p:sp>
        <p:nvSpPr>
          <p:cNvPr id="10" name="Rectangle 9" hidden="1"/>
          <p:cNvSpPr/>
          <p:nvPr userDrawn="1">
            <p:custDataLst>
              <p:tags r:id="rId1"/>
            </p:custDataLst>
          </p:nvPr>
        </p:nvSpPr>
        <p:spPr>
          <a:xfrm>
            <a:off x="417099" y="208714"/>
            <a:ext cx="8309838"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715" tIns="40855" rIns="81715" bIns="40855" rtlCol="0" anchor="ctr"/>
          <a:lstStyle/>
          <a:p>
            <a:pPr algn="ctr" defTabSz="454129"/>
            <a:endParaRPr lang="en-US" dirty="0">
              <a:solidFill>
                <a:prstClr val="white"/>
              </a:solidFill>
            </a:endParaRPr>
          </a:p>
        </p:txBody>
      </p:sp>
      <p:sp>
        <p:nvSpPr>
          <p:cNvPr id="11" name="Rectangle 10" hidden="1"/>
          <p:cNvSpPr/>
          <p:nvPr userDrawn="1">
            <p:custDataLst>
              <p:tags r:id="rId2"/>
            </p:custDataLst>
          </p:nvPr>
        </p:nvSpPr>
        <p:spPr>
          <a:xfrm>
            <a:off x="0" y="6239967"/>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715" tIns="40855" rIns="81715" bIns="40855" rtlCol="0" anchor="ctr"/>
          <a:lstStyle/>
          <a:p>
            <a:pPr algn="ctr" defTabSz="454129"/>
            <a:endParaRPr lang="en-US" dirty="0">
              <a:solidFill>
                <a:prstClr val="white"/>
              </a:solidFill>
            </a:endParaRPr>
          </a:p>
        </p:txBody>
      </p:sp>
      <p:sp>
        <p:nvSpPr>
          <p:cNvPr id="6" name="Picture Placeholder 5"/>
          <p:cNvSpPr>
            <a:spLocks noGrp="1"/>
          </p:cNvSpPr>
          <p:nvPr>
            <p:ph type="pic" sz="quarter" idx="13" hasCustomPrompt="1"/>
          </p:nvPr>
        </p:nvSpPr>
        <p:spPr>
          <a:xfrm>
            <a:off x="417132" y="1686591"/>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17" name="Picture Placeholder 5"/>
          <p:cNvSpPr>
            <a:spLocks noGrp="1"/>
          </p:cNvSpPr>
          <p:nvPr>
            <p:ph type="pic" sz="quarter" idx="14" hasCustomPrompt="1"/>
          </p:nvPr>
        </p:nvSpPr>
        <p:spPr>
          <a:xfrm>
            <a:off x="1862392" y="1686591"/>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18" name="Picture Placeholder 5"/>
          <p:cNvSpPr>
            <a:spLocks noGrp="1"/>
          </p:cNvSpPr>
          <p:nvPr>
            <p:ph type="pic" sz="quarter" idx="15" hasCustomPrompt="1"/>
          </p:nvPr>
        </p:nvSpPr>
        <p:spPr>
          <a:xfrm>
            <a:off x="3307649" y="1686591"/>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19" name="Picture Placeholder 5"/>
          <p:cNvSpPr>
            <a:spLocks noGrp="1"/>
          </p:cNvSpPr>
          <p:nvPr>
            <p:ph type="pic" sz="quarter" idx="16" hasCustomPrompt="1"/>
          </p:nvPr>
        </p:nvSpPr>
        <p:spPr>
          <a:xfrm>
            <a:off x="4752882" y="1686591"/>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20" name="Picture Placeholder 5"/>
          <p:cNvSpPr>
            <a:spLocks noGrp="1"/>
          </p:cNvSpPr>
          <p:nvPr>
            <p:ph type="pic" sz="quarter" idx="17" hasCustomPrompt="1"/>
          </p:nvPr>
        </p:nvSpPr>
        <p:spPr>
          <a:xfrm>
            <a:off x="6198161" y="1686591"/>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21" name="Picture Placeholder 5"/>
          <p:cNvSpPr>
            <a:spLocks noGrp="1"/>
          </p:cNvSpPr>
          <p:nvPr>
            <p:ph type="pic" sz="quarter" idx="18" hasCustomPrompt="1"/>
          </p:nvPr>
        </p:nvSpPr>
        <p:spPr>
          <a:xfrm>
            <a:off x="7643418" y="1686591"/>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22" name="Picture Placeholder 5"/>
          <p:cNvSpPr>
            <a:spLocks noGrp="1"/>
          </p:cNvSpPr>
          <p:nvPr>
            <p:ph type="pic" sz="quarter" idx="19" hasCustomPrompt="1"/>
          </p:nvPr>
        </p:nvSpPr>
        <p:spPr>
          <a:xfrm>
            <a:off x="417132" y="4491824"/>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23" name="Picture Placeholder 5"/>
          <p:cNvSpPr>
            <a:spLocks noGrp="1"/>
          </p:cNvSpPr>
          <p:nvPr>
            <p:ph type="pic" sz="quarter" idx="20" hasCustomPrompt="1"/>
          </p:nvPr>
        </p:nvSpPr>
        <p:spPr>
          <a:xfrm>
            <a:off x="1862392" y="4491824"/>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24" name="Picture Placeholder 5"/>
          <p:cNvSpPr>
            <a:spLocks noGrp="1"/>
          </p:cNvSpPr>
          <p:nvPr>
            <p:ph type="pic" sz="quarter" idx="21" hasCustomPrompt="1"/>
          </p:nvPr>
        </p:nvSpPr>
        <p:spPr>
          <a:xfrm>
            <a:off x="3307649" y="4491824"/>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25" name="Picture Placeholder 5"/>
          <p:cNvSpPr>
            <a:spLocks noGrp="1"/>
          </p:cNvSpPr>
          <p:nvPr>
            <p:ph type="pic" sz="quarter" idx="22" hasCustomPrompt="1"/>
          </p:nvPr>
        </p:nvSpPr>
        <p:spPr>
          <a:xfrm>
            <a:off x="4752882" y="4491824"/>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26" name="Picture Placeholder 5"/>
          <p:cNvSpPr>
            <a:spLocks noGrp="1"/>
          </p:cNvSpPr>
          <p:nvPr>
            <p:ph type="pic" sz="quarter" idx="23" hasCustomPrompt="1"/>
          </p:nvPr>
        </p:nvSpPr>
        <p:spPr>
          <a:xfrm>
            <a:off x="6198161" y="4491824"/>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27" name="Picture Placeholder 5"/>
          <p:cNvSpPr>
            <a:spLocks noGrp="1"/>
          </p:cNvSpPr>
          <p:nvPr>
            <p:ph type="pic" sz="quarter" idx="24" hasCustomPrompt="1"/>
          </p:nvPr>
        </p:nvSpPr>
        <p:spPr>
          <a:xfrm>
            <a:off x="7643418" y="4491824"/>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28" name="Picture Placeholder 5"/>
          <p:cNvSpPr>
            <a:spLocks noGrp="1"/>
          </p:cNvSpPr>
          <p:nvPr>
            <p:ph type="pic" sz="quarter" idx="25" hasCustomPrompt="1"/>
          </p:nvPr>
        </p:nvSpPr>
        <p:spPr>
          <a:xfrm>
            <a:off x="417132" y="3089210"/>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29" name="Picture Placeholder 5"/>
          <p:cNvSpPr>
            <a:spLocks noGrp="1"/>
          </p:cNvSpPr>
          <p:nvPr>
            <p:ph type="pic" sz="quarter" idx="26" hasCustomPrompt="1"/>
          </p:nvPr>
        </p:nvSpPr>
        <p:spPr>
          <a:xfrm>
            <a:off x="1862392" y="3089210"/>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30" name="Picture Placeholder 5"/>
          <p:cNvSpPr>
            <a:spLocks noGrp="1"/>
          </p:cNvSpPr>
          <p:nvPr>
            <p:ph type="pic" sz="quarter" idx="27" hasCustomPrompt="1"/>
          </p:nvPr>
        </p:nvSpPr>
        <p:spPr>
          <a:xfrm>
            <a:off x="3307649" y="3089210"/>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31" name="Picture Placeholder 5"/>
          <p:cNvSpPr>
            <a:spLocks noGrp="1"/>
          </p:cNvSpPr>
          <p:nvPr>
            <p:ph type="pic" sz="quarter" idx="28" hasCustomPrompt="1"/>
          </p:nvPr>
        </p:nvSpPr>
        <p:spPr>
          <a:xfrm>
            <a:off x="4752882" y="3089210"/>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32" name="Picture Placeholder 5"/>
          <p:cNvSpPr>
            <a:spLocks noGrp="1"/>
          </p:cNvSpPr>
          <p:nvPr>
            <p:ph type="pic" sz="quarter" idx="29" hasCustomPrompt="1"/>
          </p:nvPr>
        </p:nvSpPr>
        <p:spPr>
          <a:xfrm>
            <a:off x="6198161" y="3089210"/>
            <a:ext cx="1080655" cy="726141"/>
          </a:xfrm>
        </p:spPr>
        <p:txBody>
          <a:bodyPr/>
          <a:lstStyle>
            <a:lvl1pPr marL="8498" indent="0" algn="ctr">
              <a:buFontTx/>
              <a:buNone/>
              <a:defRPr sz="1000" baseline="0">
                <a:solidFill>
                  <a:schemeClr val="tx1"/>
                </a:solidFill>
              </a:defRPr>
            </a:lvl1pPr>
          </a:lstStyle>
          <a:p>
            <a:r>
              <a:rPr lang="en-US" dirty="0"/>
              <a:t>Insert Logo</a:t>
            </a:r>
          </a:p>
        </p:txBody>
      </p:sp>
      <p:sp>
        <p:nvSpPr>
          <p:cNvPr id="33" name="Picture Placeholder 5"/>
          <p:cNvSpPr>
            <a:spLocks noGrp="1"/>
          </p:cNvSpPr>
          <p:nvPr>
            <p:ph type="pic" sz="quarter" idx="30" hasCustomPrompt="1"/>
          </p:nvPr>
        </p:nvSpPr>
        <p:spPr>
          <a:xfrm>
            <a:off x="7643418" y="3089210"/>
            <a:ext cx="1080655" cy="726141"/>
          </a:xfrm>
        </p:spPr>
        <p:txBody>
          <a:bodyPr/>
          <a:lstStyle>
            <a:lvl1pPr marL="8498" indent="0" algn="ctr">
              <a:buFontTx/>
              <a:buNone/>
              <a:defRPr sz="1000" baseline="0">
                <a:solidFill>
                  <a:schemeClr val="tx1"/>
                </a:solidFill>
              </a:defRPr>
            </a:lvl1pPr>
          </a:lstStyle>
          <a:p>
            <a:r>
              <a:rPr lang="en-US" dirty="0"/>
              <a:t>Insert Logo</a:t>
            </a:r>
          </a:p>
        </p:txBody>
      </p:sp>
    </p:spTree>
    <p:extLst>
      <p:ext uri="{BB962C8B-B14F-4D97-AF65-F5344CB8AC3E}">
        <p14:creationId xmlns:p14="http://schemas.microsoft.com/office/powerpoint/2010/main" val="389387699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Team Slide 3-column">
    <p:spTree>
      <p:nvGrpSpPr>
        <p:cNvPr id="1" name=""/>
        <p:cNvGrpSpPr/>
        <p:nvPr/>
      </p:nvGrpSpPr>
      <p:grpSpPr>
        <a:xfrm>
          <a:off x="0" y="0"/>
          <a:ext cx="0" cy="0"/>
          <a:chOff x="0" y="0"/>
          <a:chExt cx="0" cy="0"/>
        </a:xfrm>
      </p:grpSpPr>
      <p:sp>
        <p:nvSpPr>
          <p:cNvPr id="17" name="Text Placeholder 13"/>
          <p:cNvSpPr>
            <a:spLocks noGrp="1"/>
          </p:cNvSpPr>
          <p:nvPr>
            <p:ph type="body" sz="quarter" idx="20" hasCustomPrompt="1"/>
          </p:nvPr>
        </p:nvSpPr>
        <p:spPr>
          <a:xfrm>
            <a:off x="1046307" y="1669276"/>
            <a:ext cx="1970116" cy="888208"/>
          </a:xfrm>
          <a:solidFill>
            <a:schemeClr val="accent1"/>
          </a:solidFill>
        </p:spPr>
        <p:txBody>
          <a:bodyPr lIns="40855" tIns="0" rIns="81715" anchor="ctr"/>
          <a:lstStyle>
            <a:lvl1pPr marL="0" indent="0">
              <a:lnSpc>
                <a:spcPct val="100000"/>
              </a:lnSpc>
              <a:spcBef>
                <a:spcPts val="0"/>
              </a:spcBef>
              <a:spcAft>
                <a:spcPts val="0"/>
              </a:spcAft>
              <a:buFont typeface="Century Gothic" panose="020B0502020202020204" pitchFamily="34" charset="0"/>
              <a:buChar char=" "/>
              <a:defRPr sz="1000" b="1">
                <a:solidFill>
                  <a:schemeClr val="bg1"/>
                </a:solidFill>
              </a:defRPr>
            </a:lvl1pPr>
            <a:lvl2pPr marL="0" indent="0">
              <a:lnSpc>
                <a:spcPct val="100000"/>
              </a:lnSpc>
              <a:spcBef>
                <a:spcPts val="0"/>
              </a:spcBef>
              <a:buFont typeface="Century Gothic" panose="020B0502020202020204" pitchFamily="34" charset="0"/>
              <a:buChar char=" "/>
              <a:defRPr sz="900" baseline="0">
                <a:solidFill>
                  <a:schemeClr val="bg1"/>
                </a:solidFill>
              </a:defRPr>
            </a:lvl2pPr>
            <a:lvl3pPr marL="0" indent="0">
              <a:lnSpc>
                <a:spcPct val="100000"/>
              </a:lnSpc>
              <a:buFont typeface="Century Gothic" panose="020B0502020202020204" pitchFamily="34" charset="0"/>
              <a:buChar char=" "/>
              <a:defRPr sz="700" baseline="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39" name="Text Placeholder 13"/>
          <p:cNvSpPr>
            <a:spLocks noGrp="1"/>
          </p:cNvSpPr>
          <p:nvPr>
            <p:ph type="body" sz="quarter" idx="42" hasCustomPrompt="1"/>
          </p:nvPr>
        </p:nvSpPr>
        <p:spPr>
          <a:xfrm>
            <a:off x="3898664" y="1669276"/>
            <a:ext cx="1970116" cy="888208"/>
          </a:xfrm>
          <a:solidFill>
            <a:schemeClr val="accent1"/>
          </a:solidFill>
        </p:spPr>
        <p:txBody>
          <a:bodyPr lIns="40855" tIns="0" rIns="81715" anchor="ctr"/>
          <a:lstStyle>
            <a:lvl1pPr marL="0" indent="0">
              <a:lnSpc>
                <a:spcPct val="100000"/>
              </a:lnSpc>
              <a:spcBef>
                <a:spcPts val="0"/>
              </a:spcBef>
              <a:spcAft>
                <a:spcPts val="0"/>
              </a:spcAft>
              <a:buFont typeface="Century Gothic" panose="020B0502020202020204" pitchFamily="34" charset="0"/>
              <a:buChar char=" "/>
              <a:defRPr sz="1000" b="1">
                <a:solidFill>
                  <a:schemeClr val="bg1"/>
                </a:solidFill>
              </a:defRPr>
            </a:lvl1pPr>
            <a:lvl2pPr marL="0" indent="0">
              <a:lnSpc>
                <a:spcPct val="100000"/>
              </a:lnSpc>
              <a:spcBef>
                <a:spcPts val="0"/>
              </a:spcBef>
              <a:buFont typeface="Century Gothic" panose="020B0502020202020204" pitchFamily="34" charset="0"/>
              <a:buChar char=" "/>
              <a:defRPr sz="900" baseline="0">
                <a:solidFill>
                  <a:schemeClr val="bg1"/>
                </a:solidFill>
              </a:defRPr>
            </a:lvl2pPr>
            <a:lvl3pPr marL="0" indent="0">
              <a:lnSpc>
                <a:spcPct val="100000"/>
              </a:lnSpc>
              <a:buFont typeface="Century Gothic" panose="020B0502020202020204" pitchFamily="34" charset="0"/>
              <a:buChar char=" "/>
              <a:defRPr sz="700" baseline="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40" name="Text Placeholder 13"/>
          <p:cNvSpPr>
            <a:spLocks noGrp="1"/>
          </p:cNvSpPr>
          <p:nvPr>
            <p:ph type="body" sz="quarter" idx="43" hasCustomPrompt="1"/>
          </p:nvPr>
        </p:nvSpPr>
        <p:spPr>
          <a:xfrm>
            <a:off x="6751021" y="1669276"/>
            <a:ext cx="1970116" cy="888208"/>
          </a:xfrm>
          <a:solidFill>
            <a:schemeClr val="accent1"/>
          </a:solidFill>
        </p:spPr>
        <p:txBody>
          <a:bodyPr lIns="40855" tIns="0" rIns="81715" anchor="ctr"/>
          <a:lstStyle>
            <a:lvl1pPr marL="0" indent="0">
              <a:lnSpc>
                <a:spcPct val="100000"/>
              </a:lnSpc>
              <a:spcBef>
                <a:spcPts val="0"/>
              </a:spcBef>
              <a:spcAft>
                <a:spcPts val="0"/>
              </a:spcAft>
              <a:buFont typeface="Century Gothic" panose="020B0502020202020204" pitchFamily="34" charset="0"/>
              <a:buChar char=" "/>
              <a:defRPr sz="1000" b="1">
                <a:solidFill>
                  <a:schemeClr val="bg1"/>
                </a:solidFill>
              </a:defRPr>
            </a:lvl1pPr>
            <a:lvl2pPr marL="0" indent="0">
              <a:lnSpc>
                <a:spcPct val="100000"/>
              </a:lnSpc>
              <a:spcBef>
                <a:spcPts val="0"/>
              </a:spcBef>
              <a:buFont typeface="Century Gothic" panose="020B0502020202020204" pitchFamily="34" charset="0"/>
              <a:buChar char=" "/>
              <a:defRPr sz="900" baseline="0">
                <a:solidFill>
                  <a:schemeClr val="bg1"/>
                </a:solidFill>
              </a:defRPr>
            </a:lvl2pPr>
            <a:lvl3pPr marL="0" indent="0">
              <a:lnSpc>
                <a:spcPct val="100000"/>
              </a:lnSpc>
              <a:buFont typeface="Century Gothic" panose="020B0502020202020204" pitchFamily="34" charset="0"/>
              <a:buChar char=" "/>
              <a:defRPr sz="700" baseline="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41" name="Text Placeholder 13"/>
          <p:cNvSpPr>
            <a:spLocks noGrp="1"/>
          </p:cNvSpPr>
          <p:nvPr>
            <p:ph type="body" sz="quarter" idx="44" hasCustomPrompt="1"/>
          </p:nvPr>
        </p:nvSpPr>
        <p:spPr>
          <a:xfrm>
            <a:off x="1046307" y="2842805"/>
            <a:ext cx="1970116" cy="888208"/>
          </a:xfrm>
          <a:solidFill>
            <a:schemeClr val="accent1"/>
          </a:solidFill>
        </p:spPr>
        <p:txBody>
          <a:bodyPr lIns="40855" tIns="0" rIns="81715" anchor="ctr"/>
          <a:lstStyle>
            <a:lvl1pPr marL="0" indent="0">
              <a:lnSpc>
                <a:spcPct val="100000"/>
              </a:lnSpc>
              <a:spcBef>
                <a:spcPts val="0"/>
              </a:spcBef>
              <a:spcAft>
                <a:spcPts val="0"/>
              </a:spcAft>
              <a:buFont typeface="Century Gothic" panose="020B0502020202020204" pitchFamily="34" charset="0"/>
              <a:buChar char=" "/>
              <a:defRPr sz="1000" b="1">
                <a:solidFill>
                  <a:schemeClr val="bg1"/>
                </a:solidFill>
              </a:defRPr>
            </a:lvl1pPr>
            <a:lvl2pPr marL="0" indent="0">
              <a:lnSpc>
                <a:spcPct val="100000"/>
              </a:lnSpc>
              <a:spcBef>
                <a:spcPts val="0"/>
              </a:spcBef>
              <a:buFont typeface="Century Gothic" panose="020B0502020202020204" pitchFamily="34" charset="0"/>
              <a:buChar char=" "/>
              <a:defRPr sz="900" baseline="0">
                <a:solidFill>
                  <a:schemeClr val="bg1"/>
                </a:solidFill>
              </a:defRPr>
            </a:lvl2pPr>
            <a:lvl3pPr marL="0" indent="0">
              <a:lnSpc>
                <a:spcPct val="100000"/>
              </a:lnSpc>
              <a:buFont typeface="Century Gothic" panose="020B0502020202020204" pitchFamily="34" charset="0"/>
              <a:buChar char=" "/>
              <a:defRPr sz="700" baseline="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42" name="Text Placeholder 13"/>
          <p:cNvSpPr>
            <a:spLocks noGrp="1"/>
          </p:cNvSpPr>
          <p:nvPr>
            <p:ph type="body" sz="quarter" idx="45" hasCustomPrompt="1"/>
          </p:nvPr>
        </p:nvSpPr>
        <p:spPr>
          <a:xfrm>
            <a:off x="3898664" y="2842805"/>
            <a:ext cx="1970116" cy="888208"/>
          </a:xfrm>
          <a:solidFill>
            <a:schemeClr val="accent1"/>
          </a:solidFill>
        </p:spPr>
        <p:txBody>
          <a:bodyPr lIns="40855" tIns="0" rIns="81715" anchor="ctr"/>
          <a:lstStyle>
            <a:lvl1pPr marL="0" indent="0">
              <a:lnSpc>
                <a:spcPct val="100000"/>
              </a:lnSpc>
              <a:spcBef>
                <a:spcPts val="0"/>
              </a:spcBef>
              <a:spcAft>
                <a:spcPts val="0"/>
              </a:spcAft>
              <a:buFont typeface="Century Gothic" panose="020B0502020202020204" pitchFamily="34" charset="0"/>
              <a:buChar char=" "/>
              <a:defRPr sz="1000" b="1">
                <a:solidFill>
                  <a:schemeClr val="bg1"/>
                </a:solidFill>
              </a:defRPr>
            </a:lvl1pPr>
            <a:lvl2pPr marL="0" indent="0">
              <a:lnSpc>
                <a:spcPct val="100000"/>
              </a:lnSpc>
              <a:spcBef>
                <a:spcPts val="0"/>
              </a:spcBef>
              <a:buFont typeface="Century Gothic" panose="020B0502020202020204" pitchFamily="34" charset="0"/>
              <a:buChar char=" "/>
              <a:defRPr sz="900" baseline="0">
                <a:solidFill>
                  <a:schemeClr val="bg1"/>
                </a:solidFill>
              </a:defRPr>
            </a:lvl2pPr>
            <a:lvl3pPr marL="0" indent="0">
              <a:lnSpc>
                <a:spcPct val="100000"/>
              </a:lnSpc>
              <a:buFont typeface="Century Gothic" panose="020B0502020202020204" pitchFamily="34" charset="0"/>
              <a:buChar char=" "/>
              <a:defRPr sz="700" baseline="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43" name="Text Placeholder 13"/>
          <p:cNvSpPr>
            <a:spLocks noGrp="1"/>
          </p:cNvSpPr>
          <p:nvPr>
            <p:ph type="body" sz="quarter" idx="46" hasCustomPrompt="1"/>
          </p:nvPr>
        </p:nvSpPr>
        <p:spPr>
          <a:xfrm>
            <a:off x="6751021" y="2842805"/>
            <a:ext cx="1970116" cy="888208"/>
          </a:xfrm>
          <a:solidFill>
            <a:schemeClr val="accent1"/>
          </a:solidFill>
        </p:spPr>
        <p:txBody>
          <a:bodyPr lIns="40855" tIns="0" rIns="81715" anchor="ctr"/>
          <a:lstStyle>
            <a:lvl1pPr marL="0" indent="0">
              <a:lnSpc>
                <a:spcPct val="100000"/>
              </a:lnSpc>
              <a:spcBef>
                <a:spcPts val="0"/>
              </a:spcBef>
              <a:spcAft>
                <a:spcPts val="0"/>
              </a:spcAft>
              <a:buFont typeface="Century Gothic" panose="020B0502020202020204" pitchFamily="34" charset="0"/>
              <a:buChar char=" "/>
              <a:defRPr sz="1000" b="1">
                <a:solidFill>
                  <a:schemeClr val="bg1"/>
                </a:solidFill>
              </a:defRPr>
            </a:lvl1pPr>
            <a:lvl2pPr marL="0" indent="0">
              <a:lnSpc>
                <a:spcPct val="100000"/>
              </a:lnSpc>
              <a:spcBef>
                <a:spcPts val="0"/>
              </a:spcBef>
              <a:buFont typeface="Century Gothic" panose="020B0502020202020204" pitchFamily="34" charset="0"/>
              <a:buChar char=" "/>
              <a:defRPr sz="900" baseline="0">
                <a:solidFill>
                  <a:schemeClr val="bg1"/>
                </a:solidFill>
              </a:defRPr>
            </a:lvl2pPr>
            <a:lvl3pPr marL="0" indent="0">
              <a:lnSpc>
                <a:spcPct val="100000"/>
              </a:lnSpc>
              <a:buFont typeface="Century Gothic" panose="020B0502020202020204" pitchFamily="34" charset="0"/>
              <a:buChar char=" "/>
              <a:defRPr sz="700" baseline="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44" name="Text Placeholder 13"/>
          <p:cNvSpPr>
            <a:spLocks noGrp="1"/>
          </p:cNvSpPr>
          <p:nvPr>
            <p:ph type="body" sz="quarter" idx="47" hasCustomPrompt="1"/>
          </p:nvPr>
        </p:nvSpPr>
        <p:spPr>
          <a:xfrm>
            <a:off x="1046307" y="4016335"/>
            <a:ext cx="1970116" cy="888208"/>
          </a:xfrm>
          <a:solidFill>
            <a:schemeClr val="accent1"/>
          </a:solidFill>
        </p:spPr>
        <p:txBody>
          <a:bodyPr lIns="40855" tIns="0" rIns="81715" anchor="ctr"/>
          <a:lstStyle>
            <a:lvl1pPr marL="0" indent="0">
              <a:lnSpc>
                <a:spcPct val="100000"/>
              </a:lnSpc>
              <a:spcBef>
                <a:spcPts val="0"/>
              </a:spcBef>
              <a:spcAft>
                <a:spcPts val="0"/>
              </a:spcAft>
              <a:buFont typeface="Century Gothic" panose="020B0502020202020204" pitchFamily="34" charset="0"/>
              <a:buChar char=" "/>
              <a:defRPr sz="1000" b="1">
                <a:solidFill>
                  <a:schemeClr val="bg1"/>
                </a:solidFill>
              </a:defRPr>
            </a:lvl1pPr>
            <a:lvl2pPr marL="0" indent="0">
              <a:lnSpc>
                <a:spcPct val="100000"/>
              </a:lnSpc>
              <a:spcBef>
                <a:spcPts val="0"/>
              </a:spcBef>
              <a:buFont typeface="Century Gothic" panose="020B0502020202020204" pitchFamily="34" charset="0"/>
              <a:buChar char=" "/>
              <a:defRPr sz="900" baseline="0">
                <a:solidFill>
                  <a:schemeClr val="bg1"/>
                </a:solidFill>
              </a:defRPr>
            </a:lvl2pPr>
            <a:lvl3pPr marL="0" indent="0">
              <a:lnSpc>
                <a:spcPct val="100000"/>
              </a:lnSpc>
              <a:buFont typeface="Century Gothic" panose="020B0502020202020204" pitchFamily="34" charset="0"/>
              <a:buChar char=" "/>
              <a:defRPr sz="700" baseline="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45" name="Text Placeholder 13"/>
          <p:cNvSpPr>
            <a:spLocks noGrp="1"/>
          </p:cNvSpPr>
          <p:nvPr>
            <p:ph type="body" sz="quarter" idx="48" hasCustomPrompt="1"/>
          </p:nvPr>
        </p:nvSpPr>
        <p:spPr>
          <a:xfrm>
            <a:off x="3898664" y="4016335"/>
            <a:ext cx="1970116" cy="888208"/>
          </a:xfrm>
          <a:solidFill>
            <a:schemeClr val="accent1"/>
          </a:solidFill>
        </p:spPr>
        <p:txBody>
          <a:bodyPr lIns="40855" tIns="0" rIns="81715" anchor="ctr"/>
          <a:lstStyle>
            <a:lvl1pPr marL="0" indent="0">
              <a:lnSpc>
                <a:spcPct val="100000"/>
              </a:lnSpc>
              <a:spcBef>
                <a:spcPts val="0"/>
              </a:spcBef>
              <a:spcAft>
                <a:spcPts val="0"/>
              </a:spcAft>
              <a:buFont typeface="Century Gothic" panose="020B0502020202020204" pitchFamily="34" charset="0"/>
              <a:buChar char=" "/>
              <a:defRPr sz="1000" b="1">
                <a:solidFill>
                  <a:schemeClr val="bg1"/>
                </a:solidFill>
              </a:defRPr>
            </a:lvl1pPr>
            <a:lvl2pPr marL="0" indent="0">
              <a:lnSpc>
                <a:spcPct val="100000"/>
              </a:lnSpc>
              <a:spcBef>
                <a:spcPts val="0"/>
              </a:spcBef>
              <a:buFont typeface="Century Gothic" panose="020B0502020202020204" pitchFamily="34" charset="0"/>
              <a:buChar char=" "/>
              <a:defRPr sz="900" baseline="0">
                <a:solidFill>
                  <a:schemeClr val="bg1"/>
                </a:solidFill>
              </a:defRPr>
            </a:lvl2pPr>
            <a:lvl3pPr marL="0" indent="0">
              <a:lnSpc>
                <a:spcPct val="100000"/>
              </a:lnSpc>
              <a:buFont typeface="Century Gothic" panose="020B0502020202020204" pitchFamily="34" charset="0"/>
              <a:buChar char=" "/>
              <a:defRPr sz="700" baseline="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46" name="Text Placeholder 13"/>
          <p:cNvSpPr>
            <a:spLocks noGrp="1"/>
          </p:cNvSpPr>
          <p:nvPr>
            <p:ph type="body" sz="quarter" idx="49" hasCustomPrompt="1"/>
          </p:nvPr>
        </p:nvSpPr>
        <p:spPr>
          <a:xfrm>
            <a:off x="6751021" y="4016335"/>
            <a:ext cx="1970116" cy="888208"/>
          </a:xfrm>
          <a:solidFill>
            <a:schemeClr val="accent1"/>
          </a:solidFill>
        </p:spPr>
        <p:txBody>
          <a:bodyPr lIns="40855" tIns="0" rIns="81715" anchor="ctr"/>
          <a:lstStyle>
            <a:lvl1pPr marL="0" indent="0">
              <a:lnSpc>
                <a:spcPct val="100000"/>
              </a:lnSpc>
              <a:spcBef>
                <a:spcPts val="0"/>
              </a:spcBef>
              <a:spcAft>
                <a:spcPts val="0"/>
              </a:spcAft>
              <a:buFont typeface="Century Gothic" panose="020B0502020202020204" pitchFamily="34" charset="0"/>
              <a:buChar char=" "/>
              <a:defRPr sz="1000" b="1">
                <a:solidFill>
                  <a:schemeClr val="bg1"/>
                </a:solidFill>
              </a:defRPr>
            </a:lvl1pPr>
            <a:lvl2pPr marL="0" indent="0">
              <a:lnSpc>
                <a:spcPct val="100000"/>
              </a:lnSpc>
              <a:spcBef>
                <a:spcPts val="0"/>
              </a:spcBef>
              <a:buFont typeface="Century Gothic" panose="020B0502020202020204" pitchFamily="34" charset="0"/>
              <a:buChar char=" "/>
              <a:defRPr sz="900" baseline="0">
                <a:solidFill>
                  <a:schemeClr val="bg1"/>
                </a:solidFill>
              </a:defRPr>
            </a:lvl2pPr>
            <a:lvl3pPr marL="0" indent="0">
              <a:lnSpc>
                <a:spcPct val="100000"/>
              </a:lnSpc>
              <a:buFont typeface="Century Gothic" panose="020B0502020202020204" pitchFamily="34" charset="0"/>
              <a:buChar char=" "/>
              <a:defRPr sz="700" baseline="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47" name="Text Placeholder 13"/>
          <p:cNvSpPr>
            <a:spLocks noGrp="1"/>
          </p:cNvSpPr>
          <p:nvPr>
            <p:ph type="body" sz="quarter" idx="50" hasCustomPrompt="1"/>
          </p:nvPr>
        </p:nvSpPr>
        <p:spPr>
          <a:xfrm>
            <a:off x="1046307" y="5189862"/>
            <a:ext cx="1970116" cy="888208"/>
          </a:xfrm>
          <a:solidFill>
            <a:schemeClr val="accent1"/>
          </a:solidFill>
        </p:spPr>
        <p:txBody>
          <a:bodyPr lIns="40855" tIns="0" rIns="81715" anchor="ctr"/>
          <a:lstStyle>
            <a:lvl1pPr marL="0" indent="0">
              <a:lnSpc>
                <a:spcPct val="100000"/>
              </a:lnSpc>
              <a:spcBef>
                <a:spcPts val="0"/>
              </a:spcBef>
              <a:spcAft>
                <a:spcPts val="0"/>
              </a:spcAft>
              <a:buFont typeface="Century Gothic" panose="020B0502020202020204" pitchFamily="34" charset="0"/>
              <a:buChar char=" "/>
              <a:defRPr sz="1000" b="1">
                <a:solidFill>
                  <a:schemeClr val="bg1"/>
                </a:solidFill>
              </a:defRPr>
            </a:lvl1pPr>
            <a:lvl2pPr marL="0" indent="0">
              <a:lnSpc>
                <a:spcPct val="100000"/>
              </a:lnSpc>
              <a:spcBef>
                <a:spcPts val="0"/>
              </a:spcBef>
              <a:buFont typeface="Century Gothic" panose="020B0502020202020204" pitchFamily="34" charset="0"/>
              <a:buChar char=" "/>
              <a:defRPr sz="900" baseline="0">
                <a:solidFill>
                  <a:schemeClr val="bg1"/>
                </a:solidFill>
              </a:defRPr>
            </a:lvl2pPr>
            <a:lvl3pPr marL="0" indent="0">
              <a:lnSpc>
                <a:spcPct val="100000"/>
              </a:lnSpc>
              <a:buFont typeface="Century Gothic" panose="020B0502020202020204" pitchFamily="34" charset="0"/>
              <a:buChar char=" "/>
              <a:defRPr sz="700" baseline="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48" name="Text Placeholder 13"/>
          <p:cNvSpPr>
            <a:spLocks noGrp="1"/>
          </p:cNvSpPr>
          <p:nvPr>
            <p:ph type="body" sz="quarter" idx="51" hasCustomPrompt="1"/>
          </p:nvPr>
        </p:nvSpPr>
        <p:spPr>
          <a:xfrm>
            <a:off x="3898664" y="5189862"/>
            <a:ext cx="1970116" cy="888208"/>
          </a:xfrm>
          <a:solidFill>
            <a:schemeClr val="accent1"/>
          </a:solidFill>
        </p:spPr>
        <p:txBody>
          <a:bodyPr lIns="40855" tIns="0" rIns="81715" anchor="ctr"/>
          <a:lstStyle>
            <a:lvl1pPr marL="0" indent="0">
              <a:lnSpc>
                <a:spcPct val="100000"/>
              </a:lnSpc>
              <a:spcBef>
                <a:spcPts val="0"/>
              </a:spcBef>
              <a:spcAft>
                <a:spcPts val="0"/>
              </a:spcAft>
              <a:buFont typeface="Century Gothic" panose="020B0502020202020204" pitchFamily="34" charset="0"/>
              <a:buChar char=" "/>
              <a:defRPr sz="1000" b="1">
                <a:solidFill>
                  <a:schemeClr val="bg1"/>
                </a:solidFill>
              </a:defRPr>
            </a:lvl1pPr>
            <a:lvl2pPr marL="0" indent="0">
              <a:lnSpc>
                <a:spcPct val="100000"/>
              </a:lnSpc>
              <a:spcBef>
                <a:spcPts val="0"/>
              </a:spcBef>
              <a:buFont typeface="Century Gothic" panose="020B0502020202020204" pitchFamily="34" charset="0"/>
              <a:buChar char=" "/>
              <a:defRPr sz="900" baseline="0">
                <a:solidFill>
                  <a:schemeClr val="bg1"/>
                </a:solidFill>
              </a:defRPr>
            </a:lvl2pPr>
            <a:lvl3pPr marL="0" indent="0">
              <a:lnSpc>
                <a:spcPct val="100000"/>
              </a:lnSpc>
              <a:buFont typeface="Century Gothic" panose="020B0502020202020204" pitchFamily="34" charset="0"/>
              <a:buChar char=" "/>
              <a:defRPr sz="700" baseline="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49" name="Text Placeholder 13"/>
          <p:cNvSpPr>
            <a:spLocks noGrp="1"/>
          </p:cNvSpPr>
          <p:nvPr>
            <p:ph type="body" sz="quarter" idx="52" hasCustomPrompt="1"/>
          </p:nvPr>
        </p:nvSpPr>
        <p:spPr>
          <a:xfrm>
            <a:off x="6751021" y="5189862"/>
            <a:ext cx="1970116" cy="888208"/>
          </a:xfrm>
          <a:solidFill>
            <a:schemeClr val="accent1"/>
          </a:solidFill>
        </p:spPr>
        <p:txBody>
          <a:bodyPr lIns="40855" tIns="0" rIns="81715" anchor="ctr"/>
          <a:lstStyle>
            <a:lvl1pPr marL="0" indent="0">
              <a:lnSpc>
                <a:spcPct val="100000"/>
              </a:lnSpc>
              <a:spcBef>
                <a:spcPts val="0"/>
              </a:spcBef>
              <a:spcAft>
                <a:spcPts val="0"/>
              </a:spcAft>
              <a:buFont typeface="Century Gothic" panose="020B0502020202020204" pitchFamily="34" charset="0"/>
              <a:buChar char=" "/>
              <a:defRPr sz="1000" b="1">
                <a:solidFill>
                  <a:schemeClr val="bg1"/>
                </a:solidFill>
              </a:defRPr>
            </a:lvl1pPr>
            <a:lvl2pPr marL="0" indent="0">
              <a:lnSpc>
                <a:spcPct val="100000"/>
              </a:lnSpc>
              <a:spcBef>
                <a:spcPts val="0"/>
              </a:spcBef>
              <a:buFont typeface="Century Gothic" panose="020B0502020202020204" pitchFamily="34" charset="0"/>
              <a:buChar char=" "/>
              <a:defRPr sz="900" baseline="0">
                <a:solidFill>
                  <a:schemeClr val="bg1"/>
                </a:solidFill>
              </a:defRPr>
            </a:lvl2pPr>
            <a:lvl3pPr marL="0" indent="0">
              <a:lnSpc>
                <a:spcPct val="100000"/>
              </a:lnSpc>
              <a:buFont typeface="Century Gothic" panose="020B0502020202020204" pitchFamily="34" charset="0"/>
              <a:buChar char=" "/>
              <a:defRPr sz="700" baseline="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2" name="Title 1"/>
          <p:cNvSpPr>
            <a:spLocks noGrp="1"/>
          </p:cNvSpPr>
          <p:nvPr>
            <p:ph type="title" hasCustomPrompt="1"/>
          </p:nvPr>
        </p:nvSpPr>
        <p:spPr/>
        <p:txBody>
          <a:bodyPr/>
          <a:lstStyle>
            <a:lvl1pPr>
              <a:defRPr>
                <a:solidFill>
                  <a:schemeClr val="tx1"/>
                </a:solidFill>
              </a:defRPr>
            </a:lvl1pPr>
          </a:lstStyle>
          <a:p>
            <a:r>
              <a:rPr lang="en-US" dirty="0"/>
              <a:t>Click To Add Title</a:t>
            </a:r>
          </a:p>
        </p:txBody>
      </p:sp>
      <p:sp>
        <p:nvSpPr>
          <p:cNvPr id="4" name="Slide Number Placeholder 3"/>
          <p:cNvSpPr>
            <a:spLocks noGrp="1"/>
          </p:cNvSpPr>
          <p:nvPr>
            <p:ph type="sldNum" sz="quarter" idx="11"/>
          </p:nvPr>
        </p:nvSpPr>
        <p:spPr/>
        <p:txBody>
          <a:bodyPr/>
          <a:lstStyle>
            <a:lvl1pPr>
              <a:defRPr>
                <a:solidFill>
                  <a:schemeClr val="tx1"/>
                </a:solidFill>
              </a:defRPr>
            </a:lvl1pPr>
          </a:lstStyle>
          <a:p>
            <a:fld id="{612DC607-6A03-FC4D-8F08-E2A898818239}" type="slidenum">
              <a:rPr lang="en-US" smtClean="0">
                <a:solidFill>
                  <a:srgbClr val="00274C"/>
                </a:solidFill>
              </a:rPr>
              <a:pPr/>
              <a:t>‹#›</a:t>
            </a:fld>
            <a:endParaRPr lang="en-US" dirty="0">
              <a:solidFill>
                <a:srgbClr val="00274C"/>
              </a:solidFill>
            </a:endParaRPr>
          </a:p>
        </p:txBody>
      </p:sp>
      <p:sp>
        <p:nvSpPr>
          <p:cNvPr id="5" name="Footer Placeholder 4"/>
          <p:cNvSpPr>
            <a:spLocks noGrp="1"/>
          </p:cNvSpPr>
          <p:nvPr>
            <p:ph type="ftr" sz="quarter" idx="12"/>
          </p:nvPr>
        </p:nvSpPr>
        <p:spPr/>
        <p:txBody>
          <a:bodyPr/>
          <a:lstStyle>
            <a:lvl1pPr>
              <a:defRPr>
                <a:solidFill>
                  <a:schemeClr val="tx1"/>
                </a:solidFill>
              </a:defRPr>
            </a:lvl1pPr>
          </a:lstStyle>
          <a:p>
            <a:r>
              <a:rPr lang="en-US" dirty="0">
                <a:solidFill>
                  <a:srgbClr val="00274C"/>
                </a:solidFill>
              </a:rPr>
              <a:t>   </a:t>
            </a:r>
          </a:p>
        </p:txBody>
      </p:sp>
      <p:sp>
        <p:nvSpPr>
          <p:cNvPr id="8" name="Text Placeholder 7"/>
          <p:cNvSpPr>
            <a:spLocks noGrp="1"/>
          </p:cNvSpPr>
          <p:nvPr>
            <p:ph type="body" sz="quarter" idx="13"/>
          </p:nvPr>
        </p:nvSpPr>
        <p:spPr>
          <a:xfrm>
            <a:off x="417081" y="1176619"/>
            <a:ext cx="8304057" cy="252132"/>
          </a:xfrm>
          <a:solidFill>
            <a:schemeClr val="tx1"/>
          </a:solidFill>
        </p:spPr>
        <p:txBody>
          <a:bodyPr anchor="ctr">
            <a:normAutofit/>
          </a:bodyPr>
          <a:lstStyle>
            <a:lvl1pPr marL="8498" indent="0" algn="ctr">
              <a:buNone/>
              <a:defRPr sz="1100" b="1">
                <a:solidFill>
                  <a:schemeClr val="bg1"/>
                </a:solidFill>
              </a:defRPr>
            </a:lvl1pPr>
          </a:lstStyle>
          <a:p>
            <a:pPr lvl="0"/>
            <a:r>
              <a:rPr lang="en-US" dirty="0"/>
              <a:t>Edit Master text styles</a:t>
            </a:r>
          </a:p>
        </p:txBody>
      </p:sp>
      <p:sp>
        <p:nvSpPr>
          <p:cNvPr id="9" name="Text Placeholder 7"/>
          <p:cNvSpPr>
            <a:spLocks noGrp="1"/>
          </p:cNvSpPr>
          <p:nvPr>
            <p:ph type="body" sz="quarter" idx="14"/>
          </p:nvPr>
        </p:nvSpPr>
        <p:spPr>
          <a:xfrm>
            <a:off x="418542" y="1460053"/>
            <a:ext cx="8302615" cy="178246"/>
          </a:xfrm>
          <a:solidFill>
            <a:schemeClr val="accent5"/>
          </a:solidFill>
        </p:spPr>
        <p:txBody>
          <a:bodyPr lIns="81715" anchor="ctr">
            <a:normAutofit/>
          </a:bodyPr>
          <a:lstStyle>
            <a:lvl1pPr marL="8498" indent="0" algn="l">
              <a:buNone/>
              <a:defRPr sz="800" b="0">
                <a:solidFill>
                  <a:schemeClr val="bg1"/>
                </a:solidFill>
              </a:defRPr>
            </a:lvl1pPr>
          </a:lstStyle>
          <a:p>
            <a:pPr lvl="0"/>
            <a:r>
              <a:rPr lang="en-US" dirty="0"/>
              <a:t>Edit Master text styles</a:t>
            </a:r>
          </a:p>
        </p:txBody>
      </p:sp>
      <p:sp>
        <p:nvSpPr>
          <p:cNvPr id="10" name="Text Placeholder 7"/>
          <p:cNvSpPr>
            <a:spLocks noGrp="1"/>
          </p:cNvSpPr>
          <p:nvPr>
            <p:ph type="body" sz="quarter" idx="15"/>
          </p:nvPr>
        </p:nvSpPr>
        <p:spPr>
          <a:xfrm>
            <a:off x="415639" y="2611022"/>
            <a:ext cx="8309841" cy="178246"/>
          </a:xfrm>
          <a:solidFill>
            <a:schemeClr val="accent5"/>
          </a:solidFill>
        </p:spPr>
        <p:txBody>
          <a:bodyPr lIns="81715" anchor="ctr">
            <a:normAutofit/>
          </a:bodyPr>
          <a:lstStyle>
            <a:lvl1pPr marL="8498" indent="0" algn="l">
              <a:buNone/>
              <a:defRPr sz="800" b="0">
                <a:solidFill>
                  <a:schemeClr val="bg1"/>
                </a:solidFill>
              </a:defRPr>
            </a:lvl1pPr>
          </a:lstStyle>
          <a:p>
            <a:pPr lvl="0"/>
            <a:r>
              <a:rPr lang="en-US" dirty="0"/>
              <a:t>Edit Master text styles</a:t>
            </a:r>
          </a:p>
        </p:txBody>
      </p:sp>
      <p:sp>
        <p:nvSpPr>
          <p:cNvPr id="11" name="Text Placeholder 7"/>
          <p:cNvSpPr>
            <a:spLocks noGrp="1"/>
          </p:cNvSpPr>
          <p:nvPr>
            <p:ph type="body" sz="quarter" idx="16"/>
          </p:nvPr>
        </p:nvSpPr>
        <p:spPr>
          <a:xfrm>
            <a:off x="415639" y="3784551"/>
            <a:ext cx="8309841" cy="178246"/>
          </a:xfrm>
          <a:solidFill>
            <a:schemeClr val="accent5"/>
          </a:solidFill>
        </p:spPr>
        <p:txBody>
          <a:bodyPr lIns="81715" anchor="ctr">
            <a:normAutofit/>
          </a:bodyPr>
          <a:lstStyle>
            <a:lvl1pPr marL="8498" indent="0" algn="l">
              <a:buNone/>
              <a:defRPr sz="800" b="0">
                <a:solidFill>
                  <a:schemeClr val="bg1"/>
                </a:solidFill>
              </a:defRPr>
            </a:lvl1pPr>
          </a:lstStyle>
          <a:p>
            <a:pPr lvl="0"/>
            <a:r>
              <a:rPr lang="en-US" dirty="0"/>
              <a:t>Edit Master text styles</a:t>
            </a:r>
          </a:p>
        </p:txBody>
      </p:sp>
      <p:sp>
        <p:nvSpPr>
          <p:cNvPr id="12" name="Text Placeholder 7"/>
          <p:cNvSpPr>
            <a:spLocks noGrp="1"/>
          </p:cNvSpPr>
          <p:nvPr>
            <p:ph type="body" sz="quarter" idx="17"/>
          </p:nvPr>
        </p:nvSpPr>
        <p:spPr>
          <a:xfrm>
            <a:off x="418539" y="4958081"/>
            <a:ext cx="8309841" cy="178246"/>
          </a:xfrm>
          <a:solidFill>
            <a:schemeClr val="accent5"/>
          </a:solidFill>
        </p:spPr>
        <p:txBody>
          <a:bodyPr lIns="81715" anchor="ctr">
            <a:normAutofit/>
          </a:bodyPr>
          <a:lstStyle>
            <a:lvl1pPr marL="8498" indent="0" algn="l">
              <a:buNone/>
              <a:defRPr sz="800" b="0">
                <a:solidFill>
                  <a:schemeClr val="bg1"/>
                </a:solidFill>
              </a:defRPr>
            </a:lvl1pPr>
          </a:lstStyle>
          <a:p>
            <a:pPr lvl="0"/>
            <a:r>
              <a:rPr lang="en-US" dirty="0"/>
              <a:t>Edit Master text styles</a:t>
            </a:r>
          </a:p>
        </p:txBody>
      </p:sp>
      <p:sp>
        <p:nvSpPr>
          <p:cNvPr id="16" name="Picture Placeholder 15"/>
          <p:cNvSpPr>
            <a:spLocks noGrp="1"/>
          </p:cNvSpPr>
          <p:nvPr>
            <p:ph type="pic" sz="quarter" idx="19" hasCustomPrompt="1"/>
          </p:nvPr>
        </p:nvSpPr>
        <p:spPr>
          <a:xfrm>
            <a:off x="418560" y="1669276"/>
            <a:ext cx="596755" cy="888208"/>
          </a:xfrm>
        </p:spPr>
        <p:txBody>
          <a:bodyPr anchor="ctr">
            <a:normAutofit/>
          </a:bodyPr>
          <a:lstStyle>
            <a:lvl1pPr marL="8498" indent="0" algn="ctr">
              <a:buNone/>
              <a:defRPr sz="900" b="1">
                <a:solidFill>
                  <a:schemeClr val="tx1"/>
                </a:solidFill>
              </a:defRPr>
            </a:lvl1pPr>
          </a:lstStyle>
          <a:p>
            <a:r>
              <a:rPr lang="en-US" dirty="0"/>
              <a:t>Click to insert portrait image</a:t>
            </a:r>
          </a:p>
        </p:txBody>
      </p:sp>
      <p:sp>
        <p:nvSpPr>
          <p:cNvPr id="18" name="Picture Placeholder 15"/>
          <p:cNvSpPr>
            <a:spLocks noGrp="1"/>
          </p:cNvSpPr>
          <p:nvPr>
            <p:ph type="pic" sz="quarter" idx="21" hasCustomPrompt="1"/>
          </p:nvPr>
        </p:nvSpPr>
        <p:spPr>
          <a:xfrm>
            <a:off x="419282" y="2842805"/>
            <a:ext cx="596755" cy="888208"/>
          </a:xfrm>
        </p:spPr>
        <p:txBody>
          <a:bodyPr anchor="ctr">
            <a:normAutofit/>
          </a:bodyPr>
          <a:lstStyle>
            <a:lvl1pPr marL="8498" indent="0" algn="ctr">
              <a:buNone/>
              <a:defRPr sz="900" b="1">
                <a:solidFill>
                  <a:schemeClr val="tx1"/>
                </a:solidFill>
              </a:defRPr>
            </a:lvl1pPr>
          </a:lstStyle>
          <a:p>
            <a:r>
              <a:rPr lang="en-US" dirty="0"/>
              <a:t>Click to insert portrait image</a:t>
            </a:r>
          </a:p>
        </p:txBody>
      </p:sp>
      <p:sp>
        <p:nvSpPr>
          <p:cNvPr id="20" name="Picture Placeholder 15"/>
          <p:cNvSpPr>
            <a:spLocks noGrp="1"/>
          </p:cNvSpPr>
          <p:nvPr>
            <p:ph type="pic" sz="quarter" idx="23" hasCustomPrompt="1"/>
          </p:nvPr>
        </p:nvSpPr>
        <p:spPr>
          <a:xfrm>
            <a:off x="419282" y="4016335"/>
            <a:ext cx="596755" cy="888208"/>
          </a:xfrm>
        </p:spPr>
        <p:txBody>
          <a:bodyPr anchor="ctr">
            <a:normAutofit/>
          </a:bodyPr>
          <a:lstStyle>
            <a:lvl1pPr marL="8498" indent="0" algn="ctr">
              <a:buNone/>
              <a:defRPr sz="900" b="1">
                <a:solidFill>
                  <a:schemeClr val="tx1"/>
                </a:solidFill>
              </a:defRPr>
            </a:lvl1pPr>
          </a:lstStyle>
          <a:p>
            <a:r>
              <a:rPr lang="en-US" dirty="0"/>
              <a:t>Click to insert portrait image</a:t>
            </a:r>
          </a:p>
        </p:txBody>
      </p:sp>
      <p:sp>
        <p:nvSpPr>
          <p:cNvPr id="22" name="Picture Placeholder 15"/>
          <p:cNvSpPr>
            <a:spLocks noGrp="1"/>
          </p:cNvSpPr>
          <p:nvPr>
            <p:ph type="pic" sz="quarter" idx="25" hasCustomPrompt="1"/>
          </p:nvPr>
        </p:nvSpPr>
        <p:spPr>
          <a:xfrm>
            <a:off x="418560" y="5189862"/>
            <a:ext cx="596755" cy="888208"/>
          </a:xfrm>
        </p:spPr>
        <p:txBody>
          <a:bodyPr anchor="ctr">
            <a:normAutofit/>
          </a:bodyPr>
          <a:lstStyle>
            <a:lvl1pPr marL="8498" indent="0" algn="ctr">
              <a:buNone/>
              <a:defRPr sz="900" b="1">
                <a:solidFill>
                  <a:schemeClr val="tx1"/>
                </a:solidFill>
              </a:defRPr>
            </a:lvl1pPr>
          </a:lstStyle>
          <a:p>
            <a:r>
              <a:rPr lang="en-US" dirty="0"/>
              <a:t>Click to insert portrait image</a:t>
            </a:r>
          </a:p>
        </p:txBody>
      </p:sp>
      <p:sp>
        <p:nvSpPr>
          <p:cNvPr id="24" name="Picture Placeholder 15"/>
          <p:cNvSpPr>
            <a:spLocks noGrp="1"/>
          </p:cNvSpPr>
          <p:nvPr>
            <p:ph type="pic" sz="quarter" idx="27" hasCustomPrompt="1"/>
          </p:nvPr>
        </p:nvSpPr>
        <p:spPr>
          <a:xfrm>
            <a:off x="3268010" y="1669276"/>
            <a:ext cx="596755" cy="888208"/>
          </a:xfrm>
        </p:spPr>
        <p:txBody>
          <a:bodyPr anchor="ctr">
            <a:normAutofit/>
          </a:bodyPr>
          <a:lstStyle>
            <a:lvl1pPr marL="8498" indent="0" algn="ctr">
              <a:buNone/>
              <a:defRPr sz="900" b="1">
                <a:solidFill>
                  <a:schemeClr val="tx1"/>
                </a:solidFill>
              </a:defRPr>
            </a:lvl1pPr>
          </a:lstStyle>
          <a:p>
            <a:r>
              <a:rPr lang="en-US" dirty="0"/>
              <a:t>Click to insert portrait image</a:t>
            </a:r>
          </a:p>
        </p:txBody>
      </p:sp>
      <p:sp>
        <p:nvSpPr>
          <p:cNvPr id="26" name="Picture Placeholder 15"/>
          <p:cNvSpPr>
            <a:spLocks noGrp="1"/>
          </p:cNvSpPr>
          <p:nvPr>
            <p:ph type="pic" sz="quarter" idx="29" hasCustomPrompt="1"/>
          </p:nvPr>
        </p:nvSpPr>
        <p:spPr>
          <a:xfrm>
            <a:off x="3268010" y="2842805"/>
            <a:ext cx="596755" cy="888208"/>
          </a:xfrm>
        </p:spPr>
        <p:txBody>
          <a:bodyPr anchor="ctr">
            <a:normAutofit/>
          </a:bodyPr>
          <a:lstStyle>
            <a:lvl1pPr marL="8498" indent="0" algn="ctr">
              <a:buNone/>
              <a:defRPr sz="900" b="1">
                <a:solidFill>
                  <a:schemeClr val="tx1"/>
                </a:solidFill>
              </a:defRPr>
            </a:lvl1pPr>
          </a:lstStyle>
          <a:p>
            <a:r>
              <a:rPr lang="en-US" dirty="0"/>
              <a:t>Click to insert portrait image</a:t>
            </a:r>
          </a:p>
        </p:txBody>
      </p:sp>
      <p:sp>
        <p:nvSpPr>
          <p:cNvPr id="28" name="Picture Placeholder 15"/>
          <p:cNvSpPr>
            <a:spLocks noGrp="1"/>
          </p:cNvSpPr>
          <p:nvPr>
            <p:ph type="pic" sz="quarter" idx="31" hasCustomPrompt="1"/>
          </p:nvPr>
        </p:nvSpPr>
        <p:spPr>
          <a:xfrm>
            <a:off x="3268010" y="4016335"/>
            <a:ext cx="596755" cy="888208"/>
          </a:xfrm>
        </p:spPr>
        <p:txBody>
          <a:bodyPr anchor="ctr">
            <a:normAutofit/>
          </a:bodyPr>
          <a:lstStyle>
            <a:lvl1pPr marL="8498" indent="0" algn="ctr">
              <a:buNone/>
              <a:defRPr sz="900" b="1">
                <a:solidFill>
                  <a:schemeClr val="tx1"/>
                </a:solidFill>
              </a:defRPr>
            </a:lvl1pPr>
          </a:lstStyle>
          <a:p>
            <a:r>
              <a:rPr lang="en-US" dirty="0"/>
              <a:t>Click to insert portrait image</a:t>
            </a:r>
          </a:p>
        </p:txBody>
      </p:sp>
      <p:sp>
        <p:nvSpPr>
          <p:cNvPr id="30" name="Picture Placeholder 15"/>
          <p:cNvSpPr>
            <a:spLocks noGrp="1"/>
          </p:cNvSpPr>
          <p:nvPr>
            <p:ph type="pic" sz="quarter" idx="33" hasCustomPrompt="1"/>
          </p:nvPr>
        </p:nvSpPr>
        <p:spPr>
          <a:xfrm>
            <a:off x="3268010" y="5189862"/>
            <a:ext cx="596755" cy="888208"/>
          </a:xfrm>
        </p:spPr>
        <p:txBody>
          <a:bodyPr anchor="ctr">
            <a:normAutofit/>
          </a:bodyPr>
          <a:lstStyle>
            <a:lvl1pPr marL="8498" indent="0" algn="ctr">
              <a:buNone/>
              <a:defRPr sz="900" b="1">
                <a:solidFill>
                  <a:schemeClr val="tx1"/>
                </a:solidFill>
              </a:defRPr>
            </a:lvl1pPr>
          </a:lstStyle>
          <a:p>
            <a:r>
              <a:rPr lang="en-US" dirty="0"/>
              <a:t>Click to insert portrait image</a:t>
            </a:r>
          </a:p>
        </p:txBody>
      </p:sp>
      <p:sp>
        <p:nvSpPr>
          <p:cNvPr id="32" name="Picture Placeholder 15"/>
          <p:cNvSpPr>
            <a:spLocks noGrp="1"/>
          </p:cNvSpPr>
          <p:nvPr>
            <p:ph type="pic" sz="quarter" idx="35" hasCustomPrompt="1"/>
          </p:nvPr>
        </p:nvSpPr>
        <p:spPr>
          <a:xfrm>
            <a:off x="6117461" y="1669276"/>
            <a:ext cx="596755" cy="888208"/>
          </a:xfrm>
        </p:spPr>
        <p:txBody>
          <a:bodyPr anchor="ctr">
            <a:normAutofit/>
          </a:bodyPr>
          <a:lstStyle>
            <a:lvl1pPr marL="8498" indent="0" algn="ctr">
              <a:buNone/>
              <a:defRPr sz="900" b="1">
                <a:solidFill>
                  <a:schemeClr val="tx1"/>
                </a:solidFill>
              </a:defRPr>
            </a:lvl1pPr>
          </a:lstStyle>
          <a:p>
            <a:r>
              <a:rPr lang="en-US" dirty="0"/>
              <a:t>Click to insert portrait image</a:t>
            </a:r>
          </a:p>
        </p:txBody>
      </p:sp>
      <p:sp>
        <p:nvSpPr>
          <p:cNvPr id="34" name="Picture Placeholder 15"/>
          <p:cNvSpPr>
            <a:spLocks noGrp="1"/>
          </p:cNvSpPr>
          <p:nvPr>
            <p:ph type="pic" sz="quarter" idx="37" hasCustomPrompt="1"/>
          </p:nvPr>
        </p:nvSpPr>
        <p:spPr>
          <a:xfrm>
            <a:off x="6117461" y="2842805"/>
            <a:ext cx="596755" cy="888208"/>
          </a:xfrm>
        </p:spPr>
        <p:txBody>
          <a:bodyPr anchor="ctr">
            <a:normAutofit/>
          </a:bodyPr>
          <a:lstStyle>
            <a:lvl1pPr marL="8498" indent="0" algn="ctr">
              <a:buNone/>
              <a:defRPr sz="900" b="1">
                <a:solidFill>
                  <a:schemeClr val="tx1"/>
                </a:solidFill>
              </a:defRPr>
            </a:lvl1pPr>
          </a:lstStyle>
          <a:p>
            <a:r>
              <a:rPr lang="en-US" dirty="0"/>
              <a:t>Click to insert portrait image</a:t>
            </a:r>
          </a:p>
        </p:txBody>
      </p:sp>
      <p:sp>
        <p:nvSpPr>
          <p:cNvPr id="36" name="Picture Placeholder 15"/>
          <p:cNvSpPr>
            <a:spLocks noGrp="1"/>
          </p:cNvSpPr>
          <p:nvPr>
            <p:ph type="pic" sz="quarter" idx="39" hasCustomPrompt="1"/>
          </p:nvPr>
        </p:nvSpPr>
        <p:spPr>
          <a:xfrm>
            <a:off x="6117461" y="4016335"/>
            <a:ext cx="596755" cy="888208"/>
          </a:xfrm>
        </p:spPr>
        <p:txBody>
          <a:bodyPr anchor="ctr">
            <a:normAutofit/>
          </a:bodyPr>
          <a:lstStyle>
            <a:lvl1pPr marL="8498" indent="0" algn="ctr">
              <a:buNone/>
              <a:defRPr sz="900" b="1">
                <a:solidFill>
                  <a:schemeClr val="tx1"/>
                </a:solidFill>
              </a:defRPr>
            </a:lvl1pPr>
          </a:lstStyle>
          <a:p>
            <a:r>
              <a:rPr lang="en-US" dirty="0"/>
              <a:t>Click to insert portrait image</a:t>
            </a:r>
          </a:p>
        </p:txBody>
      </p:sp>
      <p:sp>
        <p:nvSpPr>
          <p:cNvPr id="38" name="Picture Placeholder 15"/>
          <p:cNvSpPr>
            <a:spLocks noGrp="1"/>
          </p:cNvSpPr>
          <p:nvPr>
            <p:ph type="pic" sz="quarter" idx="41" hasCustomPrompt="1"/>
          </p:nvPr>
        </p:nvSpPr>
        <p:spPr>
          <a:xfrm>
            <a:off x="6117461" y="5189862"/>
            <a:ext cx="596755" cy="888208"/>
          </a:xfrm>
        </p:spPr>
        <p:txBody>
          <a:bodyPr anchor="ctr">
            <a:normAutofit/>
          </a:bodyPr>
          <a:lstStyle>
            <a:lvl1pPr marL="8498" indent="0" algn="ctr">
              <a:buNone/>
              <a:defRPr sz="900" b="1">
                <a:solidFill>
                  <a:schemeClr val="tx1"/>
                </a:solidFill>
              </a:defRPr>
            </a:lvl1pPr>
          </a:lstStyle>
          <a:p>
            <a:r>
              <a:rPr lang="en-US" dirty="0"/>
              <a:t>Click to insert portrait image</a:t>
            </a:r>
          </a:p>
        </p:txBody>
      </p:sp>
      <p:sp>
        <p:nvSpPr>
          <p:cNvPr id="37" name="Rectangle 36" hidden="1"/>
          <p:cNvSpPr/>
          <p:nvPr userDrawn="1">
            <p:custDataLst>
              <p:tags r:id="rId1"/>
            </p:custDataLst>
          </p:nvPr>
        </p:nvSpPr>
        <p:spPr>
          <a:xfrm>
            <a:off x="417099" y="208714"/>
            <a:ext cx="8309838"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715" tIns="40855" rIns="81715" bIns="40855" rtlCol="0" anchor="ctr"/>
          <a:lstStyle/>
          <a:p>
            <a:pPr algn="ctr" defTabSz="454129"/>
            <a:endParaRPr lang="en-US" dirty="0">
              <a:solidFill>
                <a:prstClr val="white"/>
              </a:solidFill>
            </a:endParaRPr>
          </a:p>
        </p:txBody>
      </p:sp>
      <p:sp>
        <p:nvSpPr>
          <p:cNvPr id="50" name="Rectangle 49" hidden="1"/>
          <p:cNvSpPr/>
          <p:nvPr userDrawn="1">
            <p:custDataLst>
              <p:tags r:id="rId2"/>
            </p:custDataLst>
          </p:nvPr>
        </p:nvSpPr>
        <p:spPr>
          <a:xfrm>
            <a:off x="0" y="6239967"/>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715" tIns="40855" rIns="81715" bIns="40855" rtlCol="0" anchor="ctr"/>
          <a:lstStyle/>
          <a:p>
            <a:pPr algn="ctr" defTabSz="454129"/>
            <a:endParaRPr lang="en-US" dirty="0">
              <a:solidFill>
                <a:prstClr val="white"/>
              </a:solidFill>
            </a:endParaRPr>
          </a:p>
        </p:txBody>
      </p:sp>
    </p:spTree>
    <p:extLst>
      <p:ext uri="{BB962C8B-B14F-4D97-AF65-F5344CB8AC3E}">
        <p14:creationId xmlns:p14="http://schemas.microsoft.com/office/powerpoint/2010/main" val="344976776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Team Slide 2-colum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Click To Add Title</a:t>
            </a:r>
          </a:p>
        </p:txBody>
      </p:sp>
      <p:sp>
        <p:nvSpPr>
          <p:cNvPr id="4" name="Slide Number Placeholder 3"/>
          <p:cNvSpPr>
            <a:spLocks noGrp="1"/>
          </p:cNvSpPr>
          <p:nvPr>
            <p:ph type="sldNum" sz="quarter" idx="11"/>
          </p:nvPr>
        </p:nvSpPr>
        <p:spPr/>
        <p:txBody>
          <a:bodyPr/>
          <a:lstStyle>
            <a:lvl1pPr>
              <a:defRPr>
                <a:solidFill>
                  <a:schemeClr val="tx1"/>
                </a:solidFill>
              </a:defRPr>
            </a:lvl1pPr>
          </a:lstStyle>
          <a:p>
            <a:fld id="{612DC607-6A03-FC4D-8F08-E2A898818239}" type="slidenum">
              <a:rPr lang="en-US" smtClean="0">
                <a:solidFill>
                  <a:srgbClr val="00274C"/>
                </a:solidFill>
              </a:rPr>
              <a:pPr/>
              <a:t>‹#›</a:t>
            </a:fld>
            <a:endParaRPr lang="en-US" dirty="0">
              <a:solidFill>
                <a:srgbClr val="00274C"/>
              </a:solidFill>
            </a:endParaRPr>
          </a:p>
        </p:txBody>
      </p:sp>
      <p:sp>
        <p:nvSpPr>
          <p:cNvPr id="5" name="Footer Placeholder 4"/>
          <p:cNvSpPr>
            <a:spLocks noGrp="1"/>
          </p:cNvSpPr>
          <p:nvPr>
            <p:ph type="ftr" sz="quarter" idx="12"/>
          </p:nvPr>
        </p:nvSpPr>
        <p:spPr/>
        <p:txBody>
          <a:bodyPr/>
          <a:lstStyle>
            <a:lvl1pPr>
              <a:defRPr>
                <a:solidFill>
                  <a:schemeClr val="tx1"/>
                </a:solidFill>
              </a:defRPr>
            </a:lvl1pPr>
          </a:lstStyle>
          <a:p>
            <a:r>
              <a:rPr lang="en-US" dirty="0">
                <a:solidFill>
                  <a:srgbClr val="00274C"/>
                </a:solidFill>
              </a:rPr>
              <a:t>   </a:t>
            </a:r>
          </a:p>
        </p:txBody>
      </p:sp>
      <p:sp>
        <p:nvSpPr>
          <p:cNvPr id="8" name="Text Placeholder 7"/>
          <p:cNvSpPr>
            <a:spLocks noGrp="1"/>
          </p:cNvSpPr>
          <p:nvPr>
            <p:ph type="body" sz="quarter" idx="13"/>
          </p:nvPr>
        </p:nvSpPr>
        <p:spPr>
          <a:xfrm>
            <a:off x="417081" y="1176619"/>
            <a:ext cx="8304057" cy="252132"/>
          </a:xfrm>
          <a:solidFill>
            <a:schemeClr val="tx1"/>
          </a:solidFill>
        </p:spPr>
        <p:txBody>
          <a:bodyPr anchor="ctr">
            <a:normAutofit/>
          </a:bodyPr>
          <a:lstStyle>
            <a:lvl1pPr marL="8498" indent="0" algn="ctr">
              <a:buNone/>
              <a:defRPr sz="1100" b="1">
                <a:solidFill>
                  <a:schemeClr val="bg1"/>
                </a:solidFill>
              </a:defRPr>
            </a:lvl1pPr>
          </a:lstStyle>
          <a:p>
            <a:pPr lvl="0"/>
            <a:r>
              <a:rPr lang="en-US" dirty="0"/>
              <a:t>Edit Master text styles</a:t>
            </a:r>
          </a:p>
        </p:txBody>
      </p:sp>
      <p:sp>
        <p:nvSpPr>
          <p:cNvPr id="9" name="Text Placeholder 7"/>
          <p:cNvSpPr>
            <a:spLocks noGrp="1"/>
          </p:cNvSpPr>
          <p:nvPr>
            <p:ph type="body" sz="quarter" idx="14"/>
          </p:nvPr>
        </p:nvSpPr>
        <p:spPr>
          <a:xfrm>
            <a:off x="418542" y="1460053"/>
            <a:ext cx="8302615" cy="178246"/>
          </a:xfrm>
          <a:solidFill>
            <a:schemeClr val="accent5"/>
          </a:solidFill>
        </p:spPr>
        <p:txBody>
          <a:bodyPr lIns="81715" anchor="ctr">
            <a:normAutofit/>
          </a:bodyPr>
          <a:lstStyle>
            <a:lvl1pPr marL="8498" indent="0" algn="l">
              <a:buNone/>
              <a:defRPr sz="800" b="0">
                <a:solidFill>
                  <a:schemeClr val="bg1"/>
                </a:solidFill>
              </a:defRPr>
            </a:lvl1pPr>
          </a:lstStyle>
          <a:p>
            <a:pPr lvl="0"/>
            <a:r>
              <a:rPr lang="en-US" dirty="0"/>
              <a:t>Edit Master text styles</a:t>
            </a:r>
          </a:p>
        </p:txBody>
      </p:sp>
      <p:sp>
        <p:nvSpPr>
          <p:cNvPr id="10" name="Text Placeholder 7"/>
          <p:cNvSpPr>
            <a:spLocks noGrp="1"/>
          </p:cNvSpPr>
          <p:nvPr>
            <p:ph type="body" sz="quarter" idx="15"/>
          </p:nvPr>
        </p:nvSpPr>
        <p:spPr>
          <a:xfrm>
            <a:off x="415639" y="2611022"/>
            <a:ext cx="8309841" cy="178246"/>
          </a:xfrm>
          <a:solidFill>
            <a:schemeClr val="accent5"/>
          </a:solidFill>
        </p:spPr>
        <p:txBody>
          <a:bodyPr lIns="81715" anchor="ctr">
            <a:normAutofit/>
          </a:bodyPr>
          <a:lstStyle>
            <a:lvl1pPr marL="8498" indent="0" algn="l">
              <a:buNone/>
              <a:defRPr sz="800" b="0">
                <a:solidFill>
                  <a:schemeClr val="bg1"/>
                </a:solidFill>
              </a:defRPr>
            </a:lvl1pPr>
          </a:lstStyle>
          <a:p>
            <a:pPr lvl="0"/>
            <a:r>
              <a:rPr lang="en-US" dirty="0"/>
              <a:t>Edit Master text styles</a:t>
            </a:r>
          </a:p>
        </p:txBody>
      </p:sp>
      <p:sp>
        <p:nvSpPr>
          <p:cNvPr id="11" name="Text Placeholder 7"/>
          <p:cNvSpPr>
            <a:spLocks noGrp="1"/>
          </p:cNvSpPr>
          <p:nvPr>
            <p:ph type="body" sz="quarter" idx="16"/>
          </p:nvPr>
        </p:nvSpPr>
        <p:spPr>
          <a:xfrm>
            <a:off x="415639" y="3784551"/>
            <a:ext cx="8309841" cy="178246"/>
          </a:xfrm>
          <a:solidFill>
            <a:schemeClr val="accent5"/>
          </a:solidFill>
        </p:spPr>
        <p:txBody>
          <a:bodyPr lIns="81715" anchor="ctr">
            <a:normAutofit/>
          </a:bodyPr>
          <a:lstStyle>
            <a:lvl1pPr marL="8498" indent="0" algn="l">
              <a:buNone/>
              <a:defRPr sz="800" b="0">
                <a:solidFill>
                  <a:schemeClr val="bg1"/>
                </a:solidFill>
              </a:defRPr>
            </a:lvl1pPr>
          </a:lstStyle>
          <a:p>
            <a:pPr lvl="0"/>
            <a:r>
              <a:rPr lang="en-US" dirty="0"/>
              <a:t>Edit Master text styles</a:t>
            </a:r>
          </a:p>
        </p:txBody>
      </p:sp>
      <p:sp>
        <p:nvSpPr>
          <p:cNvPr id="12" name="Text Placeholder 7"/>
          <p:cNvSpPr>
            <a:spLocks noGrp="1"/>
          </p:cNvSpPr>
          <p:nvPr>
            <p:ph type="body" sz="quarter" idx="17"/>
          </p:nvPr>
        </p:nvSpPr>
        <p:spPr>
          <a:xfrm>
            <a:off x="418539" y="4958081"/>
            <a:ext cx="8309841" cy="178246"/>
          </a:xfrm>
          <a:solidFill>
            <a:schemeClr val="accent5"/>
          </a:solidFill>
        </p:spPr>
        <p:txBody>
          <a:bodyPr lIns="81715" anchor="ctr">
            <a:normAutofit/>
          </a:bodyPr>
          <a:lstStyle>
            <a:lvl1pPr marL="8498" indent="0" algn="l">
              <a:buNone/>
              <a:defRPr sz="800" b="0">
                <a:solidFill>
                  <a:schemeClr val="bg1"/>
                </a:solidFill>
              </a:defRPr>
            </a:lvl1pPr>
          </a:lstStyle>
          <a:p>
            <a:pPr lvl="0"/>
            <a:r>
              <a:rPr lang="en-US" dirty="0"/>
              <a:t>Edit Master text styles</a:t>
            </a:r>
          </a:p>
        </p:txBody>
      </p:sp>
      <p:sp>
        <p:nvSpPr>
          <p:cNvPr id="35" name="Picture Placeholder 15"/>
          <p:cNvSpPr>
            <a:spLocks noGrp="1"/>
          </p:cNvSpPr>
          <p:nvPr>
            <p:ph type="pic" sz="quarter" idx="19" hasCustomPrompt="1"/>
          </p:nvPr>
        </p:nvSpPr>
        <p:spPr>
          <a:xfrm>
            <a:off x="418560" y="1669276"/>
            <a:ext cx="596755" cy="888208"/>
          </a:xfrm>
        </p:spPr>
        <p:txBody>
          <a:bodyPr anchor="ctr">
            <a:normAutofit/>
          </a:bodyPr>
          <a:lstStyle>
            <a:lvl1pPr marL="8498" indent="0" algn="ctr">
              <a:buNone/>
              <a:defRPr sz="900" b="1">
                <a:solidFill>
                  <a:schemeClr val="tx1"/>
                </a:solidFill>
              </a:defRPr>
            </a:lvl1pPr>
          </a:lstStyle>
          <a:p>
            <a:r>
              <a:rPr lang="en-US" dirty="0"/>
              <a:t>Click to insert portrait image</a:t>
            </a:r>
          </a:p>
        </p:txBody>
      </p:sp>
      <p:sp>
        <p:nvSpPr>
          <p:cNvPr id="37" name="Text Placeholder 13"/>
          <p:cNvSpPr>
            <a:spLocks noGrp="1"/>
          </p:cNvSpPr>
          <p:nvPr>
            <p:ph type="body" sz="quarter" idx="20" hasCustomPrompt="1"/>
          </p:nvPr>
        </p:nvSpPr>
        <p:spPr>
          <a:xfrm>
            <a:off x="1046306" y="1669276"/>
            <a:ext cx="3383280" cy="888208"/>
          </a:xfrm>
          <a:solidFill>
            <a:schemeClr val="accent1"/>
          </a:solidFill>
        </p:spPr>
        <p:txBody>
          <a:bodyPr lIns="81715" tIns="0" rIns="81715" anchor="ctr"/>
          <a:lstStyle>
            <a:lvl1pPr marL="8498" indent="0">
              <a:lnSpc>
                <a:spcPct val="100000"/>
              </a:lnSpc>
              <a:spcBef>
                <a:spcPts val="0"/>
              </a:spcBef>
              <a:spcAft>
                <a:spcPts val="0"/>
              </a:spcAft>
              <a:buNone/>
              <a:defRPr sz="1000" b="1">
                <a:solidFill>
                  <a:schemeClr val="bg1"/>
                </a:solidFill>
              </a:defRPr>
            </a:lvl1pPr>
            <a:lvl2pPr marL="0" indent="0">
              <a:lnSpc>
                <a:spcPct val="100000"/>
              </a:lnSpc>
              <a:spcBef>
                <a:spcPts val="0"/>
              </a:spcBef>
              <a:buNone/>
              <a:defRPr sz="900">
                <a:solidFill>
                  <a:schemeClr val="bg1"/>
                </a:solidFill>
              </a:defRPr>
            </a:lvl2pPr>
            <a:lvl3pPr marL="0" indent="0">
              <a:lnSpc>
                <a:spcPct val="100000"/>
              </a:lnSpc>
              <a:buNone/>
              <a:defRPr sz="70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50" name="Picture Placeholder 15"/>
          <p:cNvSpPr>
            <a:spLocks noGrp="1"/>
          </p:cNvSpPr>
          <p:nvPr>
            <p:ph type="pic" sz="quarter" idx="42" hasCustomPrompt="1"/>
          </p:nvPr>
        </p:nvSpPr>
        <p:spPr>
          <a:xfrm>
            <a:off x="4708750" y="1669276"/>
            <a:ext cx="596755" cy="888208"/>
          </a:xfrm>
        </p:spPr>
        <p:txBody>
          <a:bodyPr anchor="ctr">
            <a:normAutofit/>
          </a:bodyPr>
          <a:lstStyle>
            <a:lvl1pPr marL="8498" indent="0" algn="ctr">
              <a:buNone/>
              <a:defRPr sz="900" b="1">
                <a:solidFill>
                  <a:schemeClr val="tx1"/>
                </a:solidFill>
              </a:defRPr>
            </a:lvl1pPr>
          </a:lstStyle>
          <a:p>
            <a:r>
              <a:rPr lang="en-US" dirty="0"/>
              <a:t>Click to insert portrait image</a:t>
            </a:r>
          </a:p>
        </p:txBody>
      </p:sp>
      <p:sp>
        <p:nvSpPr>
          <p:cNvPr id="51" name="Text Placeholder 13"/>
          <p:cNvSpPr>
            <a:spLocks noGrp="1"/>
          </p:cNvSpPr>
          <p:nvPr>
            <p:ph type="body" sz="quarter" idx="43" hasCustomPrompt="1"/>
          </p:nvPr>
        </p:nvSpPr>
        <p:spPr>
          <a:xfrm>
            <a:off x="5336495" y="1669276"/>
            <a:ext cx="3391593" cy="888208"/>
          </a:xfrm>
          <a:solidFill>
            <a:schemeClr val="accent1"/>
          </a:solidFill>
        </p:spPr>
        <p:txBody>
          <a:bodyPr lIns="81715" tIns="0" rIns="81715" anchor="ctr"/>
          <a:lstStyle>
            <a:lvl1pPr marL="8498" indent="0">
              <a:lnSpc>
                <a:spcPct val="100000"/>
              </a:lnSpc>
              <a:spcBef>
                <a:spcPts val="0"/>
              </a:spcBef>
              <a:spcAft>
                <a:spcPts val="0"/>
              </a:spcAft>
              <a:buNone/>
              <a:defRPr sz="1000" b="1">
                <a:solidFill>
                  <a:schemeClr val="bg1"/>
                </a:solidFill>
              </a:defRPr>
            </a:lvl1pPr>
            <a:lvl2pPr marL="0" indent="0">
              <a:lnSpc>
                <a:spcPct val="100000"/>
              </a:lnSpc>
              <a:spcBef>
                <a:spcPts val="0"/>
              </a:spcBef>
              <a:buNone/>
              <a:defRPr sz="900">
                <a:solidFill>
                  <a:schemeClr val="bg1"/>
                </a:solidFill>
              </a:defRPr>
            </a:lvl2pPr>
            <a:lvl3pPr marL="0" indent="0">
              <a:lnSpc>
                <a:spcPct val="100000"/>
              </a:lnSpc>
              <a:buNone/>
              <a:defRPr sz="70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40" name="Rectangle 39" hidden="1"/>
          <p:cNvSpPr/>
          <p:nvPr userDrawn="1">
            <p:custDataLst>
              <p:tags r:id="rId1"/>
            </p:custDataLst>
          </p:nvPr>
        </p:nvSpPr>
        <p:spPr>
          <a:xfrm>
            <a:off x="417099" y="208714"/>
            <a:ext cx="8309838"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715" tIns="40855" rIns="81715" bIns="40855" rtlCol="0" anchor="ctr"/>
          <a:lstStyle/>
          <a:p>
            <a:pPr algn="ctr" defTabSz="454129"/>
            <a:endParaRPr lang="en-US" dirty="0">
              <a:solidFill>
                <a:prstClr val="white"/>
              </a:solidFill>
            </a:endParaRPr>
          </a:p>
        </p:txBody>
      </p:sp>
      <p:sp>
        <p:nvSpPr>
          <p:cNvPr id="52" name="Rectangle 51" hidden="1"/>
          <p:cNvSpPr/>
          <p:nvPr userDrawn="1">
            <p:custDataLst>
              <p:tags r:id="rId2"/>
            </p:custDataLst>
          </p:nvPr>
        </p:nvSpPr>
        <p:spPr>
          <a:xfrm>
            <a:off x="0" y="6239967"/>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715" tIns="40855" rIns="81715" bIns="40855" rtlCol="0" anchor="ctr"/>
          <a:lstStyle/>
          <a:p>
            <a:pPr algn="ctr" defTabSz="454129"/>
            <a:endParaRPr lang="en-US" dirty="0">
              <a:solidFill>
                <a:prstClr val="white"/>
              </a:solidFill>
            </a:endParaRPr>
          </a:p>
        </p:txBody>
      </p:sp>
      <p:sp>
        <p:nvSpPr>
          <p:cNvPr id="56" name="Picture Placeholder 15"/>
          <p:cNvSpPr>
            <a:spLocks noGrp="1"/>
          </p:cNvSpPr>
          <p:nvPr>
            <p:ph type="pic" sz="quarter" idx="53" hasCustomPrompt="1"/>
          </p:nvPr>
        </p:nvSpPr>
        <p:spPr>
          <a:xfrm>
            <a:off x="418560" y="2842805"/>
            <a:ext cx="596755" cy="888208"/>
          </a:xfrm>
        </p:spPr>
        <p:txBody>
          <a:bodyPr anchor="ctr">
            <a:normAutofit/>
          </a:bodyPr>
          <a:lstStyle>
            <a:lvl1pPr marL="8498" indent="0" algn="ctr">
              <a:buNone/>
              <a:defRPr sz="900" b="1">
                <a:solidFill>
                  <a:schemeClr val="tx1"/>
                </a:solidFill>
              </a:defRPr>
            </a:lvl1pPr>
          </a:lstStyle>
          <a:p>
            <a:r>
              <a:rPr lang="en-US" dirty="0"/>
              <a:t>Click to insert portrait image</a:t>
            </a:r>
          </a:p>
        </p:txBody>
      </p:sp>
      <p:sp>
        <p:nvSpPr>
          <p:cNvPr id="57" name="Text Placeholder 13"/>
          <p:cNvSpPr>
            <a:spLocks noGrp="1"/>
          </p:cNvSpPr>
          <p:nvPr>
            <p:ph type="body" sz="quarter" idx="54" hasCustomPrompt="1"/>
          </p:nvPr>
        </p:nvSpPr>
        <p:spPr>
          <a:xfrm>
            <a:off x="1046306" y="2842805"/>
            <a:ext cx="3383280" cy="888208"/>
          </a:xfrm>
          <a:solidFill>
            <a:schemeClr val="accent1"/>
          </a:solidFill>
        </p:spPr>
        <p:txBody>
          <a:bodyPr lIns="81715" tIns="0" rIns="81715" anchor="ctr"/>
          <a:lstStyle>
            <a:lvl1pPr marL="8498" indent="0">
              <a:lnSpc>
                <a:spcPct val="100000"/>
              </a:lnSpc>
              <a:spcBef>
                <a:spcPts val="0"/>
              </a:spcBef>
              <a:spcAft>
                <a:spcPts val="0"/>
              </a:spcAft>
              <a:buNone/>
              <a:defRPr sz="1000" b="1">
                <a:solidFill>
                  <a:schemeClr val="bg1"/>
                </a:solidFill>
              </a:defRPr>
            </a:lvl1pPr>
            <a:lvl2pPr marL="0" indent="0">
              <a:lnSpc>
                <a:spcPct val="100000"/>
              </a:lnSpc>
              <a:spcBef>
                <a:spcPts val="0"/>
              </a:spcBef>
              <a:buNone/>
              <a:defRPr sz="900">
                <a:solidFill>
                  <a:schemeClr val="bg1"/>
                </a:solidFill>
              </a:defRPr>
            </a:lvl2pPr>
            <a:lvl3pPr marL="0" indent="0">
              <a:lnSpc>
                <a:spcPct val="100000"/>
              </a:lnSpc>
              <a:buNone/>
              <a:defRPr sz="70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58" name="Picture Placeholder 15"/>
          <p:cNvSpPr>
            <a:spLocks noGrp="1"/>
          </p:cNvSpPr>
          <p:nvPr>
            <p:ph type="pic" sz="quarter" idx="55" hasCustomPrompt="1"/>
          </p:nvPr>
        </p:nvSpPr>
        <p:spPr>
          <a:xfrm>
            <a:off x="4708750" y="2842805"/>
            <a:ext cx="596755" cy="888208"/>
          </a:xfrm>
        </p:spPr>
        <p:txBody>
          <a:bodyPr anchor="ctr">
            <a:normAutofit/>
          </a:bodyPr>
          <a:lstStyle>
            <a:lvl1pPr marL="8498" indent="0" algn="ctr">
              <a:buNone/>
              <a:defRPr sz="900" b="1">
                <a:solidFill>
                  <a:schemeClr val="tx1"/>
                </a:solidFill>
              </a:defRPr>
            </a:lvl1pPr>
          </a:lstStyle>
          <a:p>
            <a:r>
              <a:rPr lang="en-US" dirty="0"/>
              <a:t>Click to insert portrait image</a:t>
            </a:r>
          </a:p>
        </p:txBody>
      </p:sp>
      <p:sp>
        <p:nvSpPr>
          <p:cNvPr id="59" name="Text Placeholder 13"/>
          <p:cNvSpPr>
            <a:spLocks noGrp="1"/>
          </p:cNvSpPr>
          <p:nvPr>
            <p:ph type="body" sz="quarter" idx="56" hasCustomPrompt="1"/>
          </p:nvPr>
        </p:nvSpPr>
        <p:spPr>
          <a:xfrm>
            <a:off x="5336495" y="2842805"/>
            <a:ext cx="3391593" cy="888208"/>
          </a:xfrm>
          <a:solidFill>
            <a:schemeClr val="accent1"/>
          </a:solidFill>
        </p:spPr>
        <p:txBody>
          <a:bodyPr lIns="81715" tIns="0" rIns="81715" anchor="ctr"/>
          <a:lstStyle>
            <a:lvl1pPr marL="8498" indent="0">
              <a:lnSpc>
                <a:spcPct val="100000"/>
              </a:lnSpc>
              <a:spcBef>
                <a:spcPts val="0"/>
              </a:spcBef>
              <a:spcAft>
                <a:spcPts val="0"/>
              </a:spcAft>
              <a:buNone/>
              <a:defRPr sz="1000" b="1">
                <a:solidFill>
                  <a:schemeClr val="bg1"/>
                </a:solidFill>
              </a:defRPr>
            </a:lvl1pPr>
            <a:lvl2pPr marL="0" indent="0">
              <a:lnSpc>
                <a:spcPct val="100000"/>
              </a:lnSpc>
              <a:spcBef>
                <a:spcPts val="0"/>
              </a:spcBef>
              <a:buNone/>
              <a:defRPr sz="900">
                <a:solidFill>
                  <a:schemeClr val="bg1"/>
                </a:solidFill>
              </a:defRPr>
            </a:lvl2pPr>
            <a:lvl3pPr marL="0" indent="0">
              <a:lnSpc>
                <a:spcPct val="100000"/>
              </a:lnSpc>
              <a:buNone/>
              <a:defRPr sz="70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68" name="Picture Placeholder 15"/>
          <p:cNvSpPr>
            <a:spLocks noGrp="1"/>
          </p:cNvSpPr>
          <p:nvPr>
            <p:ph type="pic" sz="quarter" idx="57" hasCustomPrompt="1"/>
          </p:nvPr>
        </p:nvSpPr>
        <p:spPr>
          <a:xfrm>
            <a:off x="418560" y="4016335"/>
            <a:ext cx="596755" cy="888208"/>
          </a:xfrm>
        </p:spPr>
        <p:txBody>
          <a:bodyPr anchor="ctr">
            <a:normAutofit/>
          </a:bodyPr>
          <a:lstStyle>
            <a:lvl1pPr marL="8498" indent="0" algn="ctr">
              <a:buNone/>
              <a:defRPr sz="900" b="1">
                <a:solidFill>
                  <a:schemeClr val="tx1"/>
                </a:solidFill>
              </a:defRPr>
            </a:lvl1pPr>
          </a:lstStyle>
          <a:p>
            <a:r>
              <a:rPr lang="en-US" dirty="0"/>
              <a:t>Click to insert portrait image</a:t>
            </a:r>
          </a:p>
        </p:txBody>
      </p:sp>
      <p:sp>
        <p:nvSpPr>
          <p:cNvPr id="69" name="Text Placeholder 13"/>
          <p:cNvSpPr>
            <a:spLocks noGrp="1"/>
          </p:cNvSpPr>
          <p:nvPr>
            <p:ph type="body" sz="quarter" idx="58" hasCustomPrompt="1"/>
          </p:nvPr>
        </p:nvSpPr>
        <p:spPr>
          <a:xfrm>
            <a:off x="1046306" y="4016335"/>
            <a:ext cx="3383280" cy="888208"/>
          </a:xfrm>
          <a:solidFill>
            <a:schemeClr val="accent1"/>
          </a:solidFill>
        </p:spPr>
        <p:txBody>
          <a:bodyPr lIns="81715" tIns="0" rIns="81715" anchor="ctr"/>
          <a:lstStyle>
            <a:lvl1pPr marL="8498" indent="0">
              <a:lnSpc>
                <a:spcPct val="100000"/>
              </a:lnSpc>
              <a:spcBef>
                <a:spcPts val="0"/>
              </a:spcBef>
              <a:spcAft>
                <a:spcPts val="0"/>
              </a:spcAft>
              <a:buNone/>
              <a:defRPr sz="1000" b="1">
                <a:solidFill>
                  <a:schemeClr val="bg1"/>
                </a:solidFill>
              </a:defRPr>
            </a:lvl1pPr>
            <a:lvl2pPr marL="0" indent="0">
              <a:lnSpc>
                <a:spcPct val="100000"/>
              </a:lnSpc>
              <a:spcBef>
                <a:spcPts val="0"/>
              </a:spcBef>
              <a:buNone/>
              <a:defRPr sz="900">
                <a:solidFill>
                  <a:schemeClr val="bg1"/>
                </a:solidFill>
              </a:defRPr>
            </a:lvl2pPr>
            <a:lvl3pPr marL="0" indent="0">
              <a:lnSpc>
                <a:spcPct val="100000"/>
              </a:lnSpc>
              <a:buNone/>
              <a:defRPr sz="70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70" name="Picture Placeholder 15"/>
          <p:cNvSpPr>
            <a:spLocks noGrp="1"/>
          </p:cNvSpPr>
          <p:nvPr>
            <p:ph type="pic" sz="quarter" idx="59" hasCustomPrompt="1"/>
          </p:nvPr>
        </p:nvSpPr>
        <p:spPr>
          <a:xfrm>
            <a:off x="4708750" y="4016335"/>
            <a:ext cx="596755" cy="888208"/>
          </a:xfrm>
        </p:spPr>
        <p:txBody>
          <a:bodyPr anchor="ctr">
            <a:normAutofit/>
          </a:bodyPr>
          <a:lstStyle>
            <a:lvl1pPr marL="8498" indent="0" algn="ctr">
              <a:buNone/>
              <a:defRPr sz="900" b="1">
                <a:solidFill>
                  <a:schemeClr val="tx1"/>
                </a:solidFill>
              </a:defRPr>
            </a:lvl1pPr>
          </a:lstStyle>
          <a:p>
            <a:r>
              <a:rPr lang="en-US" dirty="0"/>
              <a:t>Click to insert portrait image</a:t>
            </a:r>
          </a:p>
        </p:txBody>
      </p:sp>
      <p:sp>
        <p:nvSpPr>
          <p:cNvPr id="71" name="Text Placeholder 13"/>
          <p:cNvSpPr>
            <a:spLocks noGrp="1"/>
          </p:cNvSpPr>
          <p:nvPr>
            <p:ph type="body" sz="quarter" idx="60" hasCustomPrompt="1"/>
          </p:nvPr>
        </p:nvSpPr>
        <p:spPr>
          <a:xfrm>
            <a:off x="5336495" y="4016335"/>
            <a:ext cx="3391593" cy="888208"/>
          </a:xfrm>
          <a:solidFill>
            <a:schemeClr val="accent1"/>
          </a:solidFill>
        </p:spPr>
        <p:txBody>
          <a:bodyPr lIns="81715" tIns="0" rIns="81715" anchor="ctr"/>
          <a:lstStyle>
            <a:lvl1pPr marL="8498" indent="0">
              <a:lnSpc>
                <a:spcPct val="100000"/>
              </a:lnSpc>
              <a:spcBef>
                <a:spcPts val="0"/>
              </a:spcBef>
              <a:spcAft>
                <a:spcPts val="0"/>
              </a:spcAft>
              <a:buNone/>
              <a:defRPr sz="1000" b="1">
                <a:solidFill>
                  <a:schemeClr val="bg1"/>
                </a:solidFill>
              </a:defRPr>
            </a:lvl1pPr>
            <a:lvl2pPr marL="0" indent="0">
              <a:lnSpc>
                <a:spcPct val="100000"/>
              </a:lnSpc>
              <a:spcBef>
                <a:spcPts val="0"/>
              </a:spcBef>
              <a:buNone/>
              <a:defRPr sz="900">
                <a:solidFill>
                  <a:schemeClr val="bg1"/>
                </a:solidFill>
              </a:defRPr>
            </a:lvl2pPr>
            <a:lvl3pPr marL="0" indent="0">
              <a:lnSpc>
                <a:spcPct val="100000"/>
              </a:lnSpc>
              <a:buNone/>
              <a:defRPr sz="70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76" name="Picture Placeholder 15"/>
          <p:cNvSpPr>
            <a:spLocks noGrp="1"/>
          </p:cNvSpPr>
          <p:nvPr>
            <p:ph type="pic" sz="quarter" idx="61" hasCustomPrompt="1"/>
          </p:nvPr>
        </p:nvSpPr>
        <p:spPr>
          <a:xfrm>
            <a:off x="418560" y="5189862"/>
            <a:ext cx="596755" cy="888208"/>
          </a:xfrm>
        </p:spPr>
        <p:txBody>
          <a:bodyPr anchor="ctr">
            <a:normAutofit/>
          </a:bodyPr>
          <a:lstStyle>
            <a:lvl1pPr marL="8498" indent="0" algn="ctr">
              <a:buNone/>
              <a:defRPr sz="900" b="1">
                <a:solidFill>
                  <a:schemeClr val="tx1"/>
                </a:solidFill>
              </a:defRPr>
            </a:lvl1pPr>
          </a:lstStyle>
          <a:p>
            <a:r>
              <a:rPr lang="en-US" dirty="0"/>
              <a:t>Click to insert portrait image</a:t>
            </a:r>
          </a:p>
        </p:txBody>
      </p:sp>
      <p:sp>
        <p:nvSpPr>
          <p:cNvPr id="77" name="Text Placeholder 13"/>
          <p:cNvSpPr>
            <a:spLocks noGrp="1"/>
          </p:cNvSpPr>
          <p:nvPr>
            <p:ph type="body" sz="quarter" idx="62" hasCustomPrompt="1"/>
          </p:nvPr>
        </p:nvSpPr>
        <p:spPr>
          <a:xfrm>
            <a:off x="1046306" y="5189862"/>
            <a:ext cx="3383280" cy="888208"/>
          </a:xfrm>
          <a:solidFill>
            <a:schemeClr val="accent1"/>
          </a:solidFill>
        </p:spPr>
        <p:txBody>
          <a:bodyPr lIns="81715" tIns="0" rIns="81715" anchor="ctr"/>
          <a:lstStyle>
            <a:lvl1pPr marL="8498" indent="0">
              <a:lnSpc>
                <a:spcPct val="100000"/>
              </a:lnSpc>
              <a:spcBef>
                <a:spcPts val="0"/>
              </a:spcBef>
              <a:spcAft>
                <a:spcPts val="0"/>
              </a:spcAft>
              <a:buNone/>
              <a:defRPr sz="1000" b="1">
                <a:solidFill>
                  <a:schemeClr val="bg1"/>
                </a:solidFill>
              </a:defRPr>
            </a:lvl1pPr>
            <a:lvl2pPr marL="0" indent="0">
              <a:lnSpc>
                <a:spcPct val="100000"/>
              </a:lnSpc>
              <a:spcBef>
                <a:spcPts val="0"/>
              </a:spcBef>
              <a:buNone/>
              <a:defRPr sz="900">
                <a:solidFill>
                  <a:schemeClr val="bg1"/>
                </a:solidFill>
              </a:defRPr>
            </a:lvl2pPr>
            <a:lvl3pPr marL="0" indent="0">
              <a:lnSpc>
                <a:spcPct val="100000"/>
              </a:lnSpc>
              <a:buNone/>
              <a:defRPr sz="70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78" name="Picture Placeholder 15"/>
          <p:cNvSpPr>
            <a:spLocks noGrp="1"/>
          </p:cNvSpPr>
          <p:nvPr>
            <p:ph type="pic" sz="quarter" idx="63" hasCustomPrompt="1"/>
          </p:nvPr>
        </p:nvSpPr>
        <p:spPr>
          <a:xfrm>
            <a:off x="4708750" y="5189862"/>
            <a:ext cx="596755" cy="888208"/>
          </a:xfrm>
        </p:spPr>
        <p:txBody>
          <a:bodyPr anchor="ctr">
            <a:normAutofit/>
          </a:bodyPr>
          <a:lstStyle>
            <a:lvl1pPr marL="8498" indent="0" algn="ctr">
              <a:buNone/>
              <a:defRPr sz="900" b="1">
                <a:solidFill>
                  <a:schemeClr val="tx1"/>
                </a:solidFill>
              </a:defRPr>
            </a:lvl1pPr>
          </a:lstStyle>
          <a:p>
            <a:r>
              <a:rPr lang="en-US" dirty="0"/>
              <a:t>Click to insert portrait image</a:t>
            </a:r>
          </a:p>
        </p:txBody>
      </p:sp>
      <p:sp>
        <p:nvSpPr>
          <p:cNvPr id="79" name="Text Placeholder 13"/>
          <p:cNvSpPr>
            <a:spLocks noGrp="1"/>
          </p:cNvSpPr>
          <p:nvPr>
            <p:ph type="body" sz="quarter" idx="64" hasCustomPrompt="1"/>
          </p:nvPr>
        </p:nvSpPr>
        <p:spPr>
          <a:xfrm>
            <a:off x="5336495" y="5189862"/>
            <a:ext cx="3391593" cy="888208"/>
          </a:xfrm>
          <a:solidFill>
            <a:schemeClr val="accent1"/>
          </a:solidFill>
        </p:spPr>
        <p:txBody>
          <a:bodyPr lIns="81715" tIns="0" rIns="81715" anchor="ctr"/>
          <a:lstStyle>
            <a:lvl1pPr marL="8498" indent="0">
              <a:lnSpc>
                <a:spcPct val="100000"/>
              </a:lnSpc>
              <a:spcBef>
                <a:spcPts val="0"/>
              </a:spcBef>
              <a:spcAft>
                <a:spcPts val="0"/>
              </a:spcAft>
              <a:buNone/>
              <a:defRPr sz="1000" b="1">
                <a:solidFill>
                  <a:schemeClr val="bg1"/>
                </a:solidFill>
              </a:defRPr>
            </a:lvl1pPr>
            <a:lvl2pPr marL="0" indent="0">
              <a:lnSpc>
                <a:spcPct val="100000"/>
              </a:lnSpc>
              <a:spcBef>
                <a:spcPts val="0"/>
              </a:spcBef>
              <a:buNone/>
              <a:defRPr sz="900">
                <a:solidFill>
                  <a:schemeClr val="bg1"/>
                </a:solidFill>
              </a:defRPr>
            </a:lvl2pPr>
            <a:lvl3pPr marL="0" indent="0">
              <a:lnSpc>
                <a:spcPct val="100000"/>
              </a:lnSpc>
              <a:buNone/>
              <a:defRPr sz="700">
                <a:solidFill>
                  <a:schemeClr val="bg1"/>
                </a:solidFill>
              </a:defRPr>
            </a:lvl3pPr>
          </a:lstStyle>
          <a:p>
            <a:pPr lvl="0"/>
            <a:r>
              <a:rPr lang="en-US" dirty="0"/>
              <a:t>Click to add name</a:t>
            </a:r>
          </a:p>
          <a:p>
            <a:pPr lvl="1"/>
            <a:r>
              <a:rPr lang="en-US" dirty="0"/>
              <a:t>Second Level</a:t>
            </a:r>
          </a:p>
          <a:p>
            <a:pPr lvl="2"/>
            <a:r>
              <a:rPr lang="en-US" dirty="0"/>
              <a:t>Third level</a:t>
            </a:r>
          </a:p>
        </p:txBody>
      </p:sp>
    </p:spTree>
    <p:extLst>
      <p:ext uri="{BB962C8B-B14F-4D97-AF65-F5344CB8AC3E}">
        <p14:creationId xmlns:p14="http://schemas.microsoft.com/office/powerpoint/2010/main" val="163090167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Team Slide Text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Click To Add Title</a:t>
            </a:r>
          </a:p>
        </p:txBody>
      </p:sp>
      <p:sp>
        <p:nvSpPr>
          <p:cNvPr id="4" name="Slide Number Placeholder 3"/>
          <p:cNvSpPr>
            <a:spLocks noGrp="1"/>
          </p:cNvSpPr>
          <p:nvPr>
            <p:ph type="sldNum" sz="quarter" idx="11"/>
          </p:nvPr>
        </p:nvSpPr>
        <p:spPr/>
        <p:txBody>
          <a:bodyPr/>
          <a:lstStyle>
            <a:lvl1pPr>
              <a:defRPr>
                <a:solidFill>
                  <a:schemeClr val="tx1"/>
                </a:solidFill>
              </a:defRPr>
            </a:lvl1pPr>
          </a:lstStyle>
          <a:p>
            <a:fld id="{612DC607-6A03-FC4D-8F08-E2A898818239}" type="slidenum">
              <a:rPr lang="en-US" smtClean="0">
                <a:solidFill>
                  <a:srgbClr val="00274C"/>
                </a:solidFill>
              </a:rPr>
              <a:pPr/>
              <a:t>‹#›</a:t>
            </a:fld>
            <a:endParaRPr lang="en-US" dirty="0">
              <a:solidFill>
                <a:srgbClr val="00274C"/>
              </a:solidFill>
            </a:endParaRPr>
          </a:p>
        </p:txBody>
      </p:sp>
      <p:sp>
        <p:nvSpPr>
          <p:cNvPr id="5" name="Footer Placeholder 4"/>
          <p:cNvSpPr>
            <a:spLocks noGrp="1"/>
          </p:cNvSpPr>
          <p:nvPr>
            <p:ph type="ftr" sz="quarter" idx="12"/>
          </p:nvPr>
        </p:nvSpPr>
        <p:spPr/>
        <p:txBody>
          <a:bodyPr/>
          <a:lstStyle>
            <a:lvl1pPr>
              <a:defRPr>
                <a:solidFill>
                  <a:schemeClr val="tx1"/>
                </a:solidFill>
              </a:defRPr>
            </a:lvl1pPr>
          </a:lstStyle>
          <a:p>
            <a:r>
              <a:rPr lang="en-US" dirty="0">
                <a:solidFill>
                  <a:srgbClr val="00274C"/>
                </a:solidFill>
              </a:rPr>
              <a:t>   </a:t>
            </a:r>
          </a:p>
        </p:txBody>
      </p:sp>
      <p:sp>
        <p:nvSpPr>
          <p:cNvPr id="33" name="Text Placeholder 7"/>
          <p:cNvSpPr>
            <a:spLocks noGrp="1"/>
          </p:cNvSpPr>
          <p:nvPr>
            <p:ph type="body" sz="quarter" idx="13"/>
          </p:nvPr>
        </p:nvSpPr>
        <p:spPr>
          <a:xfrm>
            <a:off x="417109" y="1176619"/>
            <a:ext cx="8309841" cy="252132"/>
          </a:xfrm>
          <a:solidFill>
            <a:schemeClr val="tx1"/>
          </a:solidFill>
        </p:spPr>
        <p:txBody>
          <a:bodyPr anchor="ctr">
            <a:normAutofit/>
          </a:bodyPr>
          <a:lstStyle>
            <a:lvl1pPr marL="8498" indent="0" algn="ctr">
              <a:buNone/>
              <a:defRPr sz="1100" b="1">
                <a:solidFill>
                  <a:schemeClr val="bg1"/>
                </a:solidFill>
              </a:defRPr>
            </a:lvl1pPr>
          </a:lstStyle>
          <a:p>
            <a:pPr lvl="0"/>
            <a:r>
              <a:rPr lang="en-US" dirty="0"/>
              <a:t>Edit Master text styles</a:t>
            </a:r>
          </a:p>
        </p:txBody>
      </p:sp>
      <p:sp>
        <p:nvSpPr>
          <p:cNvPr id="39" name="Text Placeholder 7"/>
          <p:cNvSpPr>
            <a:spLocks noGrp="1"/>
          </p:cNvSpPr>
          <p:nvPr>
            <p:ph type="body" sz="quarter" idx="14"/>
          </p:nvPr>
        </p:nvSpPr>
        <p:spPr>
          <a:xfrm>
            <a:off x="418539" y="1460053"/>
            <a:ext cx="8309841" cy="178246"/>
          </a:xfrm>
          <a:solidFill>
            <a:schemeClr val="accent5"/>
          </a:solidFill>
        </p:spPr>
        <p:txBody>
          <a:bodyPr lIns="81715" anchor="ctr">
            <a:normAutofit/>
          </a:bodyPr>
          <a:lstStyle>
            <a:lvl1pPr marL="8498" indent="0" algn="l">
              <a:buNone/>
              <a:defRPr sz="800" b="0">
                <a:solidFill>
                  <a:schemeClr val="bg1"/>
                </a:solidFill>
              </a:defRPr>
            </a:lvl1pPr>
          </a:lstStyle>
          <a:p>
            <a:pPr lvl="0"/>
            <a:r>
              <a:rPr lang="en-US" dirty="0"/>
              <a:t>Edit Master text styles</a:t>
            </a:r>
          </a:p>
        </p:txBody>
      </p:sp>
      <p:sp>
        <p:nvSpPr>
          <p:cNvPr id="40" name="Text Placeholder 7"/>
          <p:cNvSpPr>
            <a:spLocks noGrp="1"/>
          </p:cNvSpPr>
          <p:nvPr>
            <p:ph type="body" sz="quarter" idx="15"/>
          </p:nvPr>
        </p:nvSpPr>
        <p:spPr>
          <a:xfrm>
            <a:off x="415639" y="2611373"/>
            <a:ext cx="8309841" cy="178246"/>
          </a:xfrm>
          <a:solidFill>
            <a:schemeClr val="accent5"/>
          </a:solidFill>
        </p:spPr>
        <p:txBody>
          <a:bodyPr lIns="81715" anchor="ctr">
            <a:normAutofit/>
          </a:bodyPr>
          <a:lstStyle>
            <a:lvl1pPr marL="8498" indent="0" algn="l">
              <a:buNone/>
              <a:defRPr sz="800" b="0">
                <a:solidFill>
                  <a:schemeClr val="bg1"/>
                </a:solidFill>
              </a:defRPr>
            </a:lvl1pPr>
          </a:lstStyle>
          <a:p>
            <a:pPr lvl="0"/>
            <a:r>
              <a:rPr lang="en-US" dirty="0"/>
              <a:t>Edit Master text styles</a:t>
            </a:r>
          </a:p>
        </p:txBody>
      </p:sp>
      <p:sp>
        <p:nvSpPr>
          <p:cNvPr id="52" name="Text Placeholder 7"/>
          <p:cNvSpPr>
            <a:spLocks noGrp="1"/>
          </p:cNvSpPr>
          <p:nvPr>
            <p:ph type="body" sz="quarter" idx="16"/>
          </p:nvPr>
        </p:nvSpPr>
        <p:spPr>
          <a:xfrm>
            <a:off x="415639" y="3784902"/>
            <a:ext cx="8309841" cy="178246"/>
          </a:xfrm>
          <a:solidFill>
            <a:schemeClr val="accent5"/>
          </a:solidFill>
        </p:spPr>
        <p:txBody>
          <a:bodyPr lIns="81715" anchor="ctr">
            <a:normAutofit/>
          </a:bodyPr>
          <a:lstStyle>
            <a:lvl1pPr marL="8498" indent="0" algn="l">
              <a:buNone/>
              <a:defRPr sz="800" b="0">
                <a:solidFill>
                  <a:schemeClr val="bg1"/>
                </a:solidFill>
              </a:defRPr>
            </a:lvl1pPr>
          </a:lstStyle>
          <a:p>
            <a:pPr lvl="0"/>
            <a:r>
              <a:rPr lang="en-US" dirty="0"/>
              <a:t>Edit Master text styles</a:t>
            </a:r>
          </a:p>
        </p:txBody>
      </p:sp>
      <p:sp>
        <p:nvSpPr>
          <p:cNvPr id="53" name="Text Placeholder 7"/>
          <p:cNvSpPr>
            <a:spLocks noGrp="1"/>
          </p:cNvSpPr>
          <p:nvPr>
            <p:ph type="body" sz="quarter" idx="17"/>
          </p:nvPr>
        </p:nvSpPr>
        <p:spPr>
          <a:xfrm>
            <a:off x="418539" y="4958432"/>
            <a:ext cx="8309841" cy="178246"/>
          </a:xfrm>
          <a:solidFill>
            <a:schemeClr val="accent5"/>
          </a:solidFill>
        </p:spPr>
        <p:txBody>
          <a:bodyPr lIns="81715" anchor="ctr">
            <a:normAutofit/>
          </a:bodyPr>
          <a:lstStyle>
            <a:lvl1pPr marL="8498" indent="0" algn="l">
              <a:buNone/>
              <a:defRPr sz="800" b="0">
                <a:solidFill>
                  <a:schemeClr val="bg1"/>
                </a:solidFill>
              </a:defRPr>
            </a:lvl1pPr>
          </a:lstStyle>
          <a:p>
            <a:pPr lvl="0"/>
            <a:r>
              <a:rPr lang="en-US" dirty="0"/>
              <a:t>Edit Master text styles</a:t>
            </a:r>
          </a:p>
        </p:txBody>
      </p:sp>
      <p:sp>
        <p:nvSpPr>
          <p:cNvPr id="55" name="Text Placeholder 13"/>
          <p:cNvSpPr>
            <a:spLocks noGrp="1"/>
          </p:cNvSpPr>
          <p:nvPr>
            <p:ph type="body" sz="quarter" idx="20" hasCustomPrompt="1"/>
          </p:nvPr>
        </p:nvSpPr>
        <p:spPr>
          <a:xfrm>
            <a:off x="419248" y="1669276"/>
            <a:ext cx="2578965" cy="888208"/>
          </a:xfrm>
          <a:solidFill>
            <a:schemeClr val="accent1"/>
          </a:solidFill>
        </p:spPr>
        <p:txBody>
          <a:bodyPr lIns="81715" tIns="0" rIns="81715" anchor="ctr"/>
          <a:lstStyle>
            <a:lvl1pPr marL="8498" indent="0">
              <a:lnSpc>
                <a:spcPct val="100000"/>
              </a:lnSpc>
              <a:spcBef>
                <a:spcPts val="0"/>
              </a:spcBef>
              <a:spcAft>
                <a:spcPts val="0"/>
              </a:spcAft>
              <a:buNone/>
              <a:defRPr sz="1000" b="1">
                <a:solidFill>
                  <a:schemeClr val="bg1"/>
                </a:solidFill>
              </a:defRPr>
            </a:lvl1pPr>
            <a:lvl2pPr marL="0" indent="0">
              <a:lnSpc>
                <a:spcPct val="100000"/>
              </a:lnSpc>
              <a:spcBef>
                <a:spcPts val="0"/>
              </a:spcBef>
              <a:buNone/>
              <a:defRPr sz="900">
                <a:solidFill>
                  <a:schemeClr val="bg1"/>
                </a:solidFill>
              </a:defRPr>
            </a:lvl2pPr>
            <a:lvl3pPr marL="0" indent="0">
              <a:lnSpc>
                <a:spcPct val="100000"/>
              </a:lnSpc>
              <a:buNone/>
              <a:defRPr sz="70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56" name="Text Placeholder 13"/>
          <p:cNvSpPr>
            <a:spLocks noGrp="1"/>
          </p:cNvSpPr>
          <p:nvPr>
            <p:ph type="body" sz="quarter" idx="22" hasCustomPrompt="1"/>
          </p:nvPr>
        </p:nvSpPr>
        <p:spPr>
          <a:xfrm>
            <a:off x="419282" y="4017037"/>
            <a:ext cx="2594119" cy="887506"/>
          </a:xfrm>
          <a:solidFill>
            <a:schemeClr val="accent1"/>
          </a:solidFill>
        </p:spPr>
        <p:txBody>
          <a:bodyPr lIns="81715" tIns="0" rIns="81715" anchor="ctr"/>
          <a:lstStyle>
            <a:lvl1pPr marL="8498" indent="0">
              <a:lnSpc>
                <a:spcPct val="100000"/>
              </a:lnSpc>
              <a:spcBef>
                <a:spcPts val="0"/>
              </a:spcBef>
              <a:spcAft>
                <a:spcPts val="0"/>
              </a:spcAft>
              <a:buNone/>
              <a:defRPr sz="1000" b="1">
                <a:solidFill>
                  <a:schemeClr val="bg1"/>
                </a:solidFill>
              </a:defRPr>
            </a:lvl1pPr>
            <a:lvl2pPr marL="0" indent="0">
              <a:lnSpc>
                <a:spcPct val="100000"/>
              </a:lnSpc>
              <a:spcBef>
                <a:spcPts val="0"/>
              </a:spcBef>
              <a:buNone/>
              <a:defRPr sz="900">
                <a:solidFill>
                  <a:schemeClr val="bg1"/>
                </a:solidFill>
              </a:defRPr>
            </a:lvl2pPr>
            <a:lvl3pPr marL="0" indent="0">
              <a:lnSpc>
                <a:spcPct val="100000"/>
              </a:lnSpc>
              <a:buNone/>
              <a:defRPr sz="70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57" name="Text Placeholder 13"/>
          <p:cNvSpPr>
            <a:spLocks noGrp="1"/>
          </p:cNvSpPr>
          <p:nvPr>
            <p:ph type="body" sz="quarter" idx="24" hasCustomPrompt="1"/>
          </p:nvPr>
        </p:nvSpPr>
        <p:spPr>
          <a:xfrm>
            <a:off x="415637" y="5190565"/>
            <a:ext cx="2597005" cy="887506"/>
          </a:xfrm>
          <a:solidFill>
            <a:schemeClr val="accent1"/>
          </a:solidFill>
        </p:spPr>
        <p:txBody>
          <a:bodyPr lIns="81715" tIns="0" rIns="81715" anchor="ctr"/>
          <a:lstStyle>
            <a:lvl1pPr marL="8498" indent="0">
              <a:lnSpc>
                <a:spcPct val="100000"/>
              </a:lnSpc>
              <a:spcBef>
                <a:spcPts val="0"/>
              </a:spcBef>
              <a:spcAft>
                <a:spcPts val="0"/>
              </a:spcAft>
              <a:buNone/>
              <a:defRPr sz="1000" b="1">
                <a:solidFill>
                  <a:schemeClr val="bg1"/>
                </a:solidFill>
              </a:defRPr>
            </a:lvl1pPr>
            <a:lvl2pPr marL="0" indent="0">
              <a:lnSpc>
                <a:spcPct val="100000"/>
              </a:lnSpc>
              <a:spcBef>
                <a:spcPts val="0"/>
              </a:spcBef>
              <a:buNone/>
              <a:defRPr sz="900">
                <a:solidFill>
                  <a:schemeClr val="bg1"/>
                </a:solidFill>
              </a:defRPr>
            </a:lvl2pPr>
            <a:lvl3pPr marL="0" indent="0">
              <a:lnSpc>
                <a:spcPct val="100000"/>
              </a:lnSpc>
              <a:buNone/>
              <a:defRPr sz="70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59" name="Text Placeholder 13"/>
          <p:cNvSpPr>
            <a:spLocks noGrp="1"/>
          </p:cNvSpPr>
          <p:nvPr>
            <p:ph type="body" sz="quarter" idx="28" hasCustomPrompt="1"/>
          </p:nvPr>
        </p:nvSpPr>
        <p:spPr>
          <a:xfrm>
            <a:off x="3275391" y="1669276"/>
            <a:ext cx="2578965" cy="888208"/>
          </a:xfrm>
          <a:solidFill>
            <a:schemeClr val="accent1"/>
          </a:solidFill>
        </p:spPr>
        <p:txBody>
          <a:bodyPr lIns="81715" tIns="0" rIns="81715" anchor="ctr"/>
          <a:lstStyle>
            <a:lvl1pPr marL="8498" indent="0">
              <a:lnSpc>
                <a:spcPct val="100000"/>
              </a:lnSpc>
              <a:spcBef>
                <a:spcPts val="0"/>
              </a:spcBef>
              <a:spcAft>
                <a:spcPts val="0"/>
              </a:spcAft>
              <a:buNone/>
              <a:defRPr sz="1000" b="1">
                <a:solidFill>
                  <a:schemeClr val="bg1"/>
                </a:solidFill>
              </a:defRPr>
            </a:lvl1pPr>
            <a:lvl2pPr marL="0" indent="0">
              <a:lnSpc>
                <a:spcPct val="100000"/>
              </a:lnSpc>
              <a:spcBef>
                <a:spcPts val="0"/>
              </a:spcBef>
              <a:buNone/>
              <a:defRPr sz="900">
                <a:solidFill>
                  <a:schemeClr val="bg1"/>
                </a:solidFill>
              </a:defRPr>
            </a:lvl2pPr>
            <a:lvl3pPr marL="0" indent="0">
              <a:lnSpc>
                <a:spcPct val="100000"/>
              </a:lnSpc>
              <a:buNone/>
              <a:defRPr sz="70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60" name="Text Placeholder 13"/>
          <p:cNvSpPr>
            <a:spLocks noGrp="1"/>
          </p:cNvSpPr>
          <p:nvPr>
            <p:ph type="body" sz="quarter" idx="30" hasCustomPrompt="1"/>
          </p:nvPr>
        </p:nvSpPr>
        <p:spPr>
          <a:xfrm>
            <a:off x="3275428" y="4017037"/>
            <a:ext cx="2594119" cy="887506"/>
          </a:xfrm>
          <a:solidFill>
            <a:schemeClr val="accent1"/>
          </a:solidFill>
        </p:spPr>
        <p:txBody>
          <a:bodyPr lIns="81715" tIns="0" rIns="81715" anchor="ctr"/>
          <a:lstStyle>
            <a:lvl1pPr marL="8498" indent="0">
              <a:lnSpc>
                <a:spcPct val="100000"/>
              </a:lnSpc>
              <a:spcBef>
                <a:spcPts val="0"/>
              </a:spcBef>
              <a:spcAft>
                <a:spcPts val="0"/>
              </a:spcAft>
              <a:buNone/>
              <a:defRPr sz="1000" b="1">
                <a:solidFill>
                  <a:schemeClr val="bg1"/>
                </a:solidFill>
              </a:defRPr>
            </a:lvl1pPr>
            <a:lvl2pPr marL="0" indent="0">
              <a:lnSpc>
                <a:spcPct val="100000"/>
              </a:lnSpc>
              <a:spcBef>
                <a:spcPts val="0"/>
              </a:spcBef>
              <a:buNone/>
              <a:defRPr sz="900">
                <a:solidFill>
                  <a:schemeClr val="bg1"/>
                </a:solidFill>
              </a:defRPr>
            </a:lvl2pPr>
            <a:lvl3pPr marL="0" indent="0">
              <a:lnSpc>
                <a:spcPct val="100000"/>
              </a:lnSpc>
              <a:buNone/>
              <a:defRPr sz="70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61" name="Text Placeholder 13"/>
          <p:cNvSpPr>
            <a:spLocks noGrp="1"/>
          </p:cNvSpPr>
          <p:nvPr>
            <p:ph type="body" sz="quarter" idx="32" hasCustomPrompt="1"/>
          </p:nvPr>
        </p:nvSpPr>
        <p:spPr>
          <a:xfrm>
            <a:off x="3275411" y="5190565"/>
            <a:ext cx="2593397" cy="887506"/>
          </a:xfrm>
          <a:solidFill>
            <a:schemeClr val="accent1"/>
          </a:solidFill>
        </p:spPr>
        <p:txBody>
          <a:bodyPr lIns="81715" tIns="0" rIns="81715" anchor="ctr"/>
          <a:lstStyle>
            <a:lvl1pPr marL="8498" indent="0">
              <a:lnSpc>
                <a:spcPct val="100000"/>
              </a:lnSpc>
              <a:spcBef>
                <a:spcPts val="0"/>
              </a:spcBef>
              <a:spcAft>
                <a:spcPts val="0"/>
              </a:spcAft>
              <a:buNone/>
              <a:defRPr sz="1000" b="1">
                <a:solidFill>
                  <a:schemeClr val="bg1"/>
                </a:solidFill>
              </a:defRPr>
            </a:lvl1pPr>
            <a:lvl2pPr marL="0" indent="0">
              <a:lnSpc>
                <a:spcPct val="100000"/>
              </a:lnSpc>
              <a:spcBef>
                <a:spcPts val="0"/>
              </a:spcBef>
              <a:buNone/>
              <a:defRPr sz="900">
                <a:solidFill>
                  <a:schemeClr val="bg1"/>
                </a:solidFill>
              </a:defRPr>
            </a:lvl2pPr>
            <a:lvl3pPr marL="0" indent="0">
              <a:lnSpc>
                <a:spcPct val="100000"/>
              </a:lnSpc>
              <a:buNone/>
              <a:defRPr sz="70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62" name="Text Placeholder 13"/>
          <p:cNvSpPr>
            <a:spLocks noGrp="1"/>
          </p:cNvSpPr>
          <p:nvPr>
            <p:ph type="body" sz="quarter" idx="34" hasCustomPrompt="1"/>
          </p:nvPr>
        </p:nvSpPr>
        <p:spPr>
          <a:xfrm>
            <a:off x="6130853" y="2843508"/>
            <a:ext cx="2594119" cy="887506"/>
          </a:xfrm>
          <a:solidFill>
            <a:schemeClr val="accent1"/>
          </a:solidFill>
        </p:spPr>
        <p:txBody>
          <a:bodyPr lIns="81715" tIns="0" rIns="81715" anchor="ctr"/>
          <a:lstStyle>
            <a:lvl1pPr marL="8498" indent="0">
              <a:lnSpc>
                <a:spcPct val="100000"/>
              </a:lnSpc>
              <a:spcBef>
                <a:spcPts val="0"/>
              </a:spcBef>
              <a:spcAft>
                <a:spcPts val="0"/>
              </a:spcAft>
              <a:buNone/>
              <a:defRPr sz="1000" b="1">
                <a:solidFill>
                  <a:schemeClr val="bg1"/>
                </a:solidFill>
              </a:defRPr>
            </a:lvl1pPr>
            <a:lvl2pPr marL="0" indent="0">
              <a:lnSpc>
                <a:spcPct val="100000"/>
              </a:lnSpc>
              <a:spcBef>
                <a:spcPts val="0"/>
              </a:spcBef>
              <a:buNone/>
              <a:defRPr sz="900">
                <a:solidFill>
                  <a:schemeClr val="bg1"/>
                </a:solidFill>
              </a:defRPr>
            </a:lvl2pPr>
            <a:lvl3pPr marL="0" indent="0">
              <a:lnSpc>
                <a:spcPct val="100000"/>
              </a:lnSpc>
              <a:buNone/>
              <a:defRPr sz="70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64" name="Text Placeholder 13"/>
          <p:cNvSpPr>
            <a:spLocks noGrp="1"/>
          </p:cNvSpPr>
          <p:nvPr>
            <p:ph type="body" sz="quarter" idx="36" hasCustomPrompt="1"/>
          </p:nvPr>
        </p:nvSpPr>
        <p:spPr>
          <a:xfrm>
            <a:off x="6131538" y="1669276"/>
            <a:ext cx="2602934" cy="888208"/>
          </a:xfrm>
          <a:solidFill>
            <a:schemeClr val="accent1"/>
          </a:solidFill>
        </p:spPr>
        <p:txBody>
          <a:bodyPr lIns="81715" tIns="0" rIns="81715" anchor="ctr"/>
          <a:lstStyle>
            <a:lvl1pPr marL="8498" indent="0">
              <a:lnSpc>
                <a:spcPct val="100000"/>
              </a:lnSpc>
              <a:spcBef>
                <a:spcPts val="0"/>
              </a:spcBef>
              <a:spcAft>
                <a:spcPts val="0"/>
              </a:spcAft>
              <a:buNone/>
              <a:defRPr sz="1000" b="1">
                <a:solidFill>
                  <a:schemeClr val="bg1"/>
                </a:solidFill>
              </a:defRPr>
            </a:lvl1pPr>
            <a:lvl2pPr marL="0" indent="0">
              <a:lnSpc>
                <a:spcPct val="100000"/>
              </a:lnSpc>
              <a:spcBef>
                <a:spcPts val="0"/>
              </a:spcBef>
              <a:buNone/>
              <a:defRPr sz="900">
                <a:solidFill>
                  <a:schemeClr val="bg1"/>
                </a:solidFill>
              </a:defRPr>
            </a:lvl2pPr>
            <a:lvl3pPr marL="0" indent="0">
              <a:lnSpc>
                <a:spcPct val="100000"/>
              </a:lnSpc>
              <a:buNone/>
              <a:defRPr sz="70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65" name="Text Placeholder 13"/>
          <p:cNvSpPr>
            <a:spLocks noGrp="1"/>
          </p:cNvSpPr>
          <p:nvPr>
            <p:ph type="body" sz="quarter" idx="38" hasCustomPrompt="1"/>
          </p:nvPr>
        </p:nvSpPr>
        <p:spPr>
          <a:xfrm>
            <a:off x="6130853" y="4017037"/>
            <a:ext cx="2594119" cy="887506"/>
          </a:xfrm>
          <a:solidFill>
            <a:schemeClr val="accent1"/>
          </a:solidFill>
        </p:spPr>
        <p:txBody>
          <a:bodyPr lIns="81715" tIns="0" rIns="81715" anchor="ctr"/>
          <a:lstStyle>
            <a:lvl1pPr marL="8498" indent="0">
              <a:lnSpc>
                <a:spcPct val="100000"/>
              </a:lnSpc>
              <a:spcBef>
                <a:spcPts val="0"/>
              </a:spcBef>
              <a:spcAft>
                <a:spcPts val="0"/>
              </a:spcAft>
              <a:buNone/>
              <a:defRPr sz="1000" b="1">
                <a:solidFill>
                  <a:schemeClr val="bg1"/>
                </a:solidFill>
              </a:defRPr>
            </a:lvl1pPr>
            <a:lvl2pPr marL="0" indent="0">
              <a:lnSpc>
                <a:spcPct val="100000"/>
              </a:lnSpc>
              <a:spcBef>
                <a:spcPts val="0"/>
              </a:spcBef>
              <a:buNone/>
              <a:defRPr sz="900">
                <a:solidFill>
                  <a:schemeClr val="bg1"/>
                </a:solidFill>
              </a:defRPr>
            </a:lvl2pPr>
            <a:lvl3pPr marL="0" indent="0">
              <a:lnSpc>
                <a:spcPct val="100000"/>
              </a:lnSpc>
              <a:buNone/>
              <a:defRPr sz="70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66" name="Text Placeholder 13"/>
          <p:cNvSpPr>
            <a:spLocks noGrp="1"/>
          </p:cNvSpPr>
          <p:nvPr>
            <p:ph type="body" sz="quarter" idx="40" hasCustomPrompt="1"/>
          </p:nvPr>
        </p:nvSpPr>
        <p:spPr>
          <a:xfrm>
            <a:off x="6131561" y="5190565"/>
            <a:ext cx="2593397" cy="887506"/>
          </a:xfrm>
          <a:solidFill>
            <a:schemeClr val="accent1"/>
          </a:solidFill>
        </p:spPr>
        <p:txBody>
          <a:bodyPr lIns="81715" tIns="0" rIns="81715" anchor="ctr"/>
          <a:lstStyle>
            <a:lvl1pPr marL="8498" indent="0">
              <a:lnSpc>
                <a:spcPct val="100000"/>
              </a:lnSpc>
              <a:spcBef>
                <a:spcPts val="0"/>
              </a:spcBef>
              <a:spcAft>
                <a:spcPts val="0"/>
              </a:spcAft>
              <a:buNone/>
              <a:defRPr sz="1000" b="1">
                <a:solidFill>
                  <a:schemeClr val="bg1"/>
                </a:solidFill>
              </a:defRPr>
            </a:lvl1pPr>
            <a:lvl2pPr marL="0" indent="0">
              <a:lnSpc>
                <a:spcPct val="100000"/>
              </a:lnSpc>
              <a:spcBef>
                <a:spcPts val="0"/>
              </a:spcBef>
              <a:buNone/>
              <a:defRPr sz="900">
                <a:solidFill>
                  <a:schemeClr val="bg1"/>
                </a:solidFill>
              </a:defRPr>
            </a:lvl2pPr>
            <a:lvl3pPr marL="0" indent="0">
              <a:lnSpc>
                <a:spcPct val="100000"/>
              </a:lnSpc>
              <a:buNone/>
              <a:defRPr sz="70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67" name="Text Placeholder 13"/>
          <p:cNvSpPr>
            <a:spLocks noGrp="1"/>
          </p:cNvSpPr>
          <p:nvPr>
            <p:ph type="body" sz="quarter" idx="18" hasCustomPrompt="1"/>
          </p:nvPr>
        </p:nvSpPr>
        <p:spPr>
          <a:xfrm>
            <a:off x="419282" y="2843508"/>
            <a:ext cx="2594119" cy="887506"/>
          </a:xfrm>
          <a:solidFill>
            <a:schemeClr val="accent1"/>
          </a:solidFill>
        </p:spPr>
        <p:txBody>
          <a:bodyPr lIns="81715" tIns="0" rIns="81715" anchor="ctr"/>
          <a:lstStyle>
            <a:lvl1pPr marL="8498" indent="0">
              <a:lnSpc>
                <a:spcPct val="100000"/>
              </a:lnSpc>
              <a:spcBef>
                <a:spcPts val="0"/>
              </a:spcBef>
              <a:spcAft>
                <a:spcPts val="0"/>
              </a:spcAft>
              <a:buNone/>
              <a:defRPr sz="1000" b="1">
                <a:solidFill>
                  <a:schemeClr val="bg1"/>
                </a:solidFill>
              </a:defRPr>
            </a:lvl1pPr>
            <a:lvl2pPr marL="0" indent="0">
              <a:lnSpc>
                <a:spcPct val="100000"/>
              </a:lnSpc>
              <a:spcBef>
                <a:spcPts val="0"/>
              </a:spcBef>
              <a:buNone/>
              <a:defRPr sz="900">
                <a:solidFill>
                  <a:schemeClr val="bg1"/>
                </a:solidFill>
              </a:defRPr>
            </a:lvl2pPr>
            <a:lvl3pPr marL="0" indent="0">
              <a:lnSpc>
                <a:spcPct val="100000"/>
              </a:lnSpc>
              <a:buNone/>
              <a:defRPr sz="70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68" name="Text Placeholder 13"/>
          <p:cNvSpPr>
            <a:spLocks noGrp="1"/>
          </p:cNvSpPr>
          <p:nvPr>
            <p:ph type="body" sz="quarter" idx="26" hasCustomPrompt="1"/>
          </p:nvPr>
        </p:nvSpPr>
        <p:spPr>
          <a:xfrm>
            <a:off x="3275428" y="2843508"/>
            <a:ext cx="2594119" cy="887506"/>
          </a:xfrm>
          <a:solidFill>
            <a:schemeClr val="accent1"/>
          </a:solidFill>
        </p:spPr>
        <p:txBody>
          <a:bodyPr lIns="81715" tIns="0" rIns="81715" anchor="ctr"/>
          <a:lstStyle>
            <a:lvl1pPr marL="8498" indent="0">
              <a:lnSpc>
                <a:spcPct val="100000"/>
              </a:lnSpc>
              <a:spcBef>
                <a:spcPts val="0"/>
              </a:spcBef>
              <a:spcAft>
                <a:spcPts val="0"/>
              </a:spcAft>
              <a:buNone/>
              <a:defRPr sz="1000" b="1">
                <a:solidFill>
                  <a:schemeClr val="bg1"/>
                </a:solidFill>
              </a:defRPr>
            </a:lvl1pPr>
            <a:lvl2pPr marL="0" indent="0">
              <a:lnSpc>
                <a:spcPct val="100000"/>
              </a:lnSpc>
              <a:spcBef>
                <a:spcPts val="0"/>
              </a:spcBef>
              <a:buNone/>
              <a:defRPr sz="900">
                <a:solidFill>
                  <a:schemeClr val="bg1"/>
                </a:solidFill>
              </a:defRPr>
            </a:lvl2pPr>
            <a:lvl3pPr marL="0" indent="0">
              <a:lnSpc>
                <a:spcPct val="100000"/>
              </a:lnSpc>
              <a:buNone/>
              <a:defRPr sz="70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27" name="Rectangle 26" hidden="1"/>
          <p:cNvSpPr/>
          <p:nvPr userDrawn="1">
            <p:custDataLst>
              <p:tags r:id="rId1"/>
            </p:custDataLst>
          </p:nvPr>
        </p:nvSpPr>
        <p:spPr>
          <a:xfrm>
            <a:off x="417099" y="208714"/>
            <a:ext cx="8309838"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715" tIns="40855" rIns="81715" bIns="40855" rtlCol="0" anchor="ctr"/>
          <a:lstStyle/>
          <a:p>
            <a:pPr algn="ctr" defTabSz="454129"/>
            <a:endParaRPr lang="en-US" dirty="0">
              <a:solidFill>
                <a:prstClr val="white"/>
              </a:solidFill>
            </a:endParaRPr>
          </a:p>
        </p:txBody>
      </p:sp>
      <p:sp>
        <p:nvSpPr>
          <p:cNvPr id="28" name="Rectangle 27" hidden="1"/>
          <p:cNvSpPr/>
          <p:nvPr userDrawn="1">
            <p:custDataLst>
              <p:tags r:id="rId2"/>
            </p:custDataLst>
          </p:nvPr>
        </p:nvSpPr>
        <p:spPr>
          <a:xfrm>
            <a:off x="0" y="6239967"/>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715" tIns="40855" rIns="81715" bIns="40855" rtlCol="0" anchor="ctr"/>
          <a:lstStyle/>
          <a:p>
            <a:pPr algn="ctr" defTabSz="454129"/>
            <a:endParaRPr lang="en-US" dirty="0">
              <a:solidFill>
                <a:prstClr val="white"/>
              </a:solidFill>
            </a:endParaRPr>
          </a:p>
        </p:txBody>
      </p:sp>
    </p:spTree>
    <p:extLst>
      <p:ext uri="{BB962C8B-B14F-4D97-AF65-F5344CB8AC3E}">
        <p14:creationId xmlns:p14="http://schemas.microsoft.com/office/powerpoint/2010/main" val="358167211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Bio Slide 3-column">
    <p:spTree>
      <p:nvGrpSpPr>
        <p:cNvPr id="1" name=""/>
        <p:cNvGrpSpPr/>
        <p:nvPr/>
      </p:nvGrpSpPr>
      <p:grpSpPr>
        <a:xfrm>
          <a:off x="0" y="0"/>
          <a:ext cx="0" cy="0"/>
          <a:chOff x="0" y="0"/>
          <a:chExt cx="0" cy="0"/>
        </a:xfrm>
      </p:grpSpPr>
      <p:sp>
        <p:nvSpPr>
          <p:cNvPr id="17" name="Text Placeholder 13"/>
          <p:cNvSpPr>
            <a:spLocks noGrp="1"/>
          </p:cNvSpPr>
          <p:nvPr>
            <p:ph type="body" sz="quarter" idx="20" hasCustomPrompt="1"/>
          </p:nvPr>
        </p:nvSpPr>
        <p:spPr>
          <a:xfrm>
            <a:off x="1046307" y="1176619"/>
            <a:ext cx="1970116" cy="888208"/>
          </a:xfrm>
          <a:solidFill>
            <a:schemeClr val="accent1"/>
          </a:solidFill>
        </p:spPr>
        <p:txBody>
          <a:bodyPr lIns="40855" tIns="0" rIns="81715" anchor="ctr"/>
          <a:lstStyle>
            <a:lvl1pPr marL="0" indent="0">
              <a:lnSpc>
                <a:spcPct val="100000"/>
              </a:lnSpc>
              <a:spcBef>
                <a:spcPts val="0"/>
              </a:spcBef>
              <a:spcAft>
                <a:spcPts val="0"/>
              </a:spcAft>
              <a:buFont typeface="Century Gothic" panose="020B0502020202020204" pitchFamily="34" charset="0"/>
              <a:buChar char=" "/>
              <a:defRPr sz="1000" b="1">
                <a:solidFill>
                  <a:schemeClr val="bg1"/>
                </a:solidFill>
              </a:defRPr>
            </a:lvl1pPr>
            <a:lvl2pPr marL="0" indent="0">
              <a:lnSpc>
                <a:spcPct val="100000"/>
              </a:lnSpc>
              <a:spcBef>
                <a:spcPts val="0"/>
              </a:spcBef>
              <a:buFont typeface="Century Gothic" panose="020B0502020202020204" pitchFamily="34" charset="0"/>
              <a:buChar char=" "/>
              <a:defRPr sz="900" baseline="0">
                <a:solidFill>
                  <a:schemeClr val="bg1"/>
                </a:solidFill>
              </a:defRPr>
            </a:lvl2pPr>
            <a:lvl3pPr marL="0" indent="0">
              <a:lnSpc>
                <a:spcPct val="100000"/>
              </a:lnSpc>
              <a:buFont typeface="Century Gothic" panose="020B0502020202020204" pitchFamily="34" charset="0"/>
              <a:buChar char=" "/>
              <a:defRPr sz="700" baseline="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39" name="Text Placeholder 13"/>
          <p:cNvSpPr>
            <a:spLocks noGrp="1"/>
          </p:cNvSpPr>
          <p:nvPr>
            <p:ph type="body" sz="quarter" idx="42" hasCustomPrompt="1"/>
          </p:nvPr>
        </p:nvSpPr>
        <p:spPr>
          <a:xfrm>
            <a:off x="3898664" y="1176619"/>
            <a:ext cx="1970116" cy="888208"/>
          </a:xfrm>
          <a:solidFill>
            <a:schemeClr val="accent1"/>
          </a:solidFill>
        </p:spPr>
        <p:txBody>
          <a:bodyPr lIns="40855" tIns="0" rIns="81715" anchor="ctr"/>
          <a:lstStyle>
            <a:lvl1pPr marL="0" indent="0">
              <a:lnSpc>
                <a:spcPct val="100000"/>
              </a:lnSpc>
              <a:spcBef>
                <a:spcPts val="0"/>
              </a:spcBef>
              <a:spcAft>
                <a:spcPts val="0"/>
              </a:spcAft>
              <a:buFont typeface="Century Gothic" panose="020B0502020202020204" pitchFamily="34" charset="0"/>
              <a:buChar char=" "/>
              <a:defRPr sz="1000" b="1">
                <a:solidFill>
                  <a:schemeClr val="bg1"/>
                </a:solidFill>
              </a:defRPr>
            </a:lvl1pPr>
            <a:lvl2pPr marL="0" indent="0">
              <a:lnSpc>
                <a:spcPct val="100000"/>
              </a:lnSpc>
              <a:spcBef>
                <a:spcPts val="0"/>
              </a:spcBef>
              <a:buFont typeface="Century Gothic" panose="020B0502020202020204" pitchFamily="34" charset="0"/>
              <a:buChar char=" "/>
              <a:defRPr sz="900" baseline="0">
                <a:solidFill>
                  <a:schemeClr val="bg1"/>
                </a:solidFill>
              </a:defRPr>
            </a:lvl2pPr>
            <a:lvl3pPr marL="0" indent="0">
              <a:lnSpc>
                <a:spcPct val="100000"/>
              </a:lnSpc>
              <a:buFont typeface="Century Gothic" panose="020B0502020202020204" pitchFamily="34" charset="0"/>
              <a:buChar char=" "/>
              <a:defRPr sz="700" baseline="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40" name="Text Placeholder 13"/>
          <p:cNvSpPr>
            <a:spLocks noGrp="1"/>
          </p:cNvSpPr>
          <p:nvPr>
            <p:ph type="body" sz="quarter" idx="43" hasCustomPrompt="1"/>
          </p:nvPr>
        </p:nvSpPr>
        <p:spPr>
          <a:xfrm>
            <a:off x="6751021" y="1176619"/>
            <a:ext cx="1970116" cy="888208"/>
          </a:xfrm>
          <a:solidFill>
            <a:schemeClr val="accent1"/>
          </a:solidFill>
        </p:spPr>
        <p:txBody>
          <a:bodyPr lIns="40855" tIns="0" rIns="81715" anchor="ctr"/>
          <a:lstStyle>
            <a:lvl1pPr marL="0" indent="0">
              <a:lnSpc>
                <a:spcPct val="100000"/>
              </a:lnSpc>
              <a:spcBef>
                <a:spcPts val="0"/>
              </a:spcBef>
              <a:spcAft>
                <a:spcPts val="0"/>
              </a:spcAft>
              <a:buFont typeface="Century Gothic" panose="020B0502020202020204" pitchFamily="34" charset="0"/>
              <a:buChar char=" "/>
              <a:defRPr sz="1000" b="1">
                <a:solidFill>
                  <a:schemeClr val="bg1"/>
                </a:solidFill>
              </a:defRPr>
            </a:lvl1pPr>
            <a:lvl2pPr marL="0" indent="0">
              <a:lnSpc>
                <a:spcPct val="100000"/>
              </a:lnSpc>
              <a:spcBef>
                <a:spcPts val="0"/>
              </a:spcBef>
              <a:buFont typeface="Century Gothic" panose="020B0502020202020204" pitchFamily="34" charset="0"/>
              <a:buChar char=" "/>
              <a:defRPr sz="900" baseline="0">
                <a:solidFill>
                  <a:schemeClr val="bg1"/>
                </a:solidFill>
              </a:defRPr>
            </a:lvl2pPr>
            <a:lvl3pPr marL="0" indent="0">
              <a:lnSpc>
                <a:spcPct val="100000"/>
              </a:lnSpc>
              <a:buFont typeface="Century Gothic" panose="020B0502020202020204" pitchFamily="34" charset="0"/>
              <a:buChar char=" "/>
              <a:defRPr sz="700" baseline="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2" name="Title 1"/>
          <p:cNvSpPr>
            <a:spLocks noGrp="1"/>
          </p:cNvSpPr>
          <p:nvPr>
            <p:ph type="title" hasCustomPrompt="1"/>
          </p:nvPr>
        </p:nvSpPr>
        <p:spPr/>
        <p:txBody>
          <a:bodyPr/>
          <a:lstStyle>
            <a:lvl1pPr>
              <a:defRPr>
                <a:solidFill>
                  <a:schemeClr val="tx1"/>
                </a:solidFill>
              </a:defRPr>
            </a:lvl1pPr>
          </a:lstStyle>
          <a:p>
            <a:r>
              <a:rPr lang="en-US" dirty="0"/>
              <a:t>Click To Add Title</a:t>
            </a:r>
          </a:p>
        </p:txBody>
      </p:sp>
      <p:sp>
        <p:nvSpPr>
          <p:cNvPr id="4" name="Slide Number Placeholder 3"/>
          <p:cNvSpPr>
            <a:spLocks noGrp="1"/>
          </p:cNvSpPr>
          <p:nvPr>
            <p:ph type="sldNum" sz="quarter" idx="11"/>
          </p:nvPr>
        </p:nvSpPr>
        <p:spPr/>
        <p:txBody>
          <a:bodyPr/>
          <a:lstStyle/>
          <a:p>
            <a:fld id="{612DC607-6A03-FC4D-8F08-E2A898818239}" type="slidenum">
              <a:rPr lang="en-US" smtClean="0">
                <a:solidFill>
                  <a:srgbClr val="00274C"/>
                </a:solidFill>
              </a:rPr>
              <a:pPr/>
              <a:t>‹#›</a:t>
            </a:fld>
            <a:endParaRPr lang="en-US" dirty="0">
              <a:solidFill>
                <a:srgbClr val="00274C"/>
              </a:solidFill>
            </a:endParaRPr>
          </a:p>
        </p:txBody>
      </p:sp>
      <p:sp>
        <p:nvSpPr>
          <p:cNvPr id="5" name="Footer Placeholder 4"/>
          <p:cNvSpPr>
            <a:spLocks noGrp="1"/>
          </p:cNvSpPr>
          <p:nvPr>
            <p:ph type="ftr" sz="quarter" idx="12"/>
          </p:nvPr>
        </p:nvSpPr>
        <p:spPr/>
        <p:txBody>
          <a:bodyPr/>
          <a:lstStyle/>
          <a:p>
            <a:r>
              <a:rPr lang="en-US" dirty="0">
                <a:solidFill>
                  <a:srgbClr val="00274C"/>
                </a:solidFill>
              </a:rPr>
              <a:t>   </a:t>
            </a:r>
          </a:p>
        </p:txBody>
      </p:sp>
      <p:sp>
        <p:nvSpPr>
          <p:cNvPr id="16" name="Picture Placeholder 15"/>
          <p:cNvSpPr>
            <a:spLocks noGrp="1"/>
          </p:cNvSpPr>
          <p:nvPr>
            <p:ph type="pic" sz="quarter" idx="19" hasCustomPrompt="1"/>
          </p:nvPr>
        </p:nvSpPr>
        <p:spPr>
          <a:xfrm>
            <a:off x="418560" y="1176619"/>
            <a:ext cx="596755" cy="888208"/>
          </a:xfrm>
        </p:spPr>
        <p:txBody>
          <a:bodyPr anchor="ctr">
            <a:normAutofit/>
          </a:bodyPr>
          <a:lstStyle>
            <a:lvl1pPr marL="8498" indent="0" algn="ctr">
              <a:buNone/>
              <a:defRPr sz="900" b="1">
                <a:solidFill>
                  <a:schemeClr val="tx1"/>
                </a:solidFill>
              </a:defRPr>
            </a:lvl1pPr>
          </a:lstStyle>
          <a:p>
            <a:r>
              <a:rPr lang="en-US" dirty="0"/>
              <a:t>Click to insert portrait image</a:t>
            </a:r>
          </a:p>
        </p:txBody>
      </p:sp>
      <p:sp>
        <p:nvSpPr>
          <p:cNvPr id="24" name="Picture Placeholder 15"/>
          <p:cNvSpPr>
            <a:spLocks noGrp="1"/>
          </p:cNvSpPr>
          <p:nvPr>
            <p:ph type="pic" sz="quarter" idx="27" hasCustomPrompt="1"/>
          </p:nvPr>
        </p:nvSpPr>
        <p:spPr>
          <a:xfrm>
            <a:off x="3268010" y="1176619"/>
            <a:ext cx="596755" cy="888208"/>
          </a:xfrm>
        </p:spPr>
        <p:txBody>
          <a:bodyPr anchor="ctr">
            <a:normAutofit/>
          </a:bodyPr>
          <a:lstStyle>
            <a:lvl1pPr marL="8498" indent="0" algn="ctr">
              <a:buNone/>
              <a:defRPr sz="900" b="1">
                <a:solidFill>
                  <a:schemeClr val="tx1"/>
                </a:solidFill>
              </a:defRPr>
            </a:lvl1pPr>
          </a:lstStyle>
          <a:p>
            <a:r>
              <a:rPr lang="en-US" dirty="0"/>
              <a:t>Click to insert portrait image</a:t>
            </a:r>
          </a:p>
        </p:txBody>
      </p:sp>
      <p:sp>
        <p:nvSpPr>
          <p:cNvPr id="32" name="Picture Placeholder 15"/>
          <p:cNvSpPr>
            <a:spLocks noGrp="1"/>
          </p:cNvSpPr>
          <p:nvPr>
            <p:ph type="pic" sz="quarter" idx="35" hasCustomPrompt="1"/>
          </p:nvPr>
        </p:nvSpPr>
        <p:spPr>
          <a:xfrm>
            <a:off x="6117461" y="1176619"/>
            <a:ext cx="596755" cy="888208"/>
          </a:xfrm>
        </p:spPr>
        <p:txBody>
          <a:bodyPr anchor="ctr">
            <a:normAutofit/>
          </a:bodyPr>
          <a:lstStyle>
            <a:lvl1pPr marL="8498" indent="0" algn="ctr">
              <a:buNone/>
              <a:defRPr sz="900" b="1">
                <a:solidFill>
                  <a:schemeClr val="tx1"/>
                </a:solidFill>
              </a:defRPr>
            </a:lvl1pPr>
          </a:lstStyle>
          <a:p>
            <a:r>
              <a:rPr lang="en-US" dirty="0"/>
              <a:t>Click to insert portrait image</a:t>
            </a:r>
          </a:p>
        </p:txBody>
      </p:sp>
      <p:sp>
        <p:nvSpPr>
          <p:cNvPr id="37" name="Rectangle 36" hidden="1"/>
          <p:cNvSpPr/>
          <p:nvPr userDrawn="1">
            <p:custDataLst>
              <p:tags r:id="rId1"/>
            </p:custDataLst>
          </p:nvPr>
        </p:nvSpPr>
        <p:spPr>
          <a:xfrm>
            <a:off x="417099" y="208714"/>
            <a:ext cx="8309838"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715" tIns="40855" rIns="81715" bIns="40855" rtlCol="0" anchor="ctr"/>
          <a:lstStyle/>
          <a:p>
            <a:pPr algn="ctr" defTabSz="454129"/>
            <a:endParaRPr lang="en-US" dirty="0">
              <a:solidFill>
                <a:prstClr val="white"/>
              </a:solidFill>
            </a:endParaRPr>
          </a:p>
        </p:txBody>
      </p:sp>
      <p:sp>
        <p:nvSpPr>
          <p:cNvPr id="50" name="Rectangle 49" hidden="1"/>
          <p:cNvSpPr/>
          <p:nvPr userDrawn="1">
            <p:custDataLst>
              <p:tags r:id="rId2"/>
            </p:custDataLst>
          </p:nvPr>
        </p:nvSpPr>
        <p:spPr>
          <a:xfrm>
            <a:off x="0" y="6239967"/>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715" tIns="40855" rIns="81715" bIns="40855" rtlCol="0" anchor="ctr"/>
          <a:lstStyle/>
          <a:p>
            <a:pPr algn="ctr" defTabSz="454129"/>
            <a:endParaRPr lang="en-US" dirty="0">
              <a:solidFill>
                <a:prstClr val="white"/>
              </a:solidFill>
            </a:endParaRPr>
          </a:p>
        </p:txBody>
      </p:sp>
      <p:sp>
        <p:nvSpPr>
          <p:cNvPr id="7" name="Text Placeholder 6"/>
          <p:cNvSpPr>
            <a:spLocks noGrp="1"/>
          </p:cNvSpPr>
          <p:nvPr>
            <p:ph type="body" sz="quarter" idx="44" hasCustomPrompt="1"/>
          </p:nvPr>
        </p:nvSpPr>
        <p:spPr>
          <a:xfrm>
            <a:off x="417118" y="2123621"/>
            <a:ext cx="2599323" cy="3954450"/>
          </a:xfrm>
          <a:noFill/>
        </p:spPr>
        <p:txBody>
          <a:bodyPr lIns="0" tIns="81715" rIns="0"/>
          <a:lstStyle>
            <a:lvl1pPr marL="8498" indent="0">
              <a:spcAft>
                <a:spcPts val="1077"/>
              </a:spcAft>
              <a:buNone/>
              <a:defRPr sz="900">
                <a:solidFill>
                  <a:schemeClr val="tx1"/>
                </a:solidFill>
              </a:defRPr>
            </a:lvl1pPr>
          </a:lstStyle>
          <a:p>
            <a:pPr lvl="0"/>
            <a:r>
              <a:rPr lang="en-US" dirty="0"/>
              <a:t>Click to add text</a:t>
            </a:r>
          </a:p>
        </p:txBody>
      </p:sp>
      <p:sp>
        <p:nvSpPr>
          <p:cNvPr id="51" name="Text Placeholder 6"/>
          <p:cNvSpPr>
            <a:spLocks noGrp="1"/>
          </p:cNvSpPr>
          <p:nvPr>
            <p:ph type="body" sz="quarter" idx="45" hasCustomPrompt="1"/>
          </p:nvPr>
        </p:nvSpPr>
        <p:spPr>
          <a:xfrm>
            <a:off x="3268010" y="2123621"/>
            <a:ext cx="2599323" cy="3954450"/>
          </a:xfrm>
          <a:noFill/>
        </p:spPr>
        <p:txBody>
          <a:bodyPr lIns="0" tIns="81715" rIns="0"/>
          <a:lstStyle>
            <a:lvl1pPr marL="8498" indent="0">
              <a:spcAft>
                <a:spcPts val="1077"/>
              </a:spcAft>
              <a:buNone/>
              <a:defRPr sz="900">
                <a:solidFill>
                  <a:schemeClr val="tx1"/>
                </a:solidFill>
              </a:defRPr>
            </a:lvl1pPr>
          </a:lstStyle>
          <a:p>
            <a:pPr lvl="0"/>
            <a:r>
              <a:rPr lang="en-US" dirty="0"/>
              <a:t>Click to add text</a:t>
            </a:r>
          </a:p>
        </p:txBody>
      </p:sp>
      <p:sp>
        <p:nvSpPr>
          <p:cNvPr id="52" name="Text Placeholder 6"/>
          <p:cNvSpPr>
            <a:spLocks noGrp="1"/>
          </p:cNvSpPr>
          <p:nvPr>
            <p:ph type="body" sz="quarter" idx="46" hasCustomPrompt="1"/>
          </p:nvPr>
        </p:nvSpPr>
        <p:spPr>
          <a:xfrm>
            <a:off x="6124728" y="2123621"/>
            <a:ext cx="2599323" cy="3954450"/>
          </a:xfrm>
          <a:noFill/>
        </p:spPr>
        <p:txBody>
          <a:bodyPr lIns="0" tIns="81715" rIns="0"/>
          <a:lstStyle>
            <a:lvl1pPr marL="8498" indent="0">
              <a:spcAft>
                <a:spcPts val="1077"/>
              </a:spcAft>
              <a:buNone/>
              <a:defRPr sz="900">
                <a:solidFill>
                  <a:schemeClr val="tx1"/>
                </a:solidFill>
              </a:defRPr>
            </a:lvl1pPr>
          </a:lstStyle>
          <a:p>
            <a:pPr lvl="0"/>
            <a:r>
              <a:rPr lang="en-US" dirty="0"/>
              <a:t>Click to add text</a:t>
            </a:r>
          </a:p>
        </p:txBody>
      </p:sp>
    </p:spTree>
    <p:extLst>
      <p:ext uri="{BB962C8B-B14F-4D97-AF65-F5344CB8AC3E}">
        <p14:creationId xmlns:p14="http://schemas.microsoft.com/office/powerpoint/2010/main" val="307076487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Bio Slide 2-colum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Click To Add Title</a:t>
            </a:r>
          </a:p>
        </p:txBody>
      </p:sp>
      <p:sp>
        <p:nvSpPr>
          <p:cNvPr id="4" name="Slide Number Placeholder 3"/>
          <p:cNvSpPr>
            <a:spLocks noGrp="1"/>
          </p:cNvSpPr>
          <p:nvPr>
            <p:ph type="sldNum" sz="quarter" idx="11"/>
          </p:nvPr>
        </p:nvSpPr>
        <p:spPr/>
        <p:txBody>
          <a:bodyPr/>
          <a:lstStyle>
            <a:lvl1pPr>
              <a:defRPr>
                <a:solidFill>
                  <a:schemeClr val="tx1"/>
                </a:solidFill>
              </a:defRPr>
            </a:lvl1pPr>
          </a:lstStyle>
          <a:p>
            <a:fld id="{612DC607-6A03-FC4D-8F08-E2A898818239}" type="slidenum">
              <a:rPr lang="en-US" smtClean="0">
                <a:solidFill>
                  <a:srgbClr val="00274C"/>
                </a:solidFill>
              </a:rPr>
              <a:pPr/>
              <a:t>‹#›</a:t>
            </a:fld>
            <a:endParaRPr lang="en-US" dirty="0">
              <a:solidFill>
                <a:srgbClr val="00274C"/>
              </a:solidFill>
            </a:endParaRPr>
          </a:p>
        </p:txBody>
      </p:sp>
      <p:sp>
        <p:nvSpPr>
          <p:cNvPr id="5" name="Footer Placeholder 4"/>
          <p:cNvSpPr>
            <a:spLocks noGrp="1"/>
          </p:cNvSpPr>
          <p:nvPr>
            <p:ph type="ftr" sz="quarter" idx="12"/>
          </p:nvPr>
        </p:nvSpPr>
        <p:spPr/>
        <p:txBody>
          <a:bodyPr/>
          <a:lstStyle>
            <a:lvl1pPr>
              <a:defRPr>
                <a:solidFill>
                  <a:schemeClr val="tx1"/>
                </a:solidFill>
              </a:defRPr>
            </a:lvl1pPr>
          </a:lstStyle>
          <a:p>
            <a:r>
              <a:rPr lang="en-US" dirty="0">
                <a:solidFill>
                  <a:srgbClr val="00274C"/>
                </a:solidFill>
              </a:rPr>
              <a:t>   </a:t>
            </a:r>
          </a:p>
        </p:txBody>
      </p:sp>
      <p:sp>
        <p:nvSpPr>
          <p:cNvPr id="35" name="Picture Placeholder 15"/>
          <p:cNvSpPr>
            <a:spLocks noGrp="1"/>
          </p:cNvSpPr>
          <p:nvPr>
            <p:ph type="pic" sz="quarter" idx="19" hasCustomPrompt="1"/>
          </p:nvPr>
        </p:nvSpPr>
        <p:spPr>
          <a:xfrm>
            <a:off x="418560" y="1176619"/>
            <a:ext cx="596755" cy="888208"/>
          </a:xfrm>
        </p:spPr>
        <p:txBody>
          <a:bodyPr anchor="ctr">
            <a:normAutofit/>
          </a:bodyPr>
          <a:lstStyle>
            <a:lvl1pPr marL="8498" indent="0" algn="ctr">
              <a:buNone/>
              <a:defRPr sz="900" b="1">
                <a:solidFill>
                  <a:schemeClr val="tx1"/>
                </a:solidFill>
              </a:defRPr>
            </a:lvl1pPr>
          </a:lstStyle>
          <a:p>
            <a:r>
              <a:rPr lang="en-US" dirty="0"/>
              <a:t>Click to insert portrait image</a:t>
            </a:r>
          </a:p>
        </p:txBody>
      </p:sp>
      <p:sp>
        <p:nvSpPr>
          <p:cNvPr id="37" name="Text Placeholder 13"/>
          <p:cNvSpPr>
            <a:spLocks noGrp="1"/>
          </p:cNvSpPr>
          <p:nvPr>
            <p:ph type="body" sz="quarter" idx="20" hasCustomPrompt="1"/>
          </p:nvPr>
        </p:nvSpPr>
        <p:spPr>
          <a:xfrm>
            <a:off x="1046306" y="1176619"/>
            <a:ext cx="3383280" cy="888208"/>
          </a:xfrm>
          <a:solidFill>
            <a:schemeClr val="accent1"/>
          </a:solidFill>
        </p:spPr>
        <p:txBody>
          <a:bodyPr lIns="81715" tIns="0" rIns="81715" anchor="ctr"/>
          <a:lstStyle>
            <a:lvl1pPr marL="8498" indent="0">
              <a:lnSpc>
                <a:spcPct val="100000"/>
              </a:lnSpc>
              <a:spcBef>
                <a:spcPts val="0"/>
              </a:spcBef>
              <a:spcAft>
                <a:spcPts val="0"/>
              </a:spcAft>
              <a:buNone/>
              <a:defRPr sz="1000" b="1">
                <a:solidFill>
                  <a:schemeClr val="bg1"/>
                </a:solidFill>
              </a:defRPr>
            </a:lvl1pPr>
            <a:lvl2pPr marL="0" indent="0">
              <a:lnSpc>
                <a:spcPct val="100000"/>
              </a:lnSpc>
              <a:spcBef>
                <a:spcPts val="0"/>
              </a:spcBef>
              <a:buNone/>
              <a:defRPr sz="900">
                <a:solidFill>
                  <a:schemeClr val="bg1"/>
                </a:solidFill>
              </a:defRPr>
            </a:lvl2pPr>
            <a:lvl3pPr marL="0" indent="0">
              <a:lnSpc>
                <a:spcPct val="100000"/>
              </a:lnSpc>
              <a:buNone/>
              <a:defRPr sz="70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50" name="Picture Placeholder 15"/>
          <p:cNvSpPr>
            <a:spLocks noGrp="1"/>
          </p:cNvSpPr>
          <p:nvPr>
            <p:ph type="pic" sz="quarter" idx="42" hasCustomPrompt="1"/>
          </p:nvPr>
        </p:nvSpPr>
        <p:spPr>
          <a:xfrm>
            <a:off x="4708750" y="1176619"/>
            <a:ext cx="596755" cy="888208"/>
          </a:xfrm>
        </p:spPr>
        <p:txBody>
          <a:bodyPr anchor="ctr">
            <a:normAutofit/>
          </a:bodyPr>
          <a:lstStyle>
            <a:lvl1pPr marL="8498" indent="0" algn="ctr">
              <a:buNone/>
              <a:defRPr sz="900" b="1">
                <a:solidFill>
                  <a:schemeClr val="tx1"/>
                </a:solidFill>
              </a:defRPr>
            </a:lvl1pPr>
          </a:lstStyle>
          <a:p>
            <a:r>
              <a:rPr lang="en-US" dirty="0"/>
              <a:t>Click to insert portrait image</a:t>
            </a:r>
          </a:p>
        </p:txBody>
      </p:sp>
      <p:sp>
        <p:nvSpPr>
          <p:cNvPr id="51" name="Text Placeholder 13"/>
          <p:cNvSpPr>
            <a:spLocks noGrp="1"/>
          </p:cNvSpPr>
          <p:nvPr>
            <p:ph type="body" sz="quarter" idx="43" hasCustomPrompt="1"/>
          </p:nvPr>
        </p:nvSpPr>
        <p:spPr>
          <a:xfrm>
            <a:off x="5336495" y="1176619"/>
            <a:ext cx="3391593" cy="888208"/>
          </a:xfrm>
          <a:solidFill>
            <a:schemeClr val="accent1"/>
          </a:solidFill>
        </p:spPr>
        <p:txBody>
          <a:bodyPr lIns="81715" tIns="0" rIns="81715" anchor="ctr"/>
          <a:lstStyle>
            <a:lvl1pPr marL="8498" indent="0">
              <a:lnSpc>
                <a:spcPct val="100000"/>
              </a:lnSpc>
              <a:spcBef>
                <a:spcPts val="0"/>
              </a:spcBef>
              <a:spcAft>
                <a:spcPts val="0"/>
              </a:spcAft>
              <a:buNone/>
              <a:defRPr sz="1000" b="1">
                <a:solidFill>
                  <a:schemeClr val="bg1"/>
                </a:solidFill>
              </a:defRPr>
            </a:lvl1pPr>
            <a:lvl2pPr marL="0" indent="0">
              <a:lnSpc>
                <a:spcPct val="100000"/>
              </a:lnSpc>
              <a:spcBef>
                <a:spcPts val="0"/>
              </a:spcBef>
              <a:buNone/>
              <a:defRPr sz="900">
                <a:solidFill>
                  <a:schemeClr val="bg1"/>
                </a:solidFill>
              </a:defRPr>
            </a:lvl2pPr>
            <a:lvl3pPr marL="0" indent="0">
              <a:lnSpc>
                <a:spcPct val="100000"/>
              </a:lnSpc>
              <a:buNone/>
              <a:defRPr sz="700">
                <a:solidFill>
                  <a:schemeClr val="bg1"/>
                </a:solidFill>
              </a:defRPr>
            </a:lvl3pPr>
          </a:lstStyle>
          <a:p>
            <a:pPr lvl="0"/>
            <a:r>
              <a:rPr lang="en-US" dirty="0"/>
              <a:t>Click to add name</a:t>
            </a:r>
          </a:p>
          <a:p>
            <a:pPr lvl="1"/>
            <a:r>
              <a:rPr lang="en-US" dirty="0"/>
              <a:t>Second Level</a:t>
            </a:r>
          </a:p>
          <a:p>
            <a:pPr lvl="2"/>
            <a:r>
              <a:rPr lang="en-US" dirty="0"/>
              <a:t>Third level</a:t>
            </a:r>
          </a:p>
        </p:txBody>
      </p:sp>
      <p:sp>
        <p:nvSpPr>
          <p:cNvPr id="40" name="Rectangle 39" hidden="1"/>
          <p:cNvSpPr/>
          <p:nvPr userDrawn="1">
            <p:custDataLst>
              <p:tags r:id="rId1"/>
            </p:custDataLst>
          </p:nvPr>
        </p:nvSpPr>
        <p:spPr>
          <a:xfrm>
            <a:off x="417099" y="208714"/>
            <a:ext cx="8309838"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715" tIns="40855" rIns="81715" bIns="40855" rtlCol="0" anchor="ctr"/>
          <a:lstStyle/>
          <a:p>
            <a:pPr algn="ctr" defTabSz="454129"/>
            <a:endParaRPr lang="en-US" dirty="0">
              <a:solidFill>
                <a:prstClr val="white"/>
              </a:solidFill>
            </a:endParaRPr>
          </a:p>
        </p:txBody>
      </p:sp>
      <p:sp>
        <p:nvSpPr>
          <p:cNvPr id="52" name="Rectangle 51" hidden="1"/>
          <p:cNvSpPr/>
          <p:nvPr userDrawn="1">
            <p:custDataLst>
              <p:tags r:id="rId2"/>
            </p:custDataLst>
          </p:nvPr>
        </p:nvSpPr>
        <p:spPr>
          <a:xfrm>
            <a:off x="0" y="6239967"/>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715" tIns="40855" rIns="81715" bIns="40855" rtlCol="0" anchor="ctr"/>
          <a:lstStyle/>
          <a:p>
            <a:pPr algn="ctr" defTabSz="454129"/>
            <a:endParaRPr lang="en-US" dirty="0">
              <a:solidFill>
                <a:prstClr val="white"/>
              </a:solidFill>
            </a:endParaRPr>
          </a:p>
        </p:txBody>
      </p:sp>
      <p:sp>
        <p:nvSpPr>
          <p:cNvPr id="28" name="Text Placeholder 6"/>
          <p:cNvSpPr>
            <a:spLocks noGrp="1"/>
          </p:cNvSpPr>
          <p:nvPr>
            <p:ph type="body" sz="quarter" idx="44" hasCustomPrompt="1"/>
          </p:nvPr>
        </p:nvSpPr>
        <p:spPr>
          <a:xfrm>
            <a:off x="417099" y="2123621"/>
            <a:ext cx="4012487" cy="3954450"/>
          </a:xfrm>
          <a:noFill/>
        </p:spPr>
        <p:txBody>
          <a:bodyPr lIns="0" tIns="81715" rIns="0"/>
          <a:lstStyle>
            <a:lvl1pPr marL="8498" indent="0">
              <a:spcAft>
                <a:spcPts val="1077"/>
              </a:spcAft>
              <a:buNone/>
              <a:defRPr sz="900">
                <a:solidFill>
                  <a:schemeClr val="tx1"/>
                </a:solidFill>
              </a:defRPr>
            </a:lvl1pPr>
          </a:lstStyle>
          <a:p>
            <a:pPr lvl="0"/>
            <a:r>
              <a:rPr lang="en-US" dirty="0"/>
              <a:t>Click to add text</a:t>
            </a:r>
          </a:p>
        </p:txBody>
      </p:sp>
      <p:sp>
        <p:nvSpPr>
          <p:cNvPr id="29" name="Text Placeholder 6"/>
          <p:cNvSpPr>
            <a:spLocks noGrp="1"/>
          </p:cNvSpPr>
          <p:nvPr>
            <p:ph type="body" sz="quarter" idx="45" hasCustomPrompt="1"/>
          </p:nvPr>
        </p:nvSpPr>
        <p:spPr>
          <a:xfrm>
            <a:off x="4711548" y="2123621"/>
            <a:ext cx="4012487" cy="3954450"/>
          </a:xfrm>
          <a:noFill/>
        </p:spPr>
        <p:txBody>
          <a:bodyPr lIns="0" tIns="81715" rIns="0"/>
          <a:lstStyle>
            <a:lvl1pPr marL="8498" indent="0">
              <a:spcAft>
                <a:spcPts val="1077"/>
              </a:spcAft>
              <a:buNone/>
              <a:defRPr sz="900">
                <a:solidFill>
                  <a:schemeClr val="tx1"/>
                </a:solidFill>
              </a:defRPr>
            </a:lvl1pPr>
          </a:lstStyle>
          <a:p>
            <a:pPr lvl="0"/>
            <a:r>
              <a:rPr lang="en-US" dirty="0"/>
              <a:t>Click to add text</a:t>
            </a:r>
          </a:p>
        </p:txBody>
      </p:sp>
    </p:spTree>
    <p:extLst>
      <p:ext uri="{BB962C8B-B14F-4D97-AF65-F5344CB8AC3E}">
        <p14:creationId xmlns:p14="http://schemas.microsoft.com/office/powerpoint/2010/main" val="234660972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_Table of Contents">
    <p:spTree>
      <p:nvGrpSpPr>
        <p:cNvPr id="1" name=""/>
        <p:cNvGrpSpPr/>
        <p:nvPr/>
      </p:nvGrpSpPr>
      <p:grpSpPr>
        <a:xfrm>
          <a:off x="0" y="0"/>
          <a:ext cx="0" cy="0"/>
          <a:chOff x="0" y="0"/>
          <a:chExt cx="0" cy="0"/>
        </a:xfrm>
      </p:grpSpPr>
      <p:sp>
        <p:nvSpPr>
          <p:cNvPr id="11" name="object 9"/>
          <p:cNvSpPr/>
          <p:nvPr userDrawn="1"/>
        </p:nvSpPr>
        <p:spPr>
          <a:xfrm>
            <a:off x="411510" y="1172154"/>
            <a:ext cx="8321039" cy="4031428"/>
          </a:xfrm>
          <a:prstGeom prst="rect">
            <a:avLst/>
          </a:prstGeom>
          <a:blipFill>
            <a:blip r:embed="rId2" cstate="screen">
              <a:extLst>
                <a:ext uri="{28A0092B-C50C-407E-A947-70E740481C1C}">
                  <a14:useLocalDpi xmlns:a14="http://schemas.microsoft.com/office/drawing/2010/main"/>
                </a:ext>
              </a:extLst>
            </a:blip>
            <a:stretch>
              <a:fillRect/>
            </a:stretch>
          </a:blipFill>
        </p:spPr>
        <p:txBody>
          <a:bodyPr wrap="square" lIns="0" tIns="0" rIns="0" bIns="0" rtlCol="0"/>
          <a:lstStyle/>
          <a:p>
            <a:pPr defTabSz="454129"/>
            <a:endParaRPr dirty="0">
              <a:solidFill>
                <a:srgbClr val="00274C"/>
              </a:solidFill>
            </a:endParaRPr>
          </a:p>
        </p:txBody>
      </p:sp>
      <p:sp>
        <p:nvSpPr>
          <p:cNvPr id="2" name="Title 1"/>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10" name="Slide Number Placeholder 9"/>
          <p:cNvSpPr>
            <a:spLocks noGrp="1"/>
          </p:cNvSpPr>
          <p:nvPr>
            <p:ph type="sldNum" sz="quarter" idx="12"/>
          </p:nvPr>
        </p:nvSpPr>
        <p:spPr/>
        <p:txBody>
          <a:bodyPr/>
          <a:lstStyle>
            <a:lvl1pPr>
              <a:defRPr>
                <a:solidFill>
                  <a:schemeClr val="tx1"/>
                </a:solidFill>
              </a:defRPr>
            </a:lvl1pPr>
          </a:lstStyle>
          <a:p>
            <a:fld id="{612DC607-6A03-FC4D-8F08-E2A898818239}" type="slidenum">
              <a:rPr lang="en-US" smtClean="0">
                <a:solidFill>
                  <a:srgbClr val="00274C"/>
                </a:solidFill>
              </a:rPr>
              <a:pPr/>
              <a:t>‹#›</a:t>
            </a:fld>
            <a:endParaRPr lang="en-US" dirty="0">
              <a:solidFill>
                <a:srgbClr val="00274C"/>
              </a:solidFill>
            </a:endParaRPr>
          </a:p>
        </p:txBody>
      </p:sp>
      <p:sp>
        <p:nvSpPr>
          <p:cNvPr id="8" name="Footer Placeholder 4"/>
          <p:cNvSpPr>
            <a:spLocks noGrp="1"/>
          </p:cNvSpPr>
          <p:nvPr>
            <p:ph type="ftr" sz="quarter" idx="3"/>
          </p:nvPr>
        </p:nvSpPr>
        <p:spPr>
          <a:xfrm>
            <a:off x="4829299" y="6356537"/>
            <a:ext cx="3640462" cy="365592"/>
          </a:xfrm>
          <a:prstGeom prst="rect">
            <a:avLst/>
          </a:prstGeom>
        </p:spPr>
        <p:txBody>
          <a:bodyPr vert="horz" lIns="81715" tIns="40855" rIns="81715" bIns="40855" rtlCol="0" anchor="ctr"/>
          <a:lstStyle>
            <a:lvl1pPr algn="r">
              <a:defRPr sz="600" cap="all" baseline="0">
                <a:solidFill>
                  <a:schemeClr val="tx1"/>
                </a:solidFill>
              </a:defRPr>
            </a:lvl1pPr>
          </a:lstStyle>
          <a:p>
            <a:r>
              <a:rPr lang="en-US" dirty="0">
                <a:solidFill>
                  <a:srgbClr val="00274C"/>
                </a:solidFill>
              </a:rPr>
              <a:t>   </a:t>
            </a:r>
          </a:p>
        </p:txBody>
      </p:sp>
      <p:sp>
        <p:nvSpPr>
          <p:cNvPr id="4" name="Content Placeholder 3"/>
          <p:cNvSpPr>
            <a:spLocks noGrp="1"/>
          </p:cNvSpPr>
          <p:nvPr>
            <p:ph sz="quarter" idx="13"/>
          </p:nvPr>
        </p:nvSpPr>
        <p:spPr>
          <a:xfrm>
            <a:off x="831273" y="1445560"/>
            <a:ext cx="7638762" cy="3552265"/>
          </a:xfrm>
        </p:spPr>
        <p:txBody>
          <a:bodyPr/>
          <a:lstStyle>
            <a:lvl1pPr marL="314888" indent="-306406">
              <a:spcBef>
                <a:spcPts val="808"/>
              </a:spcBef>
              <a:buClr>
                <a:schemeClr val="bg1"/>
              </a:buClr>
              <a:buFont typeface="+mj-lt"/>
              <a:buAutoNum type="arabicPeriod"/>
              <a:defRPr sz="1400" cap="all" baseline="0">
                <a:solidFill>
                  <a:schemeClr val="bg1"/>
                </a:solidFill>
              </a:defRPr>
            </a:lvl1pPr>
            <a:lvl2pPr marL="510649" indent="-170215">
              <a:tabLst/>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9772977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_Deal Typ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solidFill>
                  <a:schemeClr val="tx1"/>
                </a:solidFill>
              </a:defRPr>
            </a:lvl1pPr>
          </a:lstStyle>
          <a:p>
            <a:r>
              <a:rPr lang="en-US" dirty="0"/>
              <a:t>Experience That Translates Across Industries</a:t>
            </a:r>
          </a:p>
        </p:txBody>
      </p:sp>
      <p:sp>
        <p:nvSpPr>
          <p:cNvPr id="8" name="Footer Placeholder 7"/>
          <p:cNvSpPr>
            <a:spLocks noGrp="1"/>
          </p:cNvSpPr>
          <p:nvPr>
            <p:ph type="ftr" sz="quarter" idx="11"/>
          </p:nvPr>
        </p:nvSpPr>
        <p:spPr/>
        <p:txBody>
          <a:bodyPr/>
          <a:lstStyle>
            <a:lvl1pPr>
              <a:defRPr>
                <a:solidFill>
                  <a:schemeClr val="tx1"/>
                </a:solidFill>
              </a:defRPr>
            </a:lvl1pPr>
          </a:lstStyle>
          <a:p>
            <a:r>
              <a:rPr lang="en-US">
                <a:solidFill>
                  <a:srgbClr val="00274C"/>
                </a:solidFill>
              </a:rPr>
              <a:t>   </a:t>
            </a:r>
            <a:endParaRPr lang="en-US" dirty="0">
              <a:solidFill>
                <a:srgbClr val="00274C"/>
              </a:solidFill>
            </a:endParaRPr>
          </a:p>
        </p:txBody>
      </p:sp>
      <p:sp>
        <p:nvSpPr>
          <p:cNvPr id="9" name="Slide Number Placeholder 8"/>
          <p:cNvSpPr>
            <a:spLocks noGrp="1"/>
          </p:cNvSpPr>
          <p:nvPr>
            <p:ph type="sldNum" sz="quarter" idx="12"/>
          </p:nvPr>
        </p:nvSpPr>
        <p:spPr/>
        <p:txBody>
          <a:bodyPr/>
          <a:lstStyle>
            <a:lvl1pPr>
              <a:defRPr>
                <a:solidFill>
                  <a:schemeClr val="tx1"/>
                </a:solidFill>
              </a:defRPr>
            </a:lvl1pPr>
          </a:lstStyle>
          <a:p>
            <a:fld id="{612DC607-6A03-FC4D-8F08-E2A898818239}" type="slidenum">
              <a:rPr lang="en-US" smtClean="0">
                <a:solidFill>
                  <a:srgbClr val="00274C"/>
                </a:solidFill>
              </a:rPr>
              <a:pPr/>
              <a:t>‹#›</a:t>
            </a:fld>
            <a:endParaRPr lang="en-US" dirty="0">
              <a:solidFill>
                <a:srgbClr val="00274C"/>
              </a:solidFill>
            </a:endParaRPr>
          </a:p>
        </p:txBody>
      </p:sp>
      <p:sp>
        <p:nvSpPr>
          <p:cNvPr id="10" name="Rectangle 9" hidden="1"/>
          <p:cNvSpPr/>
          <p:nvPr userDrawn="1">
            <p:custDataLst>
              <p:tags r:id="rId1"/>
            </p:custDataLst>
          </p:nvPr>
        </p:nvSpPr>
        <p:spPr>
          <a:xfrm>
            <a:off x="417111" y="208714"/>
            <a:ext cx="8309837" cy="6031253"/>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715" tIns="40855" rIns="81715" bIns="40855" rtlCol="0" anchor="ctr"/>
          <a:lstStyle/>
          <a:p>
            <a:pPr algn="ctr" defTabSz="454129"/>
            <a:endParaRPr lang="en-US" dirty="0">
              <a:solidFill>
                <a:prstClr val="white"/>
              </a:solidFill>
            </a:endParaRPr>
          </a:p>
        </p:txBody>
      </p:sp>
      <p:sp>
        <p:nvSpPr>
          <p:cNvPr id="11" name="Rectangle 10" hidden="1"/>
          <p:cNvSpPr/>
          <p:nvPr userDrawn="1">
            <p:custDataLst>
              <p:tags r:id="rId2"/>
            </p:custDataLst>
          </p:nvPr>
        </p:nvSpPr>
        <p:spPr>
          <a:xfrm>
            <a:off x="1" y="6239967"/>
            <a:ext cx="1413164" cy="618037"/>
          </a:xfrm>
          <a:prstGeom prst="rect">
            <a:avLst/>
          </a:prstGeom>
          <a:solidFill>
            <a:schemeClr val="accent1"/>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lIns="81715" tIns="40855" rIns="81715" bIns="40855" rtlCol="0" anchor="ctr"/>
          <a:lstStyle/>
          <a:p>
            <a:pPr algn="ctr" defTabSz="454129"/>
            <a:endParaRPr lang="en-US" dirty="0">
              <a:solidFill>
                <a:prstClr val="white"/>
              </a:solidFill>
            </a:endParaRPr>
          </a:p>
        </p:txBody>
      </p:sp>
      <p:sp>
        <p:nvSpPr>
          <p:cNvPr id="4" name="Text Placeholder 3"/>
          <p:cNvSpPr>
            <a:spLocks noGrp="1"/>
          </p:cNvSpPr>
          <p:nvPr>
            <p:ph type="body" sz="quarter" idx="13"/>
          </p:nvPr>
        </p:nvSpPr>
        <p:spPr>
          <a:xfrm>
            <a:off x="473658" y="1058078"/>
            <a:ext cx="1291143" cy="507490"/>
          </a:xfrm>
        </p:spPr>
        <p:txBody>
          <a:bodyPr anchor="ctr"/>
          <a:lstStyle>
            <a:lvl1pPr marL="8498" indent="0" algn="ctr">
              <a:buNone/>
              <a:defRPr sz="1100"/>
            </a:lvl1pPr>
          </a:lstStyle>
          <a:p>
            <a:pPr lvl="0"/>
            <a:r>
              <a:rPr lang="en-US" dirty="0"/>
              <a:t>Click to edit Master text styles</a:t>
            </a:r>
          </a:p>
        </p:txBody>
      </p:sp>
      <p:sp>
        <p:nvSpPr>
          <p:cNvPr id="12" name="Text Placeholder 3"/>
          <p:cNvSpPr>
            <a:spLocks noGrp="1"/>
          </p:cNvSpPr>
          <p:nvPr>
            <p:ph type="body" sz="quarter" idx="14"/>
          </p:nvPr>
        </p:nvSpPr>
        <p:spPr>
          <a:xfrm>
            <a:off x="1845732" y="1067459"/>
            <a:ext cx="1291143" cy="507490"/>
          </a:xfrm>
        </p:spPr>
        <p:txBody>
          <a:bodyPr anchor="ctr"/>
          <a:lstStyle>
            <a:lvl1pPr marL="8498" indent="0" algn="ctr">
              <a:buNone/>
              <a:defRPr sz="1100"/>
            </a:lvl1pPr>
          </a:lstStyle>
          <a:p>
            <a:pPr lvl="0"/>
            <a:r>
              <a:rPr lang="en-US" dirty="0"/>
              <a:t>Click to edit Master text styles</a:t>
            </a:r>
          </a:p>
        </p:txBody>
      </p:sp>
      <p:sp>
        <p:nvSpPr>
          <p:cNvPr id="13" name="Text Placeholder 12"/>
          <p:cNvSpPr>
            <a:spLocks noGrp="1"/>
          </p:cNvSpPr>
          <p:nvPr>
            <p:ph type="body" sz="quarter" idx="15"/>
          </p:nvPr>
        </p:nvSpPr>
        <p:spPr>
          <a:xfrm>
            <a:off x="3219698" y="1068126"/>
            <a:ext cx="1291143" cy="507490"/>
          </a:xfrm>
        </p:spPr>
        <p:txBody>
          <a:bodyPr anchor="ctr"/>
          <a:lstStyle>
            <a:lvl1pPr marL="8498" indent="0" algn="ctr">
              <a:buNone/>
              <a:defRPr sz="1100"/>
            </a:lvl1pPr>
          </a:lstStyle>
          <a:p>
            <a:pPr lvl="0"/>
            <a:r>
              <a:rPr lang="en-US" dirty="0"/>
              <a:t>Click to edit Master text styles</a:t>
            </a:r>
          </a:p>
        </p:txBody>
      </p:sp>
      <p:sp>
        <p:nvSpPr>
          <p:cNvPr id="15" name="Text Placeholder 14"/>
          <p:cNvSpPr>
            <a:spLocks noGrp="1"/>
          </p:cNvSpPr>
          <p:nvPr>
            <p:ph type="body" sz="quarter" idx="16"/>
          </p:nvPr>
        </p:nvSpPr>
        <p:spPr>
          <a:xfrm>
            <a:off x="4604528" y="1059509"/>
            <a:ext cx="1291143" cy="507490"/>
          </a:xfrm>
        </p:spPr>
        <p:txBody>
          <a:bodyPr anchor="ctr"/>
          <a:lstStyle>
            <a:lvl1pPr marL="8498" indent="0" algn="ctr">
              <a:buNone/>
              <a:defRPr sz="1100"/>
            </a:lvl1pPr>
          </a:lstStyle>
          <a:p>
            <a:pPr lvl="0"/>
            <a:r>
              <a:rPr lang="en-US" dirty="0"/>
              <a:t>Click to edit Master text styles</a:t>
            </a:r>
          </a:p>
        </p:txBody>
      </p:sp>
      <p:sp>
        <p:nvSpPr>
          <p:cNvPr id="17" name="Text Placeholder 16"/>
          <p:cNvSpPr>
            <a:spLocks noGrp="1"/>
          </p:cNvSpPr>
          <p:nvPr>
            <p:ph type="body" sz="quarter" idx="17"/>
          </p:nvPr>
        </p:nvSpPr>
        <p:spPr>
          <a:xfrm>
            <a:off x="5990588" y="1048696"/>
            <a:ext cx="1291143" cy="507490"/>
          </a:xfrm>
        </p:spPr>
        <p:txBody>
          <a:bodyPr anchor="ctr"/>
          <a:lstStyle>
            <a:lvl1pPr marL="8498" indent="0" algn="ctr">
              <a:buNone/>
              <a:defRPr sz="1100"/>
            </a:lvl1pPr>
          </a:lstStyle>
          <a:p>
            <a:pPr lvl="0"/>
            <a:r>
              <a:rPr lang="en-US" dirty="0"/>
              <a:t>Click to edit Master text styles</a:t>
            </a:r>
          </a:p>
        </p:txBody>
      </p:sp>
      <p:sp>
        <p:nvSpPr>
          <p:cNvPr id="19" name="Text Placeholder 18"/>
          <p:cNvSpPr>
            <a:spLocks noGrp="1"/>
          </p:cNvSpPr>
          <p:nvPr>
            <p:ph type="body" sz="quarter" idx="18"/>
          </p:nvPr>
        </p:nvSpPr>
        <p:spPr>
          <a:xfrm>
            <a:off x="7359908" y="1039454"/>
            <a:ext cx="1291143" cy="507490"/>
          </a:xfrm>
        </p:spPr>
        <p:txBody>
          <a:bodyPr anchor="ctr"/>
          <a:lstStyle>
            <a:lvl1pPr marL="8498" indent="0" algn="ctr">
              <a:buNone/>
              <a:defRPr sz="1100"/>
            </a:lvl1pPr>
          </a:lstStyle>
          <a:p>
            <a:pPr lvl="0"/>
            <a:r>
              <a:rPr lang="en-US" dirty="0"/>
              <a:t>Click to edit Master text styles</a:t>
            </a:r>
          </a:p>
        </p:txBody>
      </p:sp>
      <p:sp>
        <p:nvSpPr>
          <p:cNvPr id="21" name="Picture Placeholder 20"/>
          <p:cNvSpPr>
            <a:spLocks noGrp="1"/>
          </p:cNvSpPr>
          <p:nvPr>
            <p:ph type="pic" sz="quarter" idx="19"/>
          </p:nvPr>
        </p:nvSpPr>
        <p:spPr>
          <a:xfrm>
            <a:off x="455771" y="1613394"/>
            <a:ext cx="1291648" cy="1253817"/>
          </a:xfrm>
        </p:spPr>
        <p:txBody>
          <a:bodyPr/>
          <a:lstStyle>
            <a:lvl1pPr marL="8498" indent="0" algn="ctr">
              <a:buNone/>
              <a:defRPr/>
            </a:lvl1pPr>
          </a:lstStyle>
          <a:p>
            <a:endParaRPr lang="en-US" dirty="0"/>
          </a:p>
        </p:txBody>
      </p:sp>
      <p:sp>
        <p:nvSpPr>
          <p:cNvPr id="22" name="Picture Placeholder 20"/>
          <p:cNvSpPr>
            <a:spLocks noGrp="1"/>
          </p:cNvSpPr>
          <p:nvPr>
            <p:ph type="pic" sz="quarter" idx="20"/>
          </p:nvPr>
        </p:nvSpPr>
        <p:spPr>
          <a:xfrm>
            <a:off x="1827591" y="1613394"/>
            <a:ext cx="1291648" cy="1253817"/>
          </a:xfrm>
        </p:spPr>
        <p:txBody>
          <a:bodyPr/>
          <a:lstStyle>
            <a:lvl1pPr marL="8498" indent="0" algn="ctr">
              <a:buNone/>
              <a:defRPr/>
            </a:lvl1pPr>
          </a:lstStyle>
          <a:p>
            <a:endParaRPr lang="en-US" dirty="0"/>
          </a:p>
        </p:txBody>
      </p:sp>
      <p:sp>
        <p:nvSpPr>
          <p:cNvPr id="23" name="Picture Placeholder 20"/>
          <p:cNvSpPr>
            <a:spLocks noGrp="1"/>
          </p:cNvSpPr>
          <p:nvPr>
            <p:ph type="pic" sz="quarter" idx="21"/>
          </p:nvPr>
        </p:nvSpPr>
        <p:spPr>
          <a:xfrm>
            <a:off x="3201591" y="1613394"/>
            <a:ext cx="1291648" cy="1253817"/>
          </a:xfrm>
        </p:spPr>
        <p:txBody>
          <a:bodyPr/>
          <a:lstStyle>
            <a:lvl1pPr marL="8498" indent="0" algn="ctr">
              <a:buNone/>
              <a:defRPr/>
            </a:lvl1pPr>
          </a:lstStyle>
          <a:p>
            <a:endParaRPr lang="en-US" dirty="0"/>
          </a:p>
        </p:txBody>
      </p:sp>
      <p:sp>
        <p:nvSpPr>
          <p:cNvPr id="24" name="Picture Placeholder 20"/>
          <p:cNvSpPr>
            <a:spLocks noGrp="1"/>
          </p:cNvSpPr>
          <p:nvPr>
            <p:ph type="pic" sz="quarter" idx="22"/>
          </p:nvPr>
        </p:nvSpPr>
        <p:spPr>
          <a:xfrm>
            <a:off x="4586421" y="1617011"/>
            <a:ext cx="1291648" cy="1253817"/>
          </a:xfrm>
        </p:spPr>
        <p:txBody>
          <a:bodyPr/>
          <a:lstStyle>
            <a:lvl1pPr marL="8498" indent="0" algn="ctr">
              <a:buNone/>
              <a:defRPr/>
            </a:lvl1pPr>
          </a:lstStyle>
          <a:p>
            <a:endParaRPr lang="en-US" dirty="0"/>
          </a:p>
        </p:txBody>
      </p:sp>
      <p:sp>
        <p:nvSpPr>
          <p:cNvPr id="25" name="Picture Placeholder 20"/>
          <p:cNvSpPr>
            <a:spLocks noGrp="1"/>
          </p:cNvSpPr>
          <p:nvPr>
            <p:ph type="pic" sz="quarter" idx="23"/>
          </p:nvPr>
        </p:nvSpPr>
        <p:spPr>
          <a:xfrm>
            <a:off x="5972461" y="1617011"/>
            <a:ext cx="1291648" cy="1253817"/>
          </a:xfrm>
        </p:spPr>
        <p:txBody>
          <a:bodyPr/>
          <a:lstStyle>
            <a:lvl1pPr marL="8498" indent="0" algn="ctr">
              <a:buNone/>
              <a:defRPr/>
            </a:lvl1pPr>
          </a:lstStyle>
          <a:p>
            <a:endParaRPr lang="en-US" dirty="0"/>
          </a:p>
        </p:txBody>
      </p:sp>
      <p:sp>
        <p:nvSpPr>
          <p:cNvPr id="26" name="Picture Placeholder 20"/>
          <p:cNvSpPr>
            <a:spLocks noGrp="1"/>
          </p:cNvSpPr>
          <p:nvPr>
            <p:ph type="pic" sz="quarter" idx="24"/>
          </p:nvPr>
        </p:nvSpPr>
        <p:spPr>
          <a:xfrm>
            <a:off x="7342301" y="1617011"/>
            <a:ext cx="1291648" cy="1253817"/>
          </a:xfrm>
        </p:spPr>
        <p:txBody>
          <a:bodyPr/>
          <a:lstStyle>
            <a:lvl1pPr marL="8498" indent="0" algn="ctr">
              <a:buNone/>
              <a:defRPr/>
            </a:lvl1pPr>
          </a:lstStyle>
          <a:p>
            <a:endParaRPr lang="en-US" dirty="0"/>
          </a:p>
        </p:txBody>
      </p:sp>
      <p:sp>
        <p:nvSpPr>
          <p:cNvPr id="28" name="Text Placeholder 27"/>
          <p:cNvSpPr>
            <a:spLocks noGrp="1"/>
          </p:cNvSpPr>
          <p:nvPr>
            <p:ph type="body" sz="quarter" idx="25"/>
          </p:nvPr>
        </p:nvSpPr>
        <p:spPr>
          <a:xfrm>
            <a:off x="455766" y="2935941"/>
            <a:ext cx="1291929" cy="2486306"/>
          </a:xfrm>
        </p:spPr>
        <p:txBody>
          <a:bodyPr/>
          <a:lstStyle>
            <a:lvl1pPr>
              <a:defRPr sz="1100"/>
            </a:lvl1pPr>
          </a:lstStyle>
          <a:p>
            <a:pPr lvl="0"/>
            <a:r>
              <a:rPr lang="en-US" dirty="0"/>
              <a:t>Click to edit Master text styles</a:t>
            </a:r>
          </a:p>
        </p:txBody>
      </p:sp>
      <p:sp>
        <p:nvSpPr>
          <p:cNvPr id="34" name="Text Placeholder 27"/>
          <p:cNvSpPr>
            <a:spLocks noGrp="1"/>
          </p:cNvSpPr>
          <p:nvPr>
            <p:ph type="body" sz="quarter" idx="26"/>
          </p:nvPr>
        </p:nvSpPr>
        <p:spPr>
          <a:xfrm>
            <a:off x="1827308" y="2948093"/>
            <a:ext cx="1291929" cy="2486306"/>
          </a:xfrm>
        </p:spPr>
        <p:txBody>
          <a:bodyPr/>
          <a:lstStyle>
            <a:lvl1pPr>
              <a:defRPr sz="1100"/>
            </a:lvl1pPr>
          </a:lstStyle>
          <a:p>
            <a:pPr lvl="0"/>
            <a:r>
              <a:rPr lang="en-US" dirty="0"/>
              <a:t>Click to edit Master text styles</a:t>
            </a:r>
          </a:p>
        </p:txBody>
      </p:sp>
      <p:sp>
        <p:nvSpPr>
          <p:cNvPr id="35" name="Text Placeholder 27"/>
          <p:cNvSpPr>
            <a:spLocks noGrp="1"/>
          </p:cNvSpPr>
          <p:nvPr>
            <p:ph type="body" sz="quarter" idx="27"/>
          </p:nvPr>
        </p:nvSpPr>
        <p:spPr>
          <a:xfrm>
            <a:off x="3210026" y="2948093"/>
            <a:ext cx="1291929" cy="2486306"/>
          </a:xfrm>
        </p:spPr>
        <p:txBody>
          <a:bodyPr/>
          <a:lstStyle>
            <a:lvl1pPr>
              <a:defRPr sz="1100"/>
            </a:lvl1pPr>
          </a:lstStyle>
          <a:p>
            <a:pPr lvl="0"/>
            <a:r>
              <a:rPr lang="en-US" dirty="0"/>
              <a:t>Click to edit Master text styles</a:t>
            </a:r>
          </a:p>
        </p:txBody>
      </p:sp>
      <p:sp>
        <p:nvSpPr>
          <p:cNvPr id="36" name="Text Placeholder 27"/>
          <p:cNvSpPr>
            <a:spLocks noGrp="1"/>
          </p:cNvSpPr>
          <p:nvPr>
            <p:ph type="body" sz="quarter" idx="28"/>
          </p:nvPr>
        </p:nvSpPr>
        <p:spPr>
          <a:xfrm>
            <a:off x="4594076" y="2938716"/>
            <a:ext cx="1291929" cy="2486306"/>
          </a:xfrm>
        </p:spPr>
        <p:txBody>
          <a:bodyPr/>
          <a:lstStyle>
            <a:lvl1pPr>
              <a:defRPr sz="1100"/>
            </a:lvl1pPr>
          </a:lstStyle>
          <a:p>
            <a:pPr lvl="0"/>
            <a:r>
              <a:rPr lang="en-US" dirty="0"/>
              <a:t>Click to edit Master text styles</a:t>
            </a:r>
          </a:p>
        </p:txBody>
      </p:sp>
      <p:sp>
        <p:nvSpPr>
          <p:cNvPr id="37" name="Text Placeholder 27"/>
          <p:cNvSpPr>
            <a:spLocks noGrp="1"/>
          </p:cNvSpPr>
          <p:nvPr>
            <p:ph type="body" sz="quarter" idx="29"/>
          </p:nvPr>
        </p:nvSpPr>
        <p:spPr>
          <a:xfrm>
            <a:off x="5990566" y="2935941"/>
            <a:ext cx="1291929" cy="2486306"/>
          </a:xfrm>
        </p:spPr>
        <p:txBody>
          <a:bodyPr/>
          <a:lstStyle>
            <a:lvl1pPr>
              <a:defRPr sz="1100"/>
            </a:lvl1pPr>
          </a:lstStyle>
          <a:p>
            <a:pPr lvl="0"/>
            <a:r>
              <a:rPr lang="en-US" dirty="0"/>
              <a:t>Click to edit Master text styles</a:t>
            </a:r>
          </a:p>
        </p:txBody>
      </p:sp>
      <p:sp>
        <p:nvSpPr>
          <p:cNvPr id="38" name="Text Placeholder 27"/>
          <p:cNvSpPr>
            <a:spLocks noGrp="1"/>
          </p:cNvSpPr>
          <p:nvPr>
            <p:ph type="body" sz="quarter" idx="30"/>
          </p:nvPr>
        </p:nvSpPr>
        <p:spPr>
          <a:xfrm>
            <a:off x="7359896" y="2938716"/>
            <a:ext cx="1291929" cy="2486306"/>
          </a:xfrm>
        </p:spPr>
        <p:txBody>
          <a:bodyPr/>
          <a:lstStyle>
            <a:lvl1pPr>
              <a:defRPr sz="1100"/>
            </a:lvl1pPr>
          </a:lstStyle>
          <a:p>
            <a:pPr lvl="0"/>
            <a:r>
              <a:rPr lang="en-US" dirty="0"/>
              <a:t>Click to edit Master text styles</a:t>
            </a:r>
          </a:p>
        </p:txBody>
      </p:sp>
    </p:spTree>
    <p:extLst>
      <p:ext uri="{BB962C8B-B14F-4D97-AF65-F5344CB8AC3E}">
        <p14:creationId xmlns:p14="http://schemas.microsoft.com/office/powerpoint/2010/main" val="121736278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C2AE0-5E68-F92C-1568-1A823EEB8B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D433E94-F606-5821-C6CA-8C387B3E0A4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DE699F-6431-D4B0-1FFA-4A2C2EC1E4C5}"/>
              </a:ext>
            </a:extLst>
          </p:cNvPr>
          <p:cNvSpPr>
            <a:spLocks noGrp="1"/>
          </p:cNvSpPr>
          <p:nvPr>
            <p:ph type="dt" sz="half" idx="10"/>
          </p:nvPr>
        </p:nvSpPr>
        <p:spPr/>
        <p:txBody>
          <a:bodyPr/>
          <a:lstStyle/>
          <a:p>
            <a:fld id="{DBEB1DE5-14A3-4A19-A095-A54520693221}" type="datetimeFigureOut">
              <a:rPr lang="en-US" smtClean="0"/>
              <a:t>7/29/2026</a:t>
            </a:fld>
            <a:endParaRPr lang="en-US"/>
          </a:p>
        </p:txBody>
      </p:sp>
      <p:sp>
        <p:nvSpPr>
          <p:cNvPr id="5" name="Footer Placeholder 4">
            <a:extLst>
              <a:ext uri="{FF2B5EF4-FFF2-40B4-BE49-F238E27FC236}">
                <a16:creationId xmlns:a16="http://schemas.microsoft.com/office/drawing/2014/main" id="{173875BA-7F10-EACE-20AE-C678E6381D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082138-E114-164A-F874-07B6C534DDDD}"/>
              </a:ext>
            </a:extLst>
          </p:cNvPr>
          <p:cNvSpPr>
            <a:spLocks noGrp="1"/>
          </p:cNvSpPr>
          <p:nvPr>
            <p:ph type="sldNum" sz="quarter" idx="12"/>
          </p:nvPr>
        </p:nvSpPr>
        <p:spPr/>
        <p:txBody>
          <a:bodyPr/>
          <a:lstStyle/>
          <a:p>
            <a:fld id="{201351D0-E61C-4FBC-8E38-111CB5C73A06}" type="slidenum">
              <a:rPr lang="en-US" smtClean="0"/>
              <a:t>‹#›</a:t>
            </a:fld>
            <a:endParaRPr lang="en-US"/>
          </a:p>
        </p:txBody>
      </p:sp>
    </p:spTree>
    <p:extLst>
      <p:ext uri="{BB962C8B-B14F-4D97-AF65-F5344CB8AC3E}">
        <p14:creationId xmlns:p14="http://schemas.microsoft.com/office/powerpoint/2010/main" val="285747431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4" name="Slide Number Placeholder 3"/>
          <p:cNvSpPr>
            <a:spLocks noGrp="1"/>
          </p:cNvSpPr>
          <p:nvPr>
            <p:ph type="sldNum" sz="quarter" idx="12"/>
          </p:nvPr>
        </p:nvSpPr>
        <p:spPr/>
        <p:txBody>
          <a:bodyPr/>
          <a:lstStyle/>
          <a:p>
            <a:fld id="{0CDF5DF6-223D-4139-81E4-A4AEEF28C5F7}" type="slidenum">
              <a:rPr lang="en-US" smtClean="0"/>
              <a:t>‹#›</a:t>
            </a:fld>
            <a:endParaRPr lang="en-US" dirty="0"/>
          </a:p>
        </p:txBody>
      </p:sp>
    </p:spTree>
    <p:extLst>
      <p:ext uri="{BB962C8B-B14F-4D97-AF65-F5344CB8AC3E}">
        <p14:creationId xmlns:p14="http://schemas.microsoft.com/office/powerpoint/2010/main" val="393067179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cSld name="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41024-C6BA-82EE-FAF0-60CD170DD4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85EDDE0-5943-B918-142C-98689423F937}"/>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3FD88F5-02B9-A81B-6282-F19F27611F2D}"/>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2C54886-55C2-C200-711E-B474D6C1A404}"/>
              </a:ext>
            </a:extLst>
          </p:cNvPr>
          <p:cNvSpPr>
            <a:spLocks noGrp="1"/>
          </p:cNvSpPr>
          <p:nvPr>
            <p:ph type="dt" sz="half" idx="10"/>
          </p:nvPr>
        </p:nvSpPr>
        <p:spPr/>
        <p:txBody>
          <a:bodyPr/>
          <a:lstStyle/>
          <a:p>
            <a:fld id="{DBEB1DE5-14A3-4A19-A095-A54520693221}" type="datetimeFigureOut">
              <a:rPr lang="en-US" smtClean="0"/>
              <a:t>7/29/2026</a:t>
            </a:fld>
            <a:endParaRPr lang="en-US"/>
          </a:p>
        </p:txBody>
      </p:sp>
      <p:sp>
        <p:nvSpPr>
          <p:cNvPr id="6" name="Footer Placeholder 5">
            <a:extLst>
              <a:ext uri="{FF2B5EF4-FFF2-40B4-BE49-F238E27FC236}">
                <a16:creationId xmlns:a16="http://schemas.microsoft.com/office/drawing/2014/main" id="{AFB57BA3-270B-8E7E-984E-3E51E5BEF7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9DEA769-32A9-9764-F70F-388F3F8AA424}"/>
              </a:ext>
            </a:extLst>
          </p:cNvPr>
          <p:cNvSpPr>
            <a:spLocks noGrp="1"/>
          </p:cNvSpPr>
          <p:nvPr>
            <p:ph type="sldNum" sz="quarter" idx="12"/>
          </p:nvPr>
        </p:nvSpPr>
        <p:spPr/>
        <p:txBody>
          <a:bodyPr/>
          <a:lstStyle/>
          <a:p>
            <a:fld id="{201351D0-E61C-4FBC-8E38-111CB5C73A06}" type="slidenum">
              <a:rPr lang="en-US" smtClean="0"/>
              <a:t>‹#›</a:t>
            </a:fld>
            <a:endParaRPr lang="en-US"/>
          </a:p>
        </p:txBody>
      </p:sp>
    </p:spTree>
    <p:extLst>
      <p:ext uri="{BB962C8B-B14F-4D97-AF65-F5344CB8AC3E}">
        <p14:creationId xmlns:p14="http://schemas.microsoft.com/office/powerpoint/2010/main" val="635855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0CDF5DF6-223D-4139-81E4-A4AEEF28C5F7}" type="slidenum">
              <a:rPr lang="en-US" smtClean="0"/>
              <a:t>‹#›</a:t>
            </a:fld>
            <a:endParaRPr lang="en-US" dirty="0"/>
          </a:p>
        </p:txBody>
      </p:sp>
    </p:spTree>
    <p:extLst>
      <p:ext uri="{BB962C8B-B14F-4D97-AF65-F5344CB8AC3E}">
        <p14:creationId xmlns:p14="http://schemas.microsoft.com/office/powerpoint/2010/main" val="526779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0CDF5DF6-223D-4139-81E4-A4AEEF28C5F7}" type="slidenum">
              <a:rPr lang="en-US" smtClean="0"/>
              <a:t>‹#›</a:t>
            </a:fld>
            <a:endParaRPr lang="en-US" dirty="0"/>
          </a:p>
        </p:txBody>
      </p:sp>
    </p:spTree>
    <p:extLst>
      <p:ext uri="{BB962C8B-B14F-4D97-AF65-F5344CB8AC3E}">
        <p14:creationId xmlns:p14="http://schemas.microsoft.com/office/powerpoint/2010/main" val="5983911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slideLayout" Target="../slideLayouts/slideLayout58.xml"/><Relationship Id="rId50" Type="http://schemas.openxmlformats.org/officeDocument/2006/relationships/slideLayout" Target="../slideLayouts/slideLayout61.xml"/><Relationship Id="rId55" Type="http://schemas.openxmlformats.org/officeDocument/2006/relationships/slideLayout" Target="../slideLayouts/slideLayout66.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3" Type="http://schemas.openxmlformats.org/officeDocument/2006/relationships/slideLayout" Target="../slideLayouts/slideLayout64.xml"/><Relationship Id="rId58" Type="http://schemas.openxmlformats.org/officeDocument/2006/relationships/slideLayout" Target="../slideLayouts/slideLayout69.xml"/><Relationship Id="rId5" Type="http://schemas.openxmlformats.org/officeDocument/2006/relationships/slideLayout" Target="../slideLayouts/slideLayout16.xml"/><Relationship Id="rId61" Type="http://schemas.openxmlformats.org/officeDocument/2006/relationships/tags" Target="../tags/tag1.xml"/><Relationship Id="rId19" Type="http://schemas.openxmlformats.org/officeDocument/2006/relationships/slideLayout" Target="../slideLayouts/slideLayout3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slideLayout" Target="../slideLayouts/slideLayout59.xml"/><Relationship Id="rId56" Type="http://schemas.openxmlformats.org/officeDocument/2006/relationships/slideLayout" Target="../slideLayouts/slideLayout67.xml"/><Relationship Id="rId8" Type="http://schemas.openxmlformats.org/officeDocument/2006/relationships/slideLayout" Target="../slideLayouts/slideLayout19.xml"/><Relationship Id="rId51" Type="http://schemas.openxmlformats.org/officeDocument/2006/relationships/slideLayout" Target="../slideLayouts/slideLayout62.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59" Type="http://schemas.openxmlformats.org/officeDocument/2006/relationships/slideLayout" Target="../slideLayouts/slideLayout70.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54" Type="http://schemas.openxmlformats.org/officeDocument/2006/relationships/slideLayout" Target="../slideLayouts/slideLayout65.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slideLayout" Target="../slideLayouts/slideLayout60.xml"/><Relationship Id="rId57" Type="http://schemas.openxmlformats.org/officeDocument/2006/relationships/slideLayout" Target="../slideLayouts/slideLayout68.xml"/><Relationship Id="rId10" Type="http://schemas.openxmlformats.org/officeDocument/2006/relationships/slideLayout" Target="../slideLayouts/slideLayout21.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52" Type="http://schemas.openxmlformats.org/officeDocument/2006/relationships/slideLayout" Target="../slideLayouts/slideLayout63.xml"/><Relationship Id="rId6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   </a:t>
            </a:r>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DF5DF6-223D-4139-81E4-A4AEEF28C5F7}" type="slidenum">
              <a:rPr lang="en-US" smtClean="0"/>
              <a:t>‹#›</a:t>
            </a:fld>
            <a:endParaRPr lang="en-US" dirty="0"/>
          </a:p>
        </p:txBody>
      </p:sp>
    </p:spTree>
    <p:extLst>
      <p:ext uri="{BB962C8B-B14F-4D97-AF65-F5344CB8AC3E}">
        <p14:creationId xmlns:p14="http://schemas.microsoft.com/office/powerpoint/2010/main" val="4221386751"/>
      </p:ext>
    </p:extLst>
  </p:cSld>
  <p:clrMap bg1="lt1" tx1="dk1" bg2="lt2" tx2="dk2" accent1="accent1" accent2="accent2" accent3="accent3" accent4="accent4" accent5="accent5" accent6="accent6" hlink="hlink" folHlink="folHlink"/>
  <p:sldLayoutIdLst>
    <p:sldLayoutId id="2147484041" r:id="rId1"/>
    <p:sldLayoutId id="2147484042" r:id="rId2"/>
    <p:sldLayoutId id="2147484043" r:id="rId3"/>
    <p:sldLayoutId id="2147484044" r:id="rId4"/>
    <p:sldLayoutId id="2147484045" r:id="rId5"/>
    <p:sldLayoutId id="2147484046" r:id="rId6"/>
    <p:sldLayoutId id="2147484047" r:id="rId7"/>
    <p:sldLayoutId id="2147484048" r:id="rId8"/>
    <p:sldLayoutId id="2147484049" r:id="rId9"/>
    <p:sldLayoutId id="2147484050" r:id="rId10"/>
    <p:sldLayoutId id="214748405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9100" y="874059"/>
            <a:ext cx="8234627" cy="451037"/>
          </a:xfrm>
          <a:prstGeom prst="rect">
            <a:avLst/>
          </a:prstGeom>
        </p:spPr>
        <p:txBody>
          <a:bodyPr vert="horz" lIns="0" tIns="0" rIns="0" bIns="0" rtlCol="0" anchor="ctr">
            <a:noAutofit/>
          </a:bodyPr>
          <a:lstStyle/>
          <a:p>
            <a:r>
              <a:rPr lang="en-US"/>
              <a:t>Click to edit Master title style</a:t>
            </a:r>
            <a:endParaRPr lang="en-US" dirty="0"/>
          </a:p>
        </p:txBody>
      </p:sp>
      <p:sp>
        <p:nvSpPr>
          <p:cNvPr id="7" name="Text Placeholder 6">
            <a:extLst>
              <a:ext uri="{FF2B5EF4-FFF2-40B4-BE49-F238E27FC236}">
                <a16:creationId xmlns:a16="http://schemas.microsoft.com/office/drawing/2014/main" id="{F6B3CCDA-DDCE-9A47-BF51-629D7E12238A}"/>
              </a:ext>
            </a:extLst>
          </p:cNvPr>
          <p:cNvSpPr>
            <a:spLocks noGrp="1"/>
          </p:cNvSpPr>
          <p:nvPr>
            <p:ph type="body" idx="1"/>
          </p:nvPr>
        </p:nvSpPr>
        <p:spPr>
          <a:xfrm>
            <a:off x="459100" y="1473016"/>
            <a:ext cx="8234627" cy="4704227"/>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empower - DO NOT DELETE!!!" hidden="1"/>
          <p:cNvSpPr/>
          <p:nvPr>
            <p:custDataLst>
              <p:tags r:id="rId61"/>
            </p:custDataLst>
          </p:nvPr>
        </p:nvSpPr>
        <p:spPr>
          <a:xfrm>
            <a:off x="0" y="0"/>
            <a:ext cx="0" cy="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588" dirty="0"/>
          </a:p>
        </p:txBody>
      </p:sp>
      <p:sp>
        <p:nvSpPr>
          <p:cNvPr id="4" name="Footer Placeholder 3"/>
          <p:cNvSpPr>
            <a:spLocks noGrp="1"/>
          </p:cNvSpPr>
          <p:nvPr>
            <p:ph type="ftr" sz="quarter" idx="3"/>
          </p:nvPr>
        </p:nvSpPr>
        <p:spPr>
          <a:xfrm>
            <a:off x="222850" y="6356537"/>
            <a:ext cx="3196394" cy="365592"/>
          </a:xfrm>
          <a:prstGeom prst="rect">
            <a:avLst/>
          </a:prstGeom>
        </p:spPr>
        <p:txBody>
          <a:bodyPr vert="horz" lIns="91440" tIns="45720" rIns="91440" bIns="45720" rtlCol="0" anchor="ctr"/>
          <a:lstStyle>
            <a:lvl1pPr algn="l">
              <a:defRPr sz="662">
                <a:solidFill>
                  <a:srgbClr val="656569"/>
                </a:solidFill>
                <a:latin typeface="+mn-lt"/>
              </a:defRPr>
            </a:lvl1pPr>
          </a:lstStyle>
          <a:p>
            <a:pPr defTabSz="452011"/>
            <a:r>
              <a:rPr lang="en-US" dirty="0">
                <a:solidFill>
                  <a:srgbClr val="00274C"/>
                </a:solidFill>
              </a:rPr>
              <a:t>   </a:t>
            </a:r>
          </a:p>
        </p:txBody>
      </p:sp>
      <p:sp>
        <p:nvSpPr>
          <p:cNvPr id="11" name="Rectangle 10">
            <a:extLst>
              <a:ext uri="{FF2B5EF4-FFF2-40B4-BE49-F238E27FC236}">
                <a16:creationId xmlns:a16="http://schemas.microsoft.com/office/drawing/2014/main" id="{0AF860AA-A44E-AB34-323B-E51789BA4C5D}"/>
              </a:ext>
            </a:extLst>
          </p:cNvPr>
          <p:cNvSpPr/>
          <p:nvPr/>
        </p:nvSpPr>
        <p:spPr>
          <a:xfrm>
            <a:off x="-1208248" y="630139"/>
            <a:ext cx="860270" cy="51098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588" dirty="0"/>
          </a:p>
        </p:txBody>
      </p:sp>
      <p:sp>
        <p:nvSpPr>
          <p:cNvPr id="12" name="Graphic 39">
            <a:extLst>
              <a:ext uri="{FF2B5EF4-FFF2-40B4-BE49-F238E27FC236}">
                <a16:creationId xmlns:a16="http://schemas.microsoft.com/office/drawing/2014/main" id="{B727679F-D3FA-E547-EC29-C0F425E543EF}"/>
              </a:ext>
            </a:extLst>
          </p:cNvPr>
          <p:cNvSpPr/>
          <p:nvPr/>
        </p:nvSpPr>
        <p:spPr>
          <a:xfrm>
            <a:off x="-578353" y="2864848"/>
            <a:ext cx="150600" cy="629261"/>
          </a:xfrm>
          <a:custGeom>
            <a:avLst/>
            <a:gdLst>
              <a:gd name="connsiteX0" fmla="*/ 0 w 390525"/>
              <a:gd name="connsiteY0" fmla="*/ 0 h 390524"/>
              <a:gd name="connsiteX1" fmla="*/ 390525 w 390525"/>
              <a:gd name="connsiteY1" fmla="*/ 0 h 390524"/>
              <a:gd name="connsiteX2" fmla="*/ 390525 w 390525"/>
              <a:gd name="connsiteY2" fmla="*/ 390525 h 390524"/>
              <a:gd name="connsiteX3" fmla="*/ 0 w 390525"/>
              <a:gd name="connsiteY3" fmla="*/ 390525 h 390524"/>
            </a:gdLst>
            <a:ahLst/>
            <a:cxnLst>
              <a:cxn ang="0">
                <a:pos x="connsiteX0" y="connsiteY0"/>
              </a:cxn>
              <a:cxn ang="0">
                <a:pos x="connsiteX1" y="connsiteY1"/>
              </a:cxn>
              <a:cxn ang="0">
                <a:pos x="connsiteX2" y="connsiteY2"/>
              </a:cxn>
              <a:cxn ang="0">
                <a:pos x="connsiteX3" y="connsiteY3"/>
              </a:cxn>
            </a:cxnLst>
            <a:rect l="l" t="t" r="r" b="b"/>
            <a:pathLst>
              <a:path w="390525" h="390524">
                <a:moveTo>
                  <a:pt x="0" y="0"/>
                </a:moveTo>
                <a:lnTo>
                  <a:pt x="390525" y="0"/>
                </a:lnTo>
                <a:lnTo>
                  <a:pt x="390525" y="390525"/>
                </a:lnTo>
                <a:lnTo>
                  <a:pt x="0" y="390525"/>
                </a:lnTo>
                <a:close/>
              </a:path>
            </a:pathLst>
          </a:custGeom>
          <a:solidFill>
            <a:schemeClr val="accent3"/>
          </a:solidFill>
          <a:ln w="9525" cap="flat">
            <a:noFill/>
            <a:prstDash val="solid"/>
            <a:miter/>
          </a:ln>
        </p:spPr>
        <p:txBody>
          <a:bodyPr rIns="96819" rtlCol="0" anchor="ctr"/>
          <a:lstStyle/>
          <a:p>
            <a:pPr lvl="0" algn="r"/>
            <a:endParaRPr lang="en-US" sz="1235" dirty="0">
              <a:solidFill>
                <a:schemeClr val="bg1"/>
              </a:solidFill>
            </a:endParaRPr>
          </a:p>
        </p:txBody>
      </p:sp>
      <p:sp>
        <p:nvSpPr>
          <p:cNvPr id="13" name="Graphic 27">
            <a:extLst>
              <a:ext uri="{FF2B5EF4-FFF2-40B4-BE49-F238E27FC236}">
                <a16:creationId xmlns:a16="http://schemas.microsoft.com/office/drawing/2014/main" id="{75555DEA-1A80-6415-E836-9D9199B4B0F6}"/>
              </a:ext>
            </a:extLst>
          </p:cNvPr>
          <p:cNvSpPr/>
          <p:nvPr/>
        </p:nvSpPr>
        <p:spPr>
          <a:xfrm>
            <a:off x="-578353" y="1423149"/>
            <a:ext cx="150600" cy="629262"/>
          </a:xfrm>
          <a:custGeom>
            <a:avLst/>
            <a:gdLst>
              <a:gd name="connsiteX0" fmla="*/ 0 w 390525"/>
              <a:gd name="connsiteY0" fmla="*/ 0 h 390525"/>
              <a:gd name="connsiteX1" fmla="*/ 390525 w 390525"/>
              <a:gd name="connsiteY1" fmla="*/ 0 h 390525"/>
              <a:gd name="connsiteX2" fmla="*/ 390525 w 390525"/>
              <a:gd name="connsiteY2" fmla="*/ 390525 h 390525"/>
              <a:gd name="connsiteX3" fmla="*/ 0 w 390525"/>
              <a:gd name="connsiteY3" fmla="*/ 390525 h 390525"/>
            </a:gdLst>
            <a:ahLst/>
            <a:cxnLst>
              <a:cxn ang="0">
                <a:pos x="connsiteX0" y="connsiteY0"/>
              </a:cxn>
              <a:cxn ang="0">
                <a:pos x="connsiteX1" y="connsiteY1"/>
              </a:cxn>
              <a:cxn ang="0">
                <a:pos x="connsiteX2" y="connsiteY2"/>
              </a:cxn>
              <a:cxn ang="0">
                <a:pos x="connsiteX3" y="connsiteY3"/>
              </a:cxn>
            </a:cxnLst>
            <a:rect l="l" t="t" r="r" b="b"/>
            <a:pathLst>
              <a:path w="390525" h="390525">
                <a:moveTo>
                  <a:pt x="0" y="0"/>
                </a:moveTo>
                <a:lnTo>
                  <a:pt x="390525" y="0"/>
                </a:lnTo>
                <a:lnTo>
                  <a:pt x="390525" y="390525"/>
                </a:lnTo>
                <a:lnTo>
                  <a:pt x="0" y="390525"/>
                </a:lnTo>
                <a:close/>
              </a:path>
            </a:pathLst>
          </a:custGeom>
          <a:solidFill>
            <a:schemeClr val="accent1"/>
          </a:solidFill>
          <a:ln w="9525" cap="flat">
            <a:noFill/>
            <a:prstDash val="solid"/>
            <a:miter/>
          </a:ln>
        </p:spPr>
        <p:txBody>
          <a:bodyPr rIns="96819" rtlCol="0" anchor="ctr"/>
          <a:lstStyle/>
          <a:p>
            <a:pPr lvl="0" algn="r"/>
            <a:endParaRPr lang="en-US" sz="1235" dirty="0">
              <a:solidFill>
                <a:schemeClr val="bg1"/>
              </a:solidFill>
            </a:endParaRPr>
          </a:p>
        </p:txBody>
      </p:sp>
      <p:sp>
        <p:nvSpPr>
          <p:cNvPr id="14" name="Graphic 27">
            <a:extLst>
              <a:ext uri="{FF2B5EF4-FFF2-40B4-BE49-F238E27FC236}">
                <a16:creationId xmlns:a16="http://schemas.microsoft.com/office/drawing/2014/main" id="{9DC7BC9B-5521-7BA5-7944-19BA54A40C13}"/>
              </a:ext>
            </a:extLst>
          </p:cNvPr>
          <p:cNvSpPr/>
          <p:nvPr/>
        </p:nvSpPr>
        <p:spPr>
          <a:xfrm>
            <a:off x="-578353" y="2143999"/>
            <a:ext cx="150600" cy="629262"/>
          </a:xfrm>
          <a:custGeom>
            <a:avLst/>
            <a:gdLst>
              <a:gd name="connsiteX0" fmla="*/ 0 w 390525"/>
              <a:gd name="connsiteY0" fmla="*/ 0 h 390525"/>
              <a:gd name="connsiteX1" fmla="*/ 390525 w 390525"/>
              <a:gd name="connsiteY1" fmla="*/ 0 h 390525"/>
              <a:gd name="connsiteX2" fmla="*/ 390525 w 390525"/>
              <a:gd name="connsiteY2" fmla="*/ 390525 h 390525"/>
              <a:gd name="connsiteX3" fmla="*/ 0 w 390525"/>
              <a:gd name="connsiteY3" fmla="*/ 390525 h 390525"/>
            </a:gdLst>
            <a:ahLst/>
            <a:cxnLst>
              <a:cxn ang="0">
                <a:pos x="connsiteX0" y="connsiteY0"/>
              </a:cxn>
              <a:cxn ang="0">
                <a:pos x="connsiteX1" y="connsiteY1"/>
              </a:cxn>
              <a:cxn ang="0">
                <a:pos x="connsiteX2" y="connsiteY2"/>
              </a:cxn>
              <a:cxn ang="0">
                <a:pos x="connsiteX3" y="connsiteY3"/>
              </a:cxn>
            </a:cxnLst>
            <a:rect l="l" t="t" r="r" b="b"/>
            <a:pathLst>
              <a:path w="390525" h="390525">
                <a:moveTo>
                  <a:pt x="0" y="0"/>
                </a:moveTo>
                <a:lnTo>
                  <a:pt x="390525" y="0"/>
                </a:lnTo>
                <a:lnTo>
                  <a:pt x="390525" y="390525"/>
                </a:lnTo>
                <a:lnTo>
                  <a:pt x="0" y="390525"/>
                </a:lnTo>
                <a:close/>
              </a:path>
            </a:pathLst>
          </a:custGeom>
          <a:solidFill>
            <a:schemeClr val="accent2"/>
          </a:solidFill>
          <a:ln w="9525" cap="flat">
            <a:noFill/>
            <a:prstDash val="solid"/>
            <a:miter/>
          </a:ln>
        </p:spPr>
        <p:txBody>
          <a:bodyPr rIns="96819" rtlCol="0" anchor="ctr"/>
          <a:lstStyle/>
          <a:p>
            <a:pPr lvl="0" algn="r"/>
            <a:endParaRPr lang="en-US" sz="1235" dirty="0">
              <a:solidFill>
                <a:schemeClr val="bg1"/>
              </a:solidFill>
            </a:endParaRPr>
          </a:p>
        </p:txBody>
      </p:sp>
      <p:sp>
        <p:nvSpPr>
          <p:cNvPr id="15" name="Graphic 27">
            <a:extLst>
              <a:ext uri="{FF2B5EF4-FFF2-40B4-BE49-F238E27FC236}">
                <a16:creationId xmlns:a16="http://schemas.microsoft.com/office/drawing/2014/main" id="{5120641A-A816-16A9-79E1-0DE1A7ABA689}"/>
              </a:ext>
            </a:extLst>
          </p:cNvPr>
          <p:cNvSpPr/>
          <p:nvPr/>
        </p:nvSpPr>
        <p:spPr>
          <a:xfrm>
            <a:off x="-578353" y="3585696"/>
            <a:ext cx="150600" cy="629262"/>
          </a:xfrm>
          <a:custGeom>
            <a:avLst/>
            <a:gdLst>
              <a:gd name="connsiteX0" fmla="*/ 0 w 390525"/>
              <a:gd name="connsiteY0" fmla="*/ 0 h 390525"/>
              <a:gd name="connsiteX1" fmla="*/ 390525 w 390525"/>
              <a:gd name="connsiteY1" fmla="*/ 0 h 390525"/>
              <a:gd name="connsiteX2" fmla="*/ 390525 w 390525"/>
              <a:gd name="connsiteY2" fmla="*/ 390525 h 390525"/>
              <a:gd name="connsiteX3" fmla="*/ 0 w 390525"/>
              <a:gd name="connsiteY3" fmla="*/ 390525 h 390525"/>
            </a:gdLst>
            <a:ahLst/>
            <a:cxnLst>
              <a:cxn ang="0">
                <a:pos x="connsiteX0" y="connsiteY0"/>
              </a:cxn>
              <a:cxn ang="0">
                <a:pos x="connsiteX1" y="connsiteY1"/>
              </a:cxn>
              <a:cxn ang="0">
                <a:pos x="connsiteX2" y="connsiteY2"/>
              </a:cxn>
              <a:cxn ang="0">
                <a:pos x="connsiteX3" y="connsiteY3"/>
              </a:cxn>
            </a:cxnLst>
            <a:rect l="l" t="t" r="r" b="b"/>
            <a:pathLst>
              <a:path w="390525" h="390525">
                <a:moveTo>
                  <a:pt x="0" y="0"/>
                </a:moveTo>
                <a:lnTo>
                  <a:pt x="390525" y="0"/>
                </a:lnTo>
                <a:lnTo>
                  <a:pt x="390525" y="390525"/>
                </a:lnTo>
                <a:lnTo>
                  <a:pt x="0" y="390525"/>
                </a:lnTo>
                <a:close/>
              </a:path>
            </a:pathLst>
          </a:custGeom>
          <a:solidFill>
            <a:schemeClr val="accent4"/>
          </a:solidFill>
          <a:ln w="9525" cap="flat">
            <a:noFill/>
            <a:prstDash val="solid"/>
            <a:miter/>
          </a:ln>
        </p:spPr>
        <p:txBody>
          <a:bodyPr rIns="96819" rtlCol="0" anchor="ctr"/>
          <a:lstStyle/>
          <a:p>
            <a:pPr lvl="0" algn="r"/>
            <a:endParaRPr lang="en-US" sz="1235" dirty="0">
              <a:solidFill>
                <a:schemeClr val="bg2"/>
              </a:solidFill>
            </a:endParaRPr>
          </a:p>
        </p:txBody>
      </p:sp>
      <p:sp>
        <p:nvSpPr>
          <p:cNvPr id="16" name="Graphic 27">
            <a:extLst>
              <a:ext uri="{FF2B5EF4-FFF2-40B4-BE49-F238E27FC236}">
                <a16:creationId xmlns:a16="http://schemas.microsoft.com/office/drawing/2014/main" id="{C884167A-EB77-6E39-E8D7-DC93B5327625}"/>
              </a:ext>
            </a:extLst>
          </p:cNvPr>
          <p:cNvSpPr/>
          <p:nvPr/>
        </p:nvSpPr>
        <p:spPr>
          <a:xfrm>
            <a:off x="-578353" y="4306546"/>
            <a:ext cx="150600" cy="629262"/>
          </a:xfrm>
          <a:custGeom>
            <a:avLst/>
            <a:gdLst>
              <a:gd name="connsiteX0" fmla="*/ 0 w 390525"/>
              <a:gd name="connsiteY0" fmla="*/ 0 h 390525"/>
              <a:gd name="connsiteX1" fmla="*/ 390525 w 390525"/>
              <a:gd name="connsiteY1" fmla="*/ 0 h 390525"/>
              <a:gd name="connsiteX2" fmla="*/ 390525 w 390525"/>
              <a:gd name="connsiteY2" fmla="*/ 390525 h 390525"/>
              <a:gd name="connsiteX3" fmla="*/ 0 w 390525"/>
              <a:gd name="connsiteY3" fmla="*/ 390525 h 390525"/>
            </a:gdLst>
            <a:ahLst/>
            <a:cxnLst>
              <a:cxn ang="0">
                <a:pos x="connsiteX0" y="connsiteY0"/>
              </a:cxn>
              <a:cxn ang="0">
                <a:pos x="connsiteX1" y="connsiteY1"/>
              </a:cxn>
              <a:cxn ang="0">
                <a:pos x="connsiteX2" y="connsiteY2"/>
              </a:cxn>
              <a:cxn ang="0">
                <a:pos x="connsiteX3" y="connsiteY3"/>
              </a:cxn>
            </a:cxnLst>
            <a:rect l="l" t="t" r="r" b="b"/>
            <a:pathLst>
              <a:path w="390525" h="390525">
                <a:moveTo>
                  <a:pt x="0" y="0"/>
                </a:moveTo>
                <a:lnTo>
                  <a:pt x="390525" y="0"/>
                </a:lnTo>
                <a:lnTo>
                  <a:pt x="390525" y="390525"/>
                </a:lnTo>
                <a:lnTo>
                  <a:pt x="0" y="390525"/>
                </a:lnTo>
                <a:close/>
              </a:path>
            </a:pathLst>
          </a:custGeom>
          <a:solidFill>
            <a:schemeClr val="accent5"/>
          </a:solidFill>
          <a:ln w="9525" cap="flat">
            <a:noFill/>
            <a:prstDash val="solid"/>
            <a:miter/>
          </a:ln>
        </p:spPr>
        <p:txBody>
          <a:bodyPr rIns="96819" rtlCol="0" anchor="ctr"/>
          <a:lstStyle/>
          <a:p>
            <a:pPr lvl="0" algn="r"/>
            <a:endParaRPr lang="en-US" sz="1235" dirty="0">
              <a:solidFill>
                <a:schemeClr val="bg1"/>
              </a:solidFill>
            </a:endParaRPr>
          </a:p>
        </p:txBody>
      </p:sp>
      <p:sp>
        <p:nvSpPr>
          <p:cNvPr id="17" name="Graphic 27">
            <a:extLst>
              <a:ext uri="{FF2B5EF4-FFF2-40B4-BE49-F238E27FC236}">
                <a16:creationId xmlns:a16="http://schemas.microsoft.com/office/drawing/2014/main" id="{3A938931-25A9-05FB-8F56-25217FB370D2}"/>
              </a:ext>
            </a:extLst>
          </p:cNvPr>
          <p:cNvSpPr/>
          <p:nvPr/>
        </p:nvSpPr>
        <p:spPr>
          <a:xfrm>
            <a:off x="-578353" y="5027396"/>
            <a:ext cx="150600" cy="629262"/>
          </a:xfrm>
          <a:custGeom>
            <a:avLst/>
            <a:gdLst>
              <a:gd name="connsiteX0" fmla="*/ 0 w 390525"/>
              <a:gd name="connsiteY0" fmla="*/ 0 h 390525"/>
              <a:gd name="connsiteX1" fmla="*/ 390525 w 390525"/>
              <a:gd name="connsiteY1" fmla="*/ 0 h 390525"/>
              <a:gd name="connsiteX2" fmla="*/ 390525 w 390525"/>
              <a:gd name="connsiteY2" fmla="*/ 390525 h 390525"/>
              <a:gd name="connsiteX3" fmla="*/ 0 w 390525"/>
              <a:gd name="connsiteY3" fmla="*/ 390525 h 390525"/>
            </a:gdLst>
            <a:ahLst/>
            <a:cxnLst>
              <a:cxn ang="0">
                <a:pos x="connsiteX0" y="connsiteY0"/>
              </a:cxn>
              <a:cxn ang="0">
                <a:pos x="connsiteX1" y="connsiteY1"/>
              </a:cxn>
              <a:cxn ang="0">
                <a:pos x="connsiteX2" y="connsiteY2"/>
              </a:cxn>
              <a:cxn ang="0">
                <a:pos x="connsiteX3" y="connsiteY3"/>
              </a:cxn>
            </a:cxnLst>
            <a:rect l="l" t="t" r="r" b="b"/>
            <a:pathLst>
              <a:path w="390525" h="390525">
                <a:moveTo>
                  <a:pt x="0" y="0"/>
                </a:moveTo>
                <a:lnTo>
                  <a:pt x="390525" y="0"/>
                </a:lnTo>
                <a:lnTo>
                  <a:pt x="390525" y="390525"/>
                </a:lnTo>
                <a:lnTo>
                  <a:pt x="0" y="390525"/>
                </a:lnTo>
                <a:close/>
              </a:path>
            </a:pathLst>
          </a:custGeom>
          <a:solidFill>
            <a:schemeClr val="accent6"/>
          </a:solidFill>
          <a:ln w="9525" cap="flat">
            <a:noFill/>
            <a:prstDash val="solid"/>
            <a:miter/>
          </a:ln>
        </p:spPr>
        <p:txBody>
          <a:bodyPr rIns="96819" rtlCol="0" anchor="ctr"/>
          <a:lstStyle/>
          <a:p>
            <a:pPr lvl="0" algn="r"/>
            <a:endParaRPr lang="en-US" sz="1235" dirty="0">
              <a:solidFill>
                <a:schemeClr val="bg1"/>
              </a:solidFill>
            </a:endParaRPr>
          </a:p>
        </p:txBody>
      </p:sp>
      <p:sp>
        <p:nvSpPr>
          <p:cNvPr id="18" name="Graphic 27">
            <a:extLst>
              <a:ext uri="{FF2B5EF4-FFF2-40B4-BE49-F238E27FC236}">
                <a16:creationId xmlns:a16="http://schemas.microsoft.com/office/drawing/2014/main" id="{368BCA72-37DB-8230-6B77-07DCF2563446}"/>
              </a:ext>
            </a:extLst>
          </p:cNvPr>
          <p:cNvSpPr/>
          <p:nvPr/>
        </p:nvSpPr>
        <p:spPr>
          <a:xfrm>
            <a:off x="-578353" y="702299"/>
            <a:ext cx="150600" cy="629262"/>
          </a:xfrm>
          <a:custGeom>
            <a:avLst/>
            <a:gdLst>
              <a:gd name="connsiteX0" fmla="*/ 0 w 390525"/>
              <a:gd name="connsiteY0" fmla="*/ 0 h 390525"/>
              <a:gd name="connsiteX1" fmla="*/ 390525 w 390525"/>
              <a:gd name="connsiteY1" fmla="*/ 0 h 390525"/>
              <a:gd name="connsiteX2" fmla="*/ 390525 w 390525"/>
              <a:gd name="connsiteY2" fmla="*/ 390525 h 390525"/>
              <a:gd name="connsiteX3" fmla="*/ 0 w 390525"/>
              <a:gd name="connsiteY3" fmla="*/ 390525 h 390525"/>
            </a:gdLst>
            <a:ahLst/>
            <a:cxnLst>
              <a:cxn ang="0">
                <a:pos x="connsiteX0" y="connsiteY0"/>
              </a:cxn>
              <a:cxn ang="0">
                <a:pos x="connsiteX1" y="connsiteY1"/>
              </a:cxn>
              <a:cxn ang="0">
                <a:pos x="connsiteX2" y="connsiteY2"/>
              </a:cxn>
              <a:cxn ang="0">
                <a:pos x="connsiteX3" y="connsiteY3"/>
              </a:cxn>
            </a:cxnLst>
            <a:rect l="l" t="t" r="r" b="b"/>
            <a:pathLst>
              <a:path w="390525" h="390525">
                <a:moveTo>
                  <a:pt x="0" y="0"/>
                </a:moveTo>
                <a:lnTo>
                  <a:pt x="390525" y="0"/>
                </a:lnTo>
                <a:lnTo>
                  <a:pt x="390525" y="390525"/>
                </a:lnTo>
                <a:lnTo>
                  <a:pt x="0" y="390525"/>
                </a:lnTo>
                <a:close/>
              </a:path>
            </a:pathLst>
          </a:custGeom>
          <a:solidFill>
            <a:schemeClr val="tx2"/>
          </a:solidFill>
          <a:ln w="9525" cap="flat">
            <a:noFill/>
            <a:prstDash val="solid"/>
            <a:miter/>
          </a:ln>
        </p:spPr>
        <p:txBody>
          <a:bodyPr wrap="none" lIns="40341" tIns="0" rIns="0" bIns="0" rtlCol="0" anchor="ctr"/>
          <a:lstStyle/>
          <a:p>
            <a:pPr marL="0" lvl="0" algn="l" defTabSz="806867" rtl="0" eaLnBrk="1" latinLnBrk="0" hangingPunct="1">
              <a:tabLst>
                <a:tab pos="201717" algn="ctr"/>
                <a:tab pos="484680" algn="r"/>
              </a:tabLst>
            </a:pPr>
            <a:endParaRPr lang="en-US" sz="1235" kern="1200" dirty="0">
              <a:solidFill>
                <a:schemeClr val="bg1"/>
              </a:solidFill>
              <a:latin typeface="+mn-lt"/>
              <a:ea typeface="+mn-ea"/>
              <a:cs typeface="+mn-cs"/>
            </a:endParaRPr>
          </a:p>
        </p:txBody>
      </p:sp>
      <p:sp>
        <p:nvSpPr>
          <p:cNvPr id="19" name="Graphic 39">
            <a:extLst>
              <a:ext uri="{FF2B5EF4-FFF2-40B4-BE49-F238E27FC236}">
                <a16:creationId xmlns:a16="http://schemas.microsoft.com/office/drawing/2014/main" id="{5041CB2B-B344-BEB2-A895-A3DCC9287640}"/>
              </a:ext>
            </a:extLst>
          </p:cNvPr>
          <p:cNvSpPr/>
          <p:nvPr/>
        </p:nvSpPr>
        <p:spPr>
          <a:xfrm>
            <a:off x="-1128475" y="2141441"/>
            <a:ext cx="149629" cy="629261"/>
          </a:xfrm>
          <a:custGeom>
            <a:avLst/>
            <a:gdLst>
              <a:gd name="connsiteX0" fmla="*/ 0 w 390525"/>
              <a:gd name="connsiteY0" fmla="*/ 0 h 390524"/>
              <a:gd name="connsiteX1" fmla="*/ 390525 w 390525"/>
              <a:gd name="connsiteY1" fmla="*/ 0 h 390524"/>
              <a:gd name="connsiteX2" fmla="*/ 390525 w 390525"/>
              <a:gd name="connsiteY2" fmla="*/ 390525 h 390524"/>
              <a:gd name="connsiteX3" fmla="*/ 0 w 390525"/>
              <a:gd name="connsiteY3" fmla="*/ 390525 h 390524"/>
            </a:gdLst>
            <a:ahLst/>
            <a:cxnLst>
              <a:cxn ang="0">
                <a:pos x="connsiteX0" y="connsiteY0"/>
              </a:cxn>
              <a:cxn ang="0">
                <a:pos x="connsiteX1" y="connsiteY1"/>
              </a:cxn>
              <a:cxn ang="0">
                <a:pos x="connsiteX2" y="connsiteY2"/>
              </a:cxn>
              <a:cxn ang="0">
                <a:pos x="connsiteX3" y="connsiteY3"/>
              </a:cxn>
            </a:cxnLst>
            <a:rect l="l" t="t" r="r" b="b"/>
            <a:pathLst>
              <a:path w="390525" h="390524">
                <a:moveTo>
                  <a:pt x="0" y="0"/>
                </a:moveTo>
                <a:lnTo>
                  <a:pt x="390525" y="0"/>
                </a:lnTo>
                <a:lnTo>
                  <a:pt x="390525" y="390525"/>
                </a:lnTo>
                <a:lnTo>
                  <a:pt x="0" y="390525"/>
                </a:lnTo>
                <a:close/>
              </a:path>
            </a:pathLst>
          </a:custGeom>
          <a:solidFill>
            <a:srgbClr val="DAA900"/>
          </a:solidFill>
          <a:ln w="9525" cap="flat">
            <a:noFill/>
            <a:prstDash val="solid"/>
            <a:miter/>
          </a:ln>
        </p:spPr>
        <p:txBody>
          <a:bodyPr rIns="96819" rtlCol="0" anchor="ctr"/>
          <a:lstStyle/>
          <a:p>
            <a:pPr lvl="0" algn="r"/>
            <a:endParaRPr lang="en-US" sz="1235" dirty="0">
              <a:solidFill>
                <a:schemeClr val="bg1"/>
              </a:solidFill>
            </a:endParaRPr>
          </a:p>
        </p:txBody>
      </p:sp>
      <p:sp>
        <p:nvSpPr>
          <p:cNvPr id="21" name="Graphic 27">
            <a:extLst>
              <a:ext uri="{FF2B5EF4-FFF2-40B4-BE49-F238E27FC236}">
                <a16:creationId xmlns:a16="http://schemas.microsoft.com/office/drawing/2014/main" id="{EAFCB1F7-53C7-7D88-0EA5-9C91A674CF21}"/>
              </a:ext>
            </a:extLst>
          </p:cNvPr>
          <p:cNvSpPr/>
          <p:nvPr/>
        </p:nvSpPr>
        <p:spPr>
          <a:xfrm>
            <a:off x="-1128475" y="702299"/>
            <a:ext cx="149629" cy="629262"/>
          </a:xfrm>
          <a:custGeom>
            <a:avLst/>
            <a:gdLst>
              <a:gd name="connsiteX0" fmla="*/ 0 w 390525"/>
              <a:gd name="connsiteY0" fmla="*/ 0 h 390525"/>
              <a:gd name="connsiteX1" fmla="*/ 390525 w 390525"/>
              <a:gd name="connsiteY1" fmla="*/ 0 h 390525"/>
              <a:gd name="connsiteX2" fmla="*/ 390525 w 390525"/>
              <a:gd name="connsiteY2" fmla="*/ 390525 h 390525"/>
              <a:gd name="connsiteX3" fmla="*/ 0 w 390525"/>
              <a:gd name="connsiteY3" fmla="*/ 390525 h 390525"/>
            </a:gdLst>
            <a:ahLst/>
            <a:cxnLst>
              <a:cxn ang="0">
                <a:pos x="connsiteX0" y="connsiteY0"/>
              </a:cxn>
              <a:cxn ang="0">
                <a:pos x="connsiteX1" y="connsiteY1"/>
              </a:cxn>
              <a:cxn ang="0">
                <a:pos x="connsiteX2" y="connsiteY2"/>
              </a:cxn>
              <a:cxn ang="0">
                <a:pos x="connsiteX3" y="connsiteY3"/>
              </a:cxn>
            </a:cxnLst>
            <a:rect l="l" t="t" r="r" b="b"/>
            <a:pathLst>
              <a:path w="390525" h="390525">
                <a:moveTo>
                  <a:pt x="0" y="0"/>
                </a:moveTo>
                <a:lnTo>
                  <a:pt x="390525" y="0"/>
                </a:lnTo>
                <a:lnTo>
                  <a:pt x="390525" y="390525"/>
                </a:lnTo>
                <a:lnTo>
                  <a:pt x="0" y="390525"/>
                </a:lnTo>
                <a:close/>
              </a:path>
            </a:pathLst>
          </a:custGeom>
          <a:solidFill>
            <a:srgbClr val="A7B739"/>
          </a:solidFill>
          <a:ln w="9525" cap="flat">
            <a:noFill/>
            <a:prstDash val="solid"/>
            <a:miter/>
          </a:ln>
        </p:spPr>
        <p:txBody>
          <a:bodyPr rIns="96819" rtlCol="0" anchor="ctr"/>
          <a:lstStyle/>
          <a:p>
            <a:pPr lvl="0" algn="r"/>
            <a:endParaRPr lang="en-US" sz="1235" dirty="0">
              <a:solidFill>
                <a:schemeClr val="bg1"/>
              </a:solidFill>
            </a:endParaRPr>
          </a:p>
        </p:txBody>
      </p:sp>
      <p:sp>
        <p:nvSpPr>
          <p:cNvPr id="22" name="Graphic 27">
            <a:extLst>
              <a:ext uri="{FF2B5EF4-FFF2-40B4-BE49-F238E27FC236}">
                <a16:creationId xmlns:a16="http://schemas.microsoft.com/office/drawing/2014/main" id="{3D898C38-45A7-9FEF-3672-1545FDD4D020}"/>
              </a:ext>
            </a:extLst>
          </p:cNvPr>
          <p:cNvSpPr/>
          <p:nvPr/>
        </p:nvSpPr>
        <p:spPr>
          <a:xfrm>
            <a:off x="-1128475" y="1421870"/>
            <a:ext cx="149629" cy="629262"/>
          </a:xfrm>
          <a:custGeom>
            <a:avLst/>
            <a:gdLst>
              <a:gd name="connsiteX0" fmla="*/ 0 w 390525"/>
              <a:gd name="connsiteY0" fmla="*/ 0 h 390525"/>
              <a:gd name="connsiteX1" fmla="*/ 390525 w 390525"/>
              <a:gd name="connsiteY1" fmla="*/ 0 h 390525"/>
              <a:gd name="connsiteX2" fmla="*/ 390525 w 390525"/>
              <a:gd name="connsiteY2" fmla="*/ 390525 h 390525"/>
              <a:gd name="connsiteX3" fmla="*/ 0 w 390525"/>
              <a:gd name="connsiteY3" fmla="*/ 390525 h 390525"/>
            </a:gdLst>
            <a:ahLst/>
            <a:cxnLst>
              <a:cxn ang="0">
                <a:pos x="connsiteX0" y="connsiteY0"/>
              </a:cxn>
              <a:cxn ang="0">
                <a:pos x="connsiteX1" y="connsiteY1"/>
              </a:cxn>
              <a:cxn ang="0">
                <a:pos x="connsiteX2" y="connsiteY2"/>
              </a:cxn>
              <a:cxn ang="0">
                <a:pos x="connsiteX3" y="connsiteY3"/>
              </a:cxn>
            </a:cxnLst>
            <a:rect l="l" t="t" r="r" b="b"/>
            <a:pathLst>
              <a:path w="390525" h="390525">
                <a:moveTo>
                  <a:pt x="0" y="0"/>
                </a:moveTo>
                <a:lnTo>
                  <a:pt x="390525" y="0"/>
                </a:lnTo>
                <a:lnTo>
                  <a:pt x="390525" y="390525"/>
                </a:lnTo>
                <a:lnTo>
                  <a:pt x="0" y="390525"/>
                </a:lnTo>
                <a:close/>
              </a:path>
            </a:pathLst>
          </a:custGeom>
          <a:solidFill>
            <a:srgbClr val="D17E00"/>
          </a:solidFill>
          <a:ln w="9525" cap="flat">
            <a:noFill/>
            <a:prstDash val="solid"/>
            <a:miter/>
          </a:ln>
        </p:spPr>
        <p:txBody>
          <a:bodyPr rIns="96819" rtlCol="0" anchor="ctr"/>
          <a:lstStyle/>
          <a:p>
            <a:pPr lvl="0" algn="r"/>
            <a:endParaRPr lang="en-US" sz="1235" dirty="0">
              <a:solidFill>
                <a:schemeClr val="bg1"/>
              </a:solidFill>
            </a:endParaRPr>
          </a:p>
        </p:txBody>
      </p:sp>
      <p:sp>
        <p:nvSpPr>
          <p:cNvPr id="23" name="Graphic 27">
            <a:extLst>
              <a:ext uri="{FF2B5EF4-FFF2-40B4-BE49-F238E27FC236}">
                <a16:creationId xmlns:a16="http://schemas.microsoft.com/office/drawing/2014/main" id="{554AC0B0-1A53-ECF4-4B3B-6C4F0E0C8DAF}"/>
              </a:ext>
            </a:extLst>
          </p:cNvPr>
          <p:cNvSpPr/>
          <p:nvPr/>
        </p:nvSpPr>
        <p:spPr>
          <a:xfrm>
            <a:off x="-1128475" y="2861011"/>
            <a:ext cx="149629" cy="629262"/>
          </a:xfrm>
          <a:custGeom>
            <a:avLst/>
            <a:gdLst>
              <a:gd name="connsiteX0" fmla="*/ 0 w 390525"/>
              <a:gd name="connsiteY0" fmla="*/ 0 h 390525"/>
              <a:gd name="connsiteX1" fmla="*/ 390525 w 390525"/>
              <a:gd name="connsiteY1" fmla="*/ 0 h 390525"/>
              <a:gd name="connsiteX2" fmla="*/ 390525 w 390525"/>
              <a:gd name="connsiteY2" fmla="*/ 390525 h 390525"/>
              <a:gd name="connsiteX3" fmla="*/ 0 w 390525"/>
              <a:gd name="connsiteY3" fmla="*/ 390525 h 390525"/>
            </a:gdLst>
            <a:ahLst/>
            <a:cxnLst>
              <a:cxn ang="0">
                <a:pos x="connsiteX0" y="connsiteY0"/>
              </a:cxn>
              <a:cxn ang="0">
                <a:pos x="connsiteX1" y="connsiteY1"/>
              </a:cxn>
              <a:cxn ang="0">
                <a:pos x="connsiteX2" y="connsiteY2"/>
              </a:cxn>
              <a:cxn ang="0">
                <a:pos x="connsiteX3" y="connsiteY3"/>
              </a:cxn>
            </a:cxnLst>
            <a:rect l="l" t="t" r="r" b="b"/>
            <a:pathLst>
              <a:path w="390525" h="390525">
                <a:moveTo>
                  <a:pt x="0" y="0"/>
                </a:moveTo>
                <a:lnTo>
                  <a:pt x="390525" y="0"/>
                </a:lnTo>
                <a:lnTo>
                  <a:pt x="390525" y="390525"/>
                </a:lnTo>
                <a:lnTo>
                  <a:pt x="0" y="390525"/>
                </a:lnTo>
                <a:close/>
              </a:path>
            </a:pathLst>
          </a:custGeom>
          <a:solidFill>
            <a:srgbClr val="A53538"/>
          </a:solidFill>
          <a:ln w="9525" cap="flat">
            <a:noFill/>
            <a:prstDash val="solid"/>
            <a:miter/>
          </a:ln>
        </p:spPr>
        <p:txBody>
          <a:bodyPr rIns="96819" rtlCol="0" anchor="ctr"/>
          <a:lstStyle/>
          <a:p>
            <a:pPr lvl="0" algn="r"/>
            <a:endParaRPr lang="en-US" sz="1235" dirty="0">
              <a:solidFill>
                <a:schemeClr val="bg2"/>
              </a:solidFill>
            </a:endParaRPr>
          </a:p>
        </p:txBody>
      </p:sp>
      <p:sp>
        <p:nvSpPr>
          <p:cNvPr id="24" name="Graphic 27">
            <a:extLst>
              <a:ext uri="{FF2B5EF4-FFF2-40B4-BE49-F238E27FC236}">
                <a16:creationId xmlns:a16="http://schemas.microsoft.com/office/drawing/2014/main" id="{6B1276CA-E9CB-CBFA-F952-5871B61AA268}"/>
              </a:ext>
            </a:extLst>
          </p:cNvPr>
          <p:cNvSpPr/>
          <p:nvPr/>
        </p:nvSpPr>
        <p:spPr>
          <a:xfrm>
            <a:off x="-1128475" y="3580582"/>
            <a:ext cx="149629" cy="629262"/>
          </a:xfrm>
          <a:custGeom>
            <a:avLst/>
            <a:gdLst>
              <a:gd name="connsiteX0" fmla="*/ 0 w 390525"/>
              <a:gd name="connsiteY0" fmla="*/ 0 h 390525"/>
              <a:gd name="connsiteX1" fmla="*/ 390525 w 390525"/>
              <a:gd name="connsiteY1" fmla="*/ 0 h 390525"/>
              <a:gd name="connsiteX2" fmla="*/ 390525 w 390525"/>
              <a:gd name="connsiteY2" fmla="*/ 390525 h 390525"/>
              <a:gd name="connsiteX3" fmla="*/ 0 w 390525"/>
              <a:gd name="connsiteY3" fmla="*/ 390525 h 390525"/>
            </a:gdLst>
            <a:ahLst/>
            <a:cxnLst>
              <a:cxn ang="0">
                <a:pos x="connsiteX0" y="connsiteY0"/>
              </a:cxn>
              <a:cxn ang="0">
                <a:pos x="connsiteX1" y="connsiteY1"/>
              </a:cxn>
              <a:cxn ang="0">
                <a:pos x="connsiteX2" y="connsiteY2"/>
              </a:cxn>
              <a:cxn ang="0">
                <a:pos x="connsiteX3" y="connsiteY3"/>
              </a:cxn>
            </a:cxnLst>
            <a:rect l="l" t="t" r="r" b="b"/>
            <a:pathLst>
              <a:path w="390525" h="390525">
                <a:moveTo>
                  <a:pt x="0" y="0"/>
                </a:moveTo>
                <a:lnTo>
                  <a:pt x="390525" y="0"/>
                </a:lnTo>
                <a:lnTo>
                  <a:pt x="390525" y="390525"/>
                </a:lnTo>
                <a:lnTo>
                  <a:pt x="0" y="390525"/>
                </a:lnTo>
                <a:close/>
              </a:path>
            </a:pathLst>
          </a:custGeom>
          <a:solidFill>
            <a:srgbClr val="7E9BBF"/>
          </a:solidFill>
          <a:ln w="9525" cap="flat">
            <a:noFill/>
            <a:prstDash val="solid"/>
            <a:miter/>
          </a:ln>
        </p:spPr>
        <p:txBody>
          <a:bodyPr rIns="96819" rtlCol="0" anchor="ctr"/>
          <a:lstStyle/>
          <a:p>
            <a:pPr lvl="0" algn="r"/>
            <a:endParaRPr lang="en-US" sz="1235" dirty="0">
              <a:solidFill>
                <a:schemeClr val="bg1"/>
              </a:solidFill>
            </a:endParaRPr>
          </a:p>
        </p:txBody>
      </p:sp>
      <p:sp>
        <p:nvSpPr>
          <p:cNvPr id="25" name="Graphic 27">
            <a:extLst>
              <a:ext uri="{FF2B5EF4-FFF2-40B4-BE49-F238E27FC236}">
                <a16:creationId xmlns:a16="http://schemas.microsoft.com/office/drawing/2014/main" id="{C12A4391-D2F9-9680-B67E-86F1CC891EB4}"/>
              </a:ext>
            </a:extLst>
          </p:cNvPr>
          <p:cNvSpPr/>
          <p:nvPr/>
        </p:nvSpPr>
        <p:spPr>
          <a:xfrm>
            <a:off x="-1128475" y="4300153"/>
            <a:ext cx="149629" cy="629262"/>
          </a:xfrm>
          <a:custGeom>
            <a:avLst/>
            <a:gdLst>
              <a:gd name="connsiteX0" fmla="*/ 0 w 390525"/>
              <a:gd name="connsiteY0" fmla="*/ 0 h 390525"/>
              <a:gd name="connsiteX1" fmla="*/ 390525 w 390525"/>
              <a:gd name="connsiteY1" fmla="*/ 0 h 390525"/>
              <a:gd name="connsiteX2" fmla="*/ 390525 w 390525"/>
              <a:gd name="connsiteY2" fmla="*/ 390525 h 390525"/>
              <a:gd name="connsiteX3" fmla="*/ 0 w 390525"/>
              <a:gd name="connsiteY3" fmla="*/ 390525 h 390525"/>
            </a:gdLst>
            <a:ahLst/>
            <a:cxnLst>
              <a:cxn ang="0">
                <a:pos x="connsiteX0" y="connsiteY0"/>
              </a:cxn>
              <a:cxn ang="0">
                <a:pos x="connsiteX1" y="connsiteY1"/>
              </a:cxn>
              <a:cxn ang="0">
                <a:pos x="connsiteX2" y="connsiteY2"/>
              </a:cxn>
              <a:cxn ang="0">
                <a:pos x="connsiteX3" y="connsiteY3"/>
              </a:cxn>
            </a:cxnLst>
            <a:rect l="l" t="t" r="r" b="b"/>
            <a:pathLst>
              <a:path w="390525" h="390525">
                <a:moveTo>
                  <a:pt x="0" y="0"/>
                </a:moveTo>
                <a:lnTo>
                  <a:pt x="390525" y="0"/>
                </a:lnTo>
                <a:lnTo>
                  <a:pt x="390525" y="390525"/>
                </a:lnTo>
                <a:lnTo>
                  <a:pt x="0" y="390525"/>
                </a:lnTo>
                <a:close/>
              </a:path>
            </a:pathLst>
          </a:custGeom>
          <a:solidFill>
            <a:srgbClr val="A0DC91"/>
          </a:solidFill>
          <a:ln w="9525" cap="flat">
            <a:noFill/>
            <a:prstDash val="solid"/>
            <a:miter/>
          </a:ln>
        </p:spPr>
        <p:txBody>
          <a:bodyPr rIns="96819" rtlCol="0" anchor="ctr"/>
          <a:lstStyle/>
          <a:p>
            <a:pPr lvl="0" algn="r"/>
            <a:endParaRPr lang="en-US" sz="1235" dirty="0">
              <a:solidFill>
                <a:schemeClr val="bg1"/>
              </a:solidFill>
            </a:endParaRPr>
          </a:p>
        </p:txBody>
      </p:sp>
      <p:sp>
        <p:nvSpPr>
          <p:cNvPr id="26" name="Graphic 27">
            <a:extLst>
              <a:ext uri="{FF2B5EF4-FFF2-40B4-BE49-F238E27FC236}">
                <a16:creationId xmlns:a16="http://schemas.microsoft.com/office/drawing/2014/main" id="{DEE518AE-230A-BAD4-D773-ADDE2B04640D}"/>
              </a:ext>
            </a:extLst>
          </p:cNvPr>
          <p:cNvSpPr/>
          <p:nvPr/>
        </p:nvSpPr>
        <p:spPr>
          <a:xfrm>
            <a:off x="-853899" y="707900"/>
            <a:ext cx="150600" cy="2443563"/>
          </a:xfrm>
          <a:custGeom>
            <a:avLst/>
            <a:gdLst>
              <a:gd name="connsiteX0" fmla="*/ 0 w 390525"/>
              <a:gd name="connsiteY0" fmla="*/ 0 h 390525"/>
              <a:gd name="connsiteX1" fmla="*/ 390525 w 390525"/>
              <a:gd name="connsiteY1" fmla="*/ 0 h 390525"/>
              <a:gd name="connsiteX2" fmla="*/ 390525 w 390525"/>
              <a:gd name="connsiteY2" fmla="*/ 390525 h 390525"/>
              <a:gd name="connsiteX3" fmla="*/ 0 w 390525"/>
              <a:gd name="connsiteY3" fmla="*/ 390525 h 390525"/>
            </a:gdLst>
            <a:ahLst/>
            <a:cxnLst>
              <a:cxn ang="0">
                <a:pos x="connsiteX0" y="connsiteY0"/>
              </a:cxn>
              <a:cxn ang="0">
                <a:pos x="connsiteX1" y="connsiteY1"/>
              </a:cxn>
              <a:cxn ang="0">
                <a:pos x="connsiteX2" y="connsiteY2"/>
              </a:cxn>
              <a:cxn ang="0">
                <a:pos x="connsiteX3" y="connsiteY3"/>
              </a:cxn>
            </a:cxnLst>
            <a:rect l="l" t="t" r="r" b="b"/>
            <a:pathLst>
              <a:path w="390525" h="390525">
                <a:moveTo>
                  <a:pt x="0" y="0"/>
                </a:moveTo>
                <a:lnTo>
                  <a:pt x="390525" y="0"/>
                </a:lnTo>
                <a:lnTo>
                  <a:pt x="390525" y="390525"/>
                </a:lnTo>
                <a:lnTo>
                  <a:pt x="0" y="390525"/>
                </a:lnTo>
                <a:close/>
              </a:path>
            </a:pathLst>
          </a:custGeom>
          <a:solidFill>
            <a:schemeClr val="accent5">
              <a:lumMod val="20000"/>
              <a:lumOff val="80000"/>
            </a:schemeClr>
          </a:solidFill>
          <a:ln w="9525" cap="flat">
            <a:noFill/>
            <a:prstDash val="solid"/>
            <a:miter/>
          </a:ln>
        </p:spPr>
        <p:txBody>
          <a:bodyPr rIns="96819" rtlCol="0" anchor="ctr"/>
          <a:lstStyle/>
          <a:p>
            <a:pPr lvl="0" algn="r"/>
            <a:endParaRPr lang="en-US" sz="1235" dirty="0">
              <a:solidFill>
                <a:schemeClr val="bg1"/>
              </a:solidFill>
            </a:endParaRPr>
          </a:p>
        </p:txBody>
      </p:sp>
      <p:sp>
        <p:nvSpPr>
          <p:cNvPr id="27" name="Graphic 27">
            <a:extLst>
              <a:ext uri="{FF2B5EF4-FFF2-40B4-BE49-F238E27FC236}">
                <a16:creationId xmlns:a16="http://schemas.microsoft.com/office/drawing/2014/main" id="{6F45EFB2-8049-1316-7ECD-94EB3D62C836}"/>
              </a:ext>
            </a:extLst>
          </p:cNvPr>
          <p:cNvSpPr/>
          <p:nvPr/>
        </p:nvSpPr>
        <p:spPr>
          <a:xfrm>
            <a:off x="-853899" y="3213096"/>
            <a:ext cx="150600" cy="2443563"/>
          </a:xfrm>
          <a:custGeom>
            <a:avLst/>
            <a:gdLst>
              <a:gd name="connsiteX0" fmla="*/ 0 w 390525"/>
              <a:gd name="connsiteY0" fmla="*/ 0 h 390525"/>
              <a:gd name="connsiteX1" fmla="*/ 390525 w 390525"/>
              <a:gd name="connsiteY1" fmla="*/ 0 h 390525"/>
              <a:gd name="connsiteX2" fmla="*/ 390525 w 390525"/>
              <a:gd name="connsiteY2" fmla="*/ 390525 h 390525"/>
              <a:gd name="connsiteX3" fmla="*/ 0 w 390525"/>
              <a:gd name="connsiteY3" fmla="*/ 390525 h 390525"/>
            </a:gdLst>
            <a:ahLst/>
            <a:cxnLst>
              <a:cxn ang="0">
                <a:pos x="connsiteX0" y="connsiteY0"/>
              </a:cxn>
              <a:cxn ang="0">
                <a:pos x="connsiteX1" y="connsiteY1"/>
              </a:cxn>
              <a:cxn ang="0">
                <a:pos x="connsiteX2" y="connsiteY2"/>
              </a:cxn>
              <a:cxn ang="0">
                <a:pos x="connsiteX3" y="connsiteY3"/>
              </a:cxn>
            </a:cxnLst>
            <a:rect l="l" t="t" r="r" b="b"/>
            <a:pathLst>
              <a:path w="390525" h="390525">
                <a:moveTo>
                  <a:pt x="0" y="0"/>
                </a:moveTo>
                <a:lnTo>
                  <a:pt x="390525" y="0"/>
                </a:lnTo>
                <a:lnTo>
                  <a:pt x="390525" y="390525"/>
                </a:lnTo>
                <a:lnTo>
                  <a:pt x="0" y="390525"/>
                </a:lnTo>
                <a:close/>
              </a:path>
            </a:pathLst>
          </a:custGeom>
          <a:solidFill>
            <a:schemeClr val="tx2">
              <a:lumMod val="10000"/>
              <a:lumOff val="90000"/>
            </a:schemeClr>
          </a:solidFill>
          <a:ln w="9525" cap="flat">
            <a:noFill/>
            <a:prstDash val="solid"/>
            <a:miter/>
          </a:ln>
        </p:spPr>
        <p:txBody>
          <a:bodyPr rIns="96819" rtlCol="0" anchor="ctr"/>
          <a:lstStyle/>
          <a:p>
            <a:pPr lvl="0" algn="r"/>
            <a:endParaRPr lang="en-US" sz="1235" dirty="0">
              <a:solidFill>
                <a:schemeClr val="bg1"/>
              </a:solidFill>
            </a:endParaRPr>
          </a:p>
        </p:txBody>
      </p:sp>
      <p:sp>
        <p:nvSpPr>
          <p:cNvPr id="8" name="Slide Number Placeholder 7"/>
          <p:cNvSpPr>
            <a:spLocks noGrp="1"/>
          </p:cNvSpPr>
          <p:nvPr>
            <p:ph type="sldNum" sz="quarter" idx="4"/>
          </p:nvPr>
        </p:nvSpPr>
        <p:spPr>
          <a:xfrm>
            <a:off x="6637194" y="6356537"/>
            <a:ext cx="2056534" cy="365592"/>
          </a:xfrm>
          <a:prstGeom prst="rect">
            <a:avLst/>
          </a:prstGeom>
        </p:spPr>
        <p:txBody>
          <a:bodyPr vert="horz" lIns="91440" tIns="45720" rIns="91440" bIns="45720" rtlCol="0" anchor="ctr"/>
          <a:lstStyle>
            <a:lvl1pPr algn="r">
              <a:defRPr sz="882">
                <a:solidFill>
                  <a:schemeClr val="tx1">
                    <a:tint val="75000"/>
                  </a:schemeClr>
                </a:solidFill>
              </a:defRPr>
            </a:lvl1pPr>
          </a:lstStyle>
          <a:p>
            <a:pPr defTabSz="452011"/>
            <a:fld id="{612DC607-6A03-FC4D-8F08-E2A898818239}" type="slidenum">
              <a:rPr lang="en-US" smtClean="0">
                <a:solidFill>
                  <a:srgbClr val="00274C"/>
                </a:solidFill>
              </a:rPr>
              <a:pPr defTabSz="452011"/>
              <a:t>‹#›</a:t>
            </a:fld>
            <a:endParaRPr lang="en-US" dirty="0">
              <a:solidFill>
                <a:srgbClr val="00274C"/>
              </a:solidFill>
            </a:endParaRPr>
          </a:p>
        </p:txBody>
      </p:sp>
    </p:spTree>
    <p:extLst>
      <p:ext uri="{BB962C8B-B14F-4D97-AF65-F5344CB8AC3E}">
        <p14:creationId xmlns:p14="http://schemas.microsoft.com/office/powerpoint/2010/main" val="3193429102"/>
      </p:ext>
    </p:extLst>
  </p:cSld>
  <p:clrMap bg1="lt1" tx1="dk1" bg2="lt2" tx2="dk2" accent1="accent1" accent2="accent2" accent3="accent3" accent4="accent4" accent5="accent5" accent6="accent6" hlink="hlink" folHlink="folHlink"/>
  <p:sldLayoutIdLst>
    <p:sldLayoutId id="2147484053" r:id="rId1"/>
    <p:sldLayoutId id="2147484054" r:id="rId2"/>
    <p:sldLayoutId id="2147484055" r:id="rId3"/>
    <p:sldLayoutId id="2147484056" r:id="rId4"/>
    <p:sldLayoutId id="2147484057" r:id="rId5"/>
    <p:sldLayoutId id="2147484058" r:id="rId6"/>
    <p:sldLayoutId id="2147484059" r:id="rId7"/>
    <p:sldLayoutId id="2147484060" r:id="rId8"/>
    <p:sldLayoutId id="2147484061" r:id="rId9"/>
    <p:sldLayoutId id="2147484062" r:id="rId10"/>
    <p:sldLayoutId id="2147484063" r:id="rId11"/>
    <p:sldLayoutId id="2147484064" r:id="rId12"/>
    <p:sldLayoutId id="2147484065" r:id="rId13"/>
    <p:sldLayoutId id="2147484066" r:id="rId14"/>
    <p:sldLayoutId id="2147483905" r:id="rId15"/>
    <p:sldLayoutId id="2147483906" r:id="rId16"/>
    <p:sldLayoutId id="2147483907" r:id="rId17"/>
    <p:sldLayoutId id="2147483908" r:id="rId18"/>
    <p:sldLayoutId id="2147483909" r:id="rId19"/>
    <p:sldLayoutId id="2147483910" r:id="rId20"/>
    <p:sldLayoutId id="2147483911" r:id="rId21"/>
    <p:sldLayoutId id="2147483912" r:id="rId22"/>
    <p:sldLayoutId id="2147483913" r:id="rId23"/>
    <p:sldLayoutId id="2147483914" r:id="rId24"/>
    <p:sldLayoutId id="2147483915" r:id="rId25"/>
    <p:sldLayoutId id="2147483916" r:id="rId26"/>
    <p:sldLayoutId id="2147483917" r:id="rId27"/>
    <p:sldLayoutId id="2147483918" r:id="rId28"/>
    <p:sldLayoutId id="2147483919" r:id="rId29"/>
    <p:sldLayoutId id="2147483920" r:id="rId30"/>
    <p:sldLayoutId id="2147483921" r:id="rId31"/>
    <p:sldLayoutId id="2147483922" r:id="rId32"/>
    <p:sldLayoutId id="2147483923" r:id="rId33"/>
    <p:sldLayoutId id="2147483924" r:id="rId34"/>
    <p:sldLayoutId id="2147483928" r:id="rId35"/>
    <p:sldLayoutId id="2147483930" r:id="rId36"/>
    <p:sldLayoutId id="2147484014" r:id="rId37"/>
    <p:sldLayoutId id="2147484015" r:id="rId38"/>
    <p:sldLayoutId id="2147484016" r:id="rId39"/>
    <p:sldLayoutId id="2147484017" r:id="rId40"/>
    <p:sldLayoutId id="2147484018" r:id="rId41"/>
    <p:sldLayoutId id="2147484019" r:id="rId42"/>
    <p:sldLayoutId id="2147484020" r:id="rId43"/>
    <p:sldLayoutId id="2147484021" r:id="rId44"/>
    <p:sldLayoutId id="2147484022" r:id="rId45"/>
    <p:sldLayoutId id="2147484023" r:id="rId46"/>
    <p:sldLayoutId id="2147484024" r:id="rId47"/>
    <p:sldLayoutId id="2147484025" r:id="rId48"/>
    <p:sldLayoutId id="2147484026" r:id="rId49"/>
    <p:sldLayoutId id="2147484027" r:id="rId50"/>
    <p:sldLayoutId id="2147484028" r:id="rId51"/>
    <p:sldLayoutId id="2147484029" r:id="rId52"/>
    <p:sldLayoutId id="2147484030" r:id="rId53"/>
    <p:sldLayoutId id="2147484031" r:id="rId54"/>
    <p:sldLayoutId id="2147484032" r:id="rId55"/>
    <p:sldLayoutId id="2147484036" r:id="rId56"/>
    <p:sldLayoutId id="2147484038" r:id="rId57"/>
    <p:sldLayoutId id="2147484067" r:id="rId58"/>
    <p:sldLayoutId id="2147484068" r:id="rId59"/>
  </p:sldLayoutIdLst>
  <p:hf hdr="0" ftr="0" dt="0"/>
  <p:txStyles>
    <p:titleStyle>
      <a:lvl1pPr algn="l" defTabSz="887553" rtl="0" eaLnBrk="1" latinLnBrk="0" hangingPunct="1">
        <a:lnSpc>
          <a:spcPct val="90000"/>
        </a:lnSpc>
        <a:spcBef>
          <a:spcPct val="0"/>
        </a:spcBef>
        <a:buNone/>
        <a:defRPr sz="1941" b="1" kern="1200">
          <a:solidFill>
            <a:schemeClr val="tx2"/>
          </a:solidFill>
          <a:latin typeface="+mj-lt"/>
          <a:ea typeface="+mj-ea"/>
          <a:cs typeface="+mj-cs"/>
        </a:defRPr>
      </a:lvl1pPr>
    </p:titleStyle>
    <p:bodyStyle>
      <a:lvl1pPr marL="0" indent="0" algn="l" defTabSz="887553" rtl="0" eaLnBrk="1" latinLnBrk="0" hangingPunct="1">
        <a:lnSpc>
          <a:spcPct val="90000"/>
        </a:lnSpc>
        <a:spcBef>
          <a:spcPts val="1059"/>
        </a:spcBef>
        <a:buFont typeface="Arial" panose="020B0604020202020204" pitchFamily="34" charset="0"/>
        <a:buNone/>
        <a:tabLst/>
        <a:defRPr lang="en-US" sz="1235" b="1" kern="1200" dirty="0">
          <a:solidFill>
            <a:schemeClr val="tx2"/>
          </a:solidFill>
          <a:latin typeface="+mn-lt"/>
          <a:ea typeface="+mn-ea"/>
          <a:cs typeface="+mn-cs"/>
        </a:defRPr>
      </a:lvl1pPr>
      <a:lvl2pPr marL="151287" indent="-151287" algn="l" defTabSz="887553" rtl="0" eaLnBrk="1" latinLnBrk="0" hangingPunct="1">
        <a:lnSpc>
          <a:spcPct val="110000"/>
        </a:lnSpc>
        <a:spcBef>
          <a:spcPts val="529"/>
        </a:spcBef>
        <a:buClr>
          <a:schemeClr val="tx1"/>
        </a:buClr>
        <a:buFont typeface="Arial" panose="020B0604020202020204" pitchFamily="34" charset="0"/>
        <a:buChar char="•"/>
        <a:defRPr lang="en-US" sz="1059" kern="1200" dirty="0">
          <a:solidFill>
            <a:srgbClr val="656569"/>
          </a:solidFill>
          <a:latin typeface="Century Gothic" panose="020B0502020202020204" pitchFamily="34" charset="0"/>
          <a:ea typeface="+mn-ea"/>
          <a:cs typeface="+mn-cs"/>
        </a:defRPr>
      </a:lvl2pPr>
      <a:lvl3pPr marL="357206" indent="-151287" algn="l" defTabSz="887553" rtl="0" eaLnBrk="1" latinLnBrk="0" hangingPunct="1">
        <a:lnSpc>
          <a:spcPct val="110000"/>
        </a:lnSpc>
        <a:spcBef>
          <a:spcPts val="529"/>
        </a:spcBef>
        <a:buClr>
          <a:schemeClr val="tx1"/>
        </a:buClr>
        <a:buFont typeface="Georgia" panose="02040502050405020303" pitchFamily="18" charset="0"/>
        <a:buChar char="–"/>
        <a:defRPr lang="en-US" sz="1059" kern="1200" dirty="0">
          <a:solidFill>
            <a:srgbClr val="656569"/>
          </a:solidFill>
          <a:latin typeface="Century Gothic" panose="020B0502020202020204" pitchFamily="34" charset="0"/>
          <a:ea typeface="+mn-ea"/>
          <a:cs typeface="+mn-cs"/>
        </a:defRPr>
      </a:lvl3pPr>
      <a:lvl4pPr marL="533708" indent="-151287" algn="l" defTabSz="887553" rtl="0" eaLnBrk="1" latinLnBrk="0" hangingPunct="1">
        <a:lnSpc>
          <a:spcPct val="110000"/>
        </a:lnSpc>
        <a:spcBef>
          <a:spcPts val="529"/>
        </a:spcBef>
        <a:buClr>
          <a:schemeClr val="tx1"/>
        </a:buClr>
        <a:buFont typeface="Arial" panose="020B0604020202020204" pitchFamily="34" charset="0"/>
        <a:buChar char="•"/>
        <a:defRPr lang="en-US" sz="1059" kern="1200" dirty="0">
          <a:solidFill>
            <a:srgbClr val="656569"/>
          </a:solidFill>
          <a:latin typeface="Century Gothic" panose="020B0502020202020204" pitchFamily="34" charset="0"/>
          <a:ea typeface="+mn-ea"/>
          <a:cs typeface="+mn-cs"/>
        </a:defRPr>
      </a:lvl4pPr>
      <a:lvl5pPr marL="725620" indent="-151287" algn="l" defTabSz="887553" rtl="0" eaLnBrk="1" latinLnBrk="0" hangingPunct="1">
        <a:lnSpc>
          <a:spcPct val="110000"/>
        </a:lnSpc>
        <a:spcBef>
          <a:spcPts val="529"/>
        </a:spcBef>
        <a:buClr>
          <a:schemeClr val="tx1"/>
        </a:buClr>
        <a:buFont typeface="Georgia" panose="02040502050405020303" pitchFamily="18" charset="0"/>
        <a:buChar char="»"/>
        <a:defRPr lang="en-US" sz="1059" kern="1200" dirty="0">
          <a:solidFill>
            <a:srgbClr val="656569"/>
          </a:solidFill>
          <a:latin typeface="Century Gothic" panose="020B0502020202020204" pitchFamily="34" charset="0"/>
          <a:ea typeface="+mn-ea"/>
          <a:cs typeface="+mn-cs"/>
        </a:defRPr>
      </a:lvl5pPr>
      <a:lvl6pPr marL="244077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6pPr>
      <a:lvl7pPr marL="2884548"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7pPr>
      <a:lvl8pPr marL="3328325"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8pPr>
      <a:lvl9pPr marL="377210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9pPr>
    </p:bodyStyle>
    <p:otherStyle>
      <a:defPPr>
        <a:defRPr lang="en-US"/>
      </a:defPPr>
      <a:lvl1pPr marL="0" algn="l" defTabSz="887553" rtl="0" eaLnBrk="1" latinLnBrk="0" hangingPunct="1">
        <a:defRPr sz="1747" kern="1200">
          <a:solidFill>
            <a:schemeClr val="tx1"/>
          </a:solidFill>
          <a:latin typeface="+mn-lt"/>
          <a:ea typeface="+mn-ea"/>
          <a:cs typeface="+mn-cs"/>
        </a:defRPr>
      </a:lvl1pPr>
      <a:lvl2pPr marL="443777" algn="l" defTabSz="887553" rtl="0" eaLnBrk="1" latinLnBrk="0" hangingPunct="1">
        <a:defRPr sz="1747" kern="1200">
          <a:solidFill>
            <a:schemeClr val="tx1"/>
          </a:solidFill>
          <a:latin typeface="+mn-lt"/>
          <a:ea typeface="+mn-ea"/>
          <a:cs typeface="+mn-cs"/>
        </a:defRPr>
      </a:lvl2pPr>
      <a:lvl3pPr marL="887553" algn="l" defTabSz="887553" rtl="0" eaLnBrk="1" latinLnBrk="0" hangingPunct="1">
        <a:defRPr sz="1747" kern="1200">
          <a:solidFill>
            <a:schemeClr val="tx1"/>
          </a:solidFill>
          <a:latin typeface="+mn-lt"/>
          <a:ea typeface="+mn-ea"/>
          <a:cs typeface="+mn-cs"/>
        </a:defRPr>
      </a:lvl3pPr>
      <a:lvl4pPr marL="1331330" algn="l" defTabSz="887553" rtl="0" eaLnBrk="1" latinLnBrk="0" hangingPunct="1">
        <a:defRPr sz="1747" kern="1200">
          <a:solidFill>
            <a:schemeClr val="tx1"/>
          </a:solidFill>
          <a:latin typeface="+mn-lt"/>
          <a:ea typeface="+mn-ea"/>
          <a:cs typeface="+mn-cs"/>
        </a:defRPr>
      </a:lvl4pPr>
      <a:lvl5pPr marL="1775106" algn="l" defTabSz="887553" rtl="0" eaLnBrk="1" latinLnBrk="0" hangingPunct="1">
        <a:defRPr sz="1747" kern="1200">
          <a:solidFill>
            <a:schemeClr val="tx1"/>
          </a:solidFill>
          <a:latin typeface="+mn-lt"/>
          <a:ea typeface="+mn-ea"/>
          <a:cs typeface="+mn-cs"/>
        </a:defRPr>
      </a:lvl5pPr>
      <a:lvl6pPr marL="2218883" algn="l" defTabSz="887553" rtl="0" eaLnBrk="1" latinLnBrk="0" hangingPunct="1">
        <a:defRPr sz="1747" kern="1200">
          <a:solidFill>
            <a:schemeClr val="tx1"/>
          </a:solidFill>
          <a:latin typeface="+mn-lt"/>
          <a:ea typeface="+mn-ea"/>
          <a:cs typeface="+mn-cs"/>
        </a:defRPr>
      </a:lvl6pPr>
      <a:lvl7pPr marL="2662660" algn="l" defTabSz="887553" rtl="0" eaLnBrk="1" latinLnBrk="0" hangingPunct="1">
        <a:defRPr sz="1747" kern="1200">
          <a:solidFill>
            <a:schemeClr val="tx1"/>
          </a:solidFill>
          <a:latin typeface="+mn-lt"/>
          <a:ea typeface="+mn-ea"/>
          <a:cs typeface="+mn-cs"/>
        </a:defRPr>
      </a:lvl7pPr>
      <a:lvl8pPr marL="3106436" algn="l" defTabSz="887553" rtl="0" eaLnBrk="1" latinLnBrk="0" hangingPunct="1">
        <a:defRPr sz="1747" kern="1200">
          <a:solidFill>
            <a:schemeClr val="tx1"/>
          </a:solidFill>
          <a:latin typeface="+mn-lt"/>
          <a:ea typeface="+mn-ea"/>
          <a:cs typeface="+mn-cs"/>
        </a:defRPr>
      </a:lvl8pPr>
      <a:lvl9pPr marL="3550213" algn="l" defTabSz="887553" rtl="0" eaLnBrk="1" latinLnBrk="0" hangingPunct="1">
        <a:defRPr sz="1747"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48">
          <p15:clr>
            <a:srgbClr val="F26B43"/>
          </p15:clr>
        </p15:guide>
        <p15:guide id="2" pos="3168">
          <p15:clr>
            <a:srgbClr val="F26B43"/>
          </p15:clr>
        </p15:guide>
        <p15:guide id="4" pos="312">
          <p15:clr>
            <a:srgbClr val="F26B43"/>
          </p15:clr>
        </p15:guide>
        <p15:guide id="5" pos="6191">
          <p15:clr>
            <a:srgbClr val="F26B43"/>
          </p15:clr>
        </p15:guide>
        <p15:guide id="6" pos="6024">
          <p15:clr>
            <a:srgbClr val="F26B43"/>
          </p15:clr>
        </p15:guide>
        <p15:guide id="7" pos="144">
          <p15:clr>
            <a:srgbClr val="F26B43"/>
          </p15:clr>
        </p15:guide>
        <p15:guide id="17" pos="3077">
          <p15:clr>
            <a:srgbClr val="F26B43"/>
          </p15:clr>
        </p15:guide>
        <p15:guide id="18" pos="3255">
          <p15:clr>
            <a:srgbClr val="F26B43"/>
          </p15:clr>
        </p15:guide>
        <p15:guide id="29" orient="horz" pos="624">
          <p15:clr>
            <a:srgbClr val="F26B43"/>
          </p15:clr>
        </p15:guide>
        <p15:guide id="30" orient="horz" pos="1056">
          <p15:clr>
            <a:srgbClr val="F26B43"/>
          </p15:clr>
        </p15:guide>
        <p15:guide id="31" orient="horz" pos="946">
          <p15:clr>
            <a:srgbClr val="F26B43"/>
          </p15:clr>
        </p15:guide>
        <p15:guide id="32" orient="horz" pos="4673">
          <p15:clr>
            <a:srgbClr val="F26B43"/>
          </p15:clr>
        </p15:guide>
        <p15:guide id="33" orient="horz" pos="333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g"/><Relationship Id="rId1" Type="http://schemas.openxmlformats.org/officeDocument/2006/relationships/slideLayout" Target="../slideLayouts/slideLayout25.xml"/><Relationship Id="rId4" Type="http://schemas.openxmlformats.org/officeDocument/2006/relationships/image" Target="../media/image14.jpeg"/></Relationships>
</file>

<file path=ppt/slides/_rels/slide10.xml.rels><?xml version="1.0" encoding="UTF-8" standalone="yes"?>
<Relationships xmlns="http://schemas.openxmlformats.org/package/2006/relationships"><Relationship Id="rId2" Type="http://schemas.openxmlformats.org/officeDocument/2006/relationships/hyperlink" Target="https://www.gfoa.org/materials/investment-and-management-of-bond-proceeds" TargetMode="Externa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24.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2.png"/><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3.png"/><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6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9.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4.xml"/><Relationship Id="rId1" Type="http://schemas.openxmlformats.org/officeDocument/2006/relationships/tags" Target="../tags/tag92.xml"/><Relationship Id="rId4" Type="http://schemas.openxmlformats.org/officeDocument/2006/relationships/image" Target="../media/image16.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9.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24.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3A202B80-BA80-AA48-84EF-340226AD476C}"/>
              </a:ext>
            </a:extLst>
          </p:cNvPr>
          <p:cNvPicPr>
            <a:picLocks noChangeAspect="1"/>
          </p:cNvPicPr>
          <p:nvPr/>
        </p:nvPicPr>
        <p:blipFill rotWithShape="1">
          <a:blip r:embed="rId2"/>
          <a:srcRect l="19838" t="20240" r="2503"/>
          <a:stretch/>
        </p:blipFill>
        <p:spPr>
          <a:xfrm>
            <a:off x="1" y="0"/>
            <a:ext cx="7378898" cy="813338"/>
          </a:xfrm>
          <a:prstGeom prst="rect">
            <a:avLst/>
          </a:prstGeom>
        </p:spPr>
      </p:pic>
      <p:sp>
        <p:nvSpPr>
          <p:cNvPr id="6" name="Text 6">
            <a:extLst>
              <a:ext uri="{FF2B5EF4-FFF2-40B4-BE49-F238E27FC236}">
                <a16:creationId xmlns:a16="http://schemas.microsoft.com/office/drawing/2014/main" id="{F2904C3E-15D6-E50F-7EC8-D5581B6144D3}"/>
              </a:ext>
            </a:extLst>
          </p:cNvPr>
          <p:cNvSpPr/>
          <p:nvPr/>
        </p:nvSpPr>
        <p:spPr>
          <a:xfrm>
            <a:off x="259080" y="3624862"/>
            <a:ext cx="6858000" cy="1045201"/>
          </a:xfrm>
          <a:prstGeom prst="rect">
            <a:avLst/>
          </a:prstGeom>
          <a:noFill/>
          <a:ln/>
        </p:spPr>
        <p:txBody>
          <a:bodyPr wrap="square" rtlCol="0" anchor="ctr"/>
          <a:lstStyle/>
          <a:p>
            <a:pPr marL="0" indent="0">
              <a:buNone/>
            </a:pPr>
            <a:r>
              <a:rPr lang="en-US" sz="3200" b="1" dirty="0">
                <a:solidFill>
                  <a:schemeClr val="tx2"/>
                </a:solidFill>
                <a:latin typeface="+mj-lt"/>
                <a:ea typeface="Cambria" pitchFamily="34" charset="-122"/>
                <a:cs typeface="Cambria" pitchFamily="34" charset="-120"/>
              </a:rPr>
              <a:t>Internal Revenue Compliance and Tax-Exempt Bonds</a:t>
            </a:r>
            <a:endParaRPr lang="en-US" sz="3200" dirty="0">
              <a:solidFill>
                <a:schemeClr val="tx2"/>
              </a:solidFill>
              <a:latin typeface="+mj-lt"/>
            </a:endParaRPr>
          </a:p>
        </p:txBody>
      </p:sp>
      <p:sp>
        <p:nvSpPr>
          <p:cNvPr id="10" name="Text 5">
            <a:extLst>
              <a:ext uri="{FF2B5EF4-FFF2-40B4-BE49-F238E27FC236}">
                <a16:creationId xmlns:a16="http://schemas.microsoft.com/office/drawing/2014/main" id="{54CD5DA6-B134-5E21-5F82-2345F0728ADE}"/>
              </a:ext>
            </a:extLst>
          </p:cNvPr>
          <p:cNvSpPr/>
          <p:nvPr/>
        </p:nvSpPr>
        <p:spPr>
          <a:xfrm>
            <a:off x="304800" y="6248400"/>
            <a:ext cx="6766560" cy="457200"/>
          </a:xfrm>
          <a:prstGeom prst="rect">
            <a:avLst/>
          </a:prstGeom>
          <a:noFill/>
          <a:ln/>
        </p:spPr>
        <p:txBody>
          <a:bodyPr wrap="square" rtlCol="0" anchor="ctr"/>
          <a:lstStyle/>
          <a:p>
            <a:pPr marL="0" indent="0">
              <a:buNone/>
            </a:pPr>
            <a:r>
              <a:rPr lang="en-US" sz="1000" dirty="0">
                <a:solidFill>
                  <a:schemeClr val="tx2"/>
                </a:solidFill>
                <a:latin typeface="+mj-lt"/>
                <a:ea typeface="Calibri" pitchFamily="34" charset="-122"/>
                <a:cs typeface="Calibri" pitchFamily="34" charset="-120"/>
              </a:rPr>
              <a:t>48th Annual Conference  •  Rogers, Arkansas  •  July 2026</a:t>
            </a:r>
            <a:endParaRPr lang="en-US" sz="1000" dirty="0">
              <a:solidFill>
                <a:schemeClr val="tx2"/>
              </a:solidFill>
              <a:latin typeface="+mj-lt"/>
            </a:endParaRPr>
          </a:p>
        </p:txBody>
      </p:sp>
      <p:pic>
        <p:nvPicPr>
          <p:cNvPr id="12" name="Picture 11" descr="Arkansas Government Finance Officers Association (Arkansas GFOA) -  Membership">
            <a:extLst>
              <a:ext uri="{FF2B5EF4-FFF2-40B4-BE49-F238E27FC236}">
                <a16:creationId xmlns:a16="http://schemas.microsoft.com/office/drawing/2014/main" id="{60EF0DBC-8020-7EA6-F8AE-B8B3111179FB}"/>
              </a:ext>
            </a:extLst>
          </p:cNvPr>
          <p:cNvPicPr>
            <a:picLocks noChangeAspect="1"/>
          </p:cNvPicPr>
          <p:nvPr/>
        </p:nvPicPr>
        <p:blipFill>
          <a:blip r:embed="rId3"/>
          <a:srcRect l="17557" t="19143" r="18434" b="19142"/>
          <a:stretch>
            <a:fillRect/>
          </a:stretch>
        </p:blipFill>
        <p:spPr>
          <a:xfrm>
            <a:off x="6629400" y="4493311"/>
            <a:ext cx="2057400" cy="1983689"/>
          </a:xfrm>
          <a:prstGeom prst="rect">
            <a:avLst/>
          </a:prstGeom>
        </p:spPr>
      </p:pic>
      <p:pic>
        <p:nvPicPr>
          <p:cNvPr id="13" name="Picture 12" descr="Recent Developments in Government Compliance - CLF Enterprise">
            <a:extLst>
              <a:ext uri="{FF2B5EF4-FFF2-40B4-BE49-F238E27FC236}">
                <a16:creationId xmlns:a16="http://schemas.microsoft.com/office/drawing/2014/main" id="{54D159E3-F097-D057-7295-3406BA38FFE7}"/>
              </a:ext>
            </a:extLst>
          </p:cNvPr>
          <p:cNvPicPr>
            <a:picLocks noChangeAspect="1"/>
          </p:cNvPicPr>
          <p:nvPr/>
        </p:nvPicPr>
        <p:blipFill>
          <a:blip r:embed="rId4"/>
          <a:stretch>
            <a:fillRect/>
          </a:stretch>
        </p:blipFill>
        <p:spPr>
          <a:xfrm>
            <a:off x="0" y="847390"/>
            <a:ext cx="9153265" cy="2657810"/>
          </a:xfrm>
          <a:prstGeom prst="rect">
            <a:avLst/>
          </a:prstGeom>
        </p:spPr>
      </p:pic>
      <p:sp>
        <p:nvSpPr>
          <p:cNvPr id="15" name="Text 6">
            <a:extLst>
              <a:ext uri="{FF2B5EF4-FFF2-40B4-BE49-F238E27FC236}">
                <a16:creationId xmlns:a16="http://schemas.microsoft.com/office/drawing/2014/main" id="{2598CBA1-BA8E-1A8B-3C47-AEAD9CDA7329}"/>
              </a:ext>
            </a:extLst>
          </p:cNvPr>
          <p:cNvSpPr/>
          <p:nvPr/>
        </p:nvSpPr>
        <p:spPr>
          <a:xfrm>
            <a:off x="304800" y="5029200"/>
            <a:ext cx="6812280" cy="1045201"/>
          </a:xfrm>
          <a:prstGeom prst="rect">
            <a:avLst/>
          </a:prstGeom>
          <a:noFill/>
          <a:ln/>
        </p:spPr>
        <p:txBody>
          <a:bodyPr wrap="square" rtlCol="0" anchor="ctr"/>
          <a:lstStyle/>
          <a:p>
            <a:pPr marL="0" indent="0">
              <a:buNone/>
            </a:pPr>
            <a:endParaRPr lang="en-US" sz="1200" dirty="0">
              <a:solidFill>
                <a:schemeClr val="tx2"/>
              </a:solidFill>
              <a:latin typeface="+mj-lt"/>
              <a:ea typeface="Cambria" pitchFamily="34" charset="-122"/>
              <a:cs typeface="Cambria" pitchFamily="34" charset="-120"/>
            </a:endParaRPr>
          </a:p>
          <a:p>
            <a:pPr marL="0" indent="0">
              <a:buNone/>
            </a:pPr>
            <a:r>
              <a:rPr lang="en-US" sz="1200" dirty="0">
                <a:solidFill>
                  <a:schemeClr val="tx2"/>
                </a:solidFill>
                <a:latin typeface="+mj-lt"/>
                <a:ea typeface="Cambria" pitchFamily="34" charset="-122"/>
                <a:cs typeface="Cambria" pitchFamily="34" charset="-120"/>
              </a:rPr>
              <a:t>Presented by:</a:t>
            </a:r>
          </a:p>
          <a:p>
            <a:pPr marL="0" indent="0">
              <a:buNone/>
            </a:pPr>
            <a:r>
              <a:rPr lang="en-US" sz="1200" dirty="0">
                <a:solidFill>
                  <a:schemeClr val="tx2"/>
                </a:solidFill>
                <a:latin typeface="+mj-lt"/>
                <a:ea typeface="Cambria" pitchFamily="34" charset="-122"/>
                <a:cs typeface="Cambria" pitchFamily="34" charset="-120"/>
              </a:rPr>
              <a:t> </a:t>
            </a:r>
          </a:p>
          <a:p>
            <a:pPr marL="0" indent="0">
              <a:spcBef>
                <a:spcPts val="300"/>
              </a:spcBef>
              <a:spcAft>
                <a:spcPts val="300"/>
              </a:spcAft>
              <a:buNone/>
            </a:pPr>
            <a:r>
              <a:rPr lang="en-US" sz="1200" dirty="0">
                <a:solidFill>
                  <a:schemeClr val="tx2"/>
                </a:solidFill>
                <a:latin typeface="+mj-lt"/>
                <a:ea typeface="Cambria" pitchFamily="34" charset="-122"/>
              </a:rPr>
              <a:t>John Albritton, Landmark</a:t>
            </a:r>
          </a:p>
          <a:p>
            <a:pPr marL="0" indent="0">
              <a:spcBef>
                <a:spcPts val="300"/>
              </a:spcBef>
              <a:spcAft>
                <a:spcPts val="300"/>
              </a:spcAft>
              <a:buNone/>
            </a:pPr>
            <a:r>
              <a:rPr lang="en-US" sz="1200" dirty="0">
                <a:solidFill>
                  <a:schemeClr val="tx2"/>
                </a:solidFill>
                <a:latin typeface="+mj-lt"/>
                <a:ea typeface="Cambria" pitchFamily="34" charset="-122"/>
              </a:rPr>
              <a:t>Michele Allgood, Mitchell Williams </a:t>
            </a:r>
          </a:p>
          <a:p>
            <a:pPr marL="0" indent="0">
              <a:spcBef>
                <a:spcPts val="300"/>
              </a:spcBef>
              <a:spcAft>
                <a:spcPts val="300"/>
              </a:spcAft>
              <a:buNone/>
            </a:pPr>
            <a:r>
              <a:rPr lang="en-US" sz="1200" dirty="0">
                <a:solidFill>
                  <a:schemeClr val="tx2"/>
                </a:solidFill>
                <a:latin typeface="+mj-lt"/>
                <a:ea typeface="Cambria" pitchFamily="34" charset="-122"/>
              </a:rPr>
              <a:t>Ryan Bowman, Friday, Eldredge and Clark </a:t>
            </a:r>
          </a:p>
          <a:p>
            <a:pPr marL="0" indent="0">
              <a:spcBef>
                <a:spcPts val="300"/>
              </a:spcBef>
              <a:spcAft>
                <a:spcPts val="300"/>
              </a:spcAft>
              <a:buNone/>
            </a:pPr>
            <a:r>
              <a:rPr lang="en-US" sz="1200" dirty="0">
                <a:solidFill>
                  <a:schemeClr val="tx2"/>
                </a:solidFill>
                <a:latin typeface="+mj-lt"/>
                <a:ea typeface="Cambria" pitchFamily="34" charset="-122"/>
              </a:rPr>
              <a:t>Jason Holsclaw, Stephens Inc. </a:t>
            </a:r>
          </a:p>
          <a:p>
            <a:pPr marL="0" indent="0">
              <a:buNone/>
            </a:pPr>
            <a:endParaRPr lang="en-US" sz="1200" dirty="0">
              <a:solidFill>
                <a:schemeClr val="tx2"/>
              </a:solidFill>
              <a:latin typeface="+mj-lt"/>
            </a:endParaRPr>
          </a:p>
        </p:txBody>
      </p:sp>
    </p:spTree>
    <p:extLst>
      <p:ext uri="{BB962C8B-B14F-4D97-AF65-F5344CB8AC3E}">
        <p14:creationId xmlns:p14="http://schemas.microsoft.com/office/powerpoint/2010/main" val="3116340347"/>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6F30E-C921-4B04-26A7-A4A04EC7BBF9}"/>
            </a:ext>
          </a:extLst>
        </p:cNvPr>
        <p:cNvGrpSpPr/>
        <p:nvPr/>
      </p:nvGrpSpPr>
      <p:grpSpPr>
        <a:xfrm>
          <a:off x="0" y="0"/>
          <a:ext cx="0" cy="0"/>
          <a:chOff x="0" y="0"/>
          <a:chExt cx="0" cy="0"/>
        </a:xfrm>
      </p:grpSpPr>
      <p:sp>
        <p:nvSpPr>
          <p:cNvPr id="27" name="Title 1">
            <a:extLst>
              <a:ext uri="{FF2B5EF4-FFF2-40B4-BE49-F238E27FC236}">
                <a16:creationId xmlns:a16="http://schemas.microsoft.com/office/drawing/2014/main" id="{80B6133F-AEAF-0657-3C3D-6BE41ACC82E5}"/>
              </a:ext>
            </a:extLst>
          </p:cNvPr>
          <p:cNvSpPr txBox="1">
            <a:spLocks/>
          </p:cNvSpPr>
          <p:nvPr/>
        </p:nvSpPr>
        <p:spPr>
          <a:xfrm>
            <a:off x="417099" y="211885"/>
            <a:ext cx="8306936" cy="612868"/>
          </a:xfrm>
          <a:prstGeom prst="rect">
            <a:avLst/>
          </a:prstGeom>
        </p:spPr>
        <p:txBody>
          <a:bodyPr vert="horz" lIns="0" tIns="0" rIns="0" bIns="0" rtlCol="0" anchor="ctr">
            <a:noAutofit/>
          </a:bodyPr>
          <a:lstStyle>
            <a:lvl1pPr algn="l" defTabSz="887553" rtl="0" eaLnBrk="1" latinLnBrk="0" hangingPunct="1">
              <a:lnSpc>
                <a:spcPct val="90000"/>
              </a:lnSpc>
              <a:spcBef>
                <a:spcPct val="0"/>
              </a:spcBef>
              <a:buNone/>
              <a:defRPr sz="1941" b="1" kern="1200">
                <a:solidFill>
                  <a:schemeClr val="tx2"/>
                </a:solidFill>
                <a:latin typeface="+mj-lt"/>
                <a:ea typeface="+mj-ea"/>
                <a:cs typeface="+mj-cs"/>
              </a:defRPr>
            </a:lvl1pPr>
          </a:lstStyle>
          <a:p>
            <a:r>
              <a:rPr lang="en-US" sz="1800" cap="all" dirty="0"/>
              <a:t>Bond Proceeds Investment Considerations</a:t>
            </a:r>
          </a:p>
        </p:txBody>
      </p:sp>
      <p:cxnSp>
        <p:nvCxnSpPr>
          <p:cNvPr id="28" name="Straight Connector 27">
            <a:extLst>
              <a:ext uri="{FF2B5EF4-FFF2-40B4-BE49-F238E27FC236}">
                <a16:creationId xmlns:a16="http://schemas.microsoft.com/office/drawing/2014/main" id="{3BC50466-EF03-77DD-1B1F-AD967B857851}"/>
              </a:ext>
            </a:extLst>
          </p:cNvPr>
          <p:cNvCxnSpPr/>
          <p:nvPr/>
        </p:nvCxnSpPr>
        <p:spPr>
          <a:xfrm>
            <a:off x="417098" y="762000"/>
            <a:ext cx="8312727" cy="0"/>
          </a:xfrm>
          <a:prstGeom prst="line">
            <a:avLst/>
          </a:prstGeom>
          <a:ln w="19050" cmpd="sng">
            <a:solidFill>
              <a:srgbClr val="A9A8A9"/>
            </a:solidFill>
          </a:ln>
          <a:effectLst/>
        </p:spPr>
        <p:style>
          <a:lnRef idx="2">
            <a:schemeClr val="accent1"/>
          </a:lnRef>
          <a:fillRef idx="0">
            <a:schemeClr val="accent1"/>
          </a:fillRef>
          <a:effectRef idx="1">
            <a:schemeClr val="accent1"/>
          </a:effectRef>
          <a:fontRef idx="minor">
            <a:schemeClr val="tx1"/>
          </a:fontRef>
        </p:style>
      </p:cxnSp>
      <p:sp>
        <p:nvSpPr>
          <p:cNvPr id="3" name="Slide Number Placeholder 2">
            <a:extLst>
              <a:ext uri="{FF2B5EF4-FFF2-40B4-BE49-F238E27FC236}">
                <a16:creationId xmlns:a16="http://schemas.microsoft.com/office/drawing/2014/main" id="{B1F7C979-2FC9-0880-88DF-43BB9CF09054}"/>
              </a:ext>
            </a:extLst>
          </p:cNvPr>
          <p:cNvSpPr>
            <a:spLocks noGrp="1"/>
          </p:cNvSpPr>
          <p:nvPr>
            <p:ph type="sldNum" sz="quarter" idx="13"/>
          </p:nvPr>
        </p:nvSpPr>
        <p:spPr/>
        <p:txBody>
          <a:bodyPr/>
          <a:lstStyle/>
          <a:p>
            <a:fld id="{612DC607-6A03-FC4D-8F08-E2A898818239}" type="slidenum">
              <a:rPr lang="en-US" smtClean="0">
                <a:solidFill>
                  <a:srgbClr val="00274C"/>
                </a:solidFill>
              </a:rPr>
              <a:pPr/>
              <a:t>10</a:t>
            </a:fld>
            <a:endParaRPr lang="en-US" dirty="0">
              <a:solidFill>
                <a:srgbClr val="00274C"/>
              </a:solidFill>
            </a:endParaRPr>
          </a:p>
        </p:txBody>
      </p:sp>
      <p:sp>
        <p:nvSpPr>
          <p:cNvPr id="2" name="Text Placeholder 2">
            <a:extLst>
              <a:ext uri="{FF2B5EF4-FFF2-40B4-BE49-F238E27FC236}">
                <a16:creationId xmlns:a16="http://schemas.microsoft.com/office/drawing/2014/main" id="{D924BF50-EDE6-B65A-1069-F8B8825B7F9F}"/>
              </a:ext>
            </a:extLst>
          </p:cNvPr>
          <p:cNvSpPr txBox="1">
            <a:spLocks/>
          </p:cNvSpPr>
          <p:nvPr/>
        </p:nvSpPr>
        <p:spPr>
          <a:xfrm>
            <a:off x="417098" y="1154090"/>
            <a:ext cx="8229600" cy="4549819"/>
          </a:xfrm>
          <a:prstGeom prst="rect">
            <a:avLst/>
          </a:prstGeom>
        </p:spPr>
        <p:txBody>
          <a:bodyPr/>
          <a:lstStyle>
            <a:lvl1pPr marL="0" indent="0" algn="l" defTabSz="887553" rtl="0" eaLnBrk="1" latinLnBrk="0" hangingPunct="1">
              <a:lnSpc>
                <a:spcPct val="90000"/>
              </a:lnSpc>
              <a:spcBef>
                <a:spcPts val="1059"/>
              </a:spcBef>
              <a:buFont typeface="Arial" panose="020B0604020202020204" pitchFamily="34" charset="0"/>
              <a:buNone/>
              <a:tabLst/>
              <a:defRPr lang="en-US" sz="1235" b="1" kern="1200" dirty="0">
                <a:solidFill>
                  <a:schemeClr val="tx2"/>
                </a:solidFill>
                <a:latin typeface="+mn-lt"/>
                <a:ea typeface="+mn-ea"/>
                <a:cs typeface="+mn-cs"/>
              </a:defRPr>
            </a:lvl1pPr>
            <a:lvl2pPr marL="151287" indent="-151287" algn="l" defTabSz="887553" rtl="0" eaLnBrk="1" latinLnBrk="0" hangingPunct="1">
              <a:lnSpc>
                <a:spcPct val="110000"/>
              </a:lnSpc>
              <a:spcBef>
                <a:spcPts val="529"/>
              </a:spcBef>
              <a:buClr>
                <a:schemeClr val="tx1"/>
              </a:buClr>
              <a:buFont typeface="Arial" panose="020B0604020202020204" pitchFamily="34" charset="0"/>
              <a:buChar char="•"/>
              <a:defRPr lang="en-US" sz="1059" kern="1200" dirty="0">
                <a:solidFill>
                  <a:srgbClr val="656569"/>
                </a:solidFill>
                <a:latin typeface="Century Gothic" panose="020B0502020202020204" pitchFamily="34" charset="0"/>
                <a:ea typeface="+mn-ea"/>
                <a:cs typeface="+mn-cs"/>
              </a:defRPr>
            </a:lvl2pPr>
            <a:lvl3pPr marL="357206" indent="-151287" algn="l" defTabSz="887553" rtl="0" eaLnBrk="1" latinLnBrk="0" hangingPunct="1">
              <a:lnSpc>
                <a:spcPct val="110000"/>
              </a:lnSpc>
              <a:spcBef>
                <a:spcPts val="529"/>
              </a:spcBef>
              <a:buClr>
                <a:schemeClr val="tx1"/>
              </a:buClr>
              <a:buFont typeface="Georgia" panose="02040502050405020303" pitchFamily="18" charset="0"/>
              <a:buChar char="–"/>
              <a:defRPr lang="en-US" sz="1059" kern="1200" dirty="0">
                <a:solidFill>
                  <a:srgbClr val="656569"/>
                </a:solidFill>
                <a:latin typeface="Century Gothic" panose="020B0502020202020204" pitchFamily="34" charset="0"/>
                <a:ea typeface="+mn-ea"/>
                <a:cs typeface="+mn-cs"/>
              </a:defRPr>
            </a:lvl3pPr>
            <a:lvl4pPr marL="533708" indent="-151287" algn="l" defTabSz="887553" rtl="0" eaLnBrk="1" latinLnBrk="0" hangingPunct="1">
              <a:lnSpc>
                <a:spcPct val="110000"/>
              </a:lnSpc>
              <a:spcBef>
                <a:spcPts val="529"/>
              </a:spcBef>
              <a:buClr>
                <a:schemeClr val="tx1"/>
              </a:buClr>
              <a:buFont typeface="Arial" panose="020B0604020202020204" pitchFamily="34" charset="0"/>
              <a:buChar char="•"/>
              <a:defRPr lang="en-US" sz="1059" kern="1200" dirty="0">
                <a:solidFill>
                  <a:srgbClr val="656569"/>
                </a:solidFill>
                <a:latin typeface="Century Gothic" panose="020B0502020202020204" pitchFamily="34" charset="0"/>
                <a:ea typeface="+mn-ea"/>
                <a:cs typeface="+mn-cs"/>
              </a:defRPr>
            </a:lvl4pPr>
            <a:lvl5pPr marL="725620" indent="-151287" algn="l" defTabSz="887553" rtl="0" eaLnBrk="1" latinLnBrk="0" hangingPunct="1">
              <a:lnSpc>
                <a:spcPct val="110000"/>
              </a:lnSpc>
              <a:spcBef>
                <a:spcPts val="529"/>
              </a:spcBef>
              <a:buClr>
                <a:schemeClr val="tx1"/>
              </a:buClr>
              <a:buFont typeface="Georgia" panose="02040502050405020303" pitchFamily="18" charset="0"/>
              <a:buChar char="»"/>
              <a:defRPr lang="en-US" sz="1059" kern="1200" dirty="0">
                <a:solidFill>
                  <a:srgbClr val="656569"/>
                </a:solidFill>
                <a:latin typeface="Century Gothic" panose="020B0502020202020204" pitchFamily="34" charset="0"/>
                <a:ea typeface="+mn-ea"/>
                <a:cs typeface="+mn-cs"/>
              </a:defRPr>
            </a:lvl5pPr>
            <a:lvl6pPr marL="244077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6pPr>
            <a:lvl7pPr marL="2884548"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7pPr>
            <a:lvl8pPr marL="3328325"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8pPr>
            <a:lvl9pPr marL="377210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9pPr>
          </a:lstStyle>
          <a:p>
            <a:r>
              <a:rPr lang="en-US" sz="1600" dirty="0">
                <a:solidFill>
                  <a:srgbClr val="00B050"/>
                </a:solidFill>
              </a:rPr>
              <a:t>Gross vs Net Funding</a:t>
            </a:r>
          </a:p>
          <a:p>
            <a:pPr lvl="1"/>
            <a:r>
              <a:rPr lang="en-US" sz="1200" dirty="0"/>
              <a:t>Net funding will help to lower financing costs, particularly in a higher interest rate environment.</a:t>
            </a:r>
          </a:p>
          <a:p>
            <a:pPr lvl="1"/>
            <a:endParaRPr lang="en-US" sz="800" dirty="0"/>
          </a:p>
          <a:p>
            <a:r>
              <a:rPr lang="en-US" sz="1600" dirty="0">
                <a:solidFill>
                  <a:srgbClr val="00B050"/>
                </a:solidFill>
              </a:rPr>
              <a:t>Asset-liability Matching</a:t>
            </a:r>
          </a:p>
          <a:p>
            <a:pPr lvl="1"/>
            <a:r>
              <a:rPr lang="en-US" sz="1200" dirty="0"/>
              <a:t>As a best practice, the Government Finance Officers Association (GFOA) recommends cash flow requirements are matched with investment maturities.</a:t>
            </a:r>
            <a:r>
              <a:rPr lang="en-US" sz="1200" baseline="30000" dirty="0"/>
              <a:t>1</a:t>
            </a:r>
          </a:p>
          <a:p>
            <a:pPr marL="0" lvl="1" indent="0">
              <a:buNone/>
            </a:pPr>
            <a:endParaRPr lang="en-US" sz="800" baseline="30000" dirty="0"/>
          </a:p>
          <a:p>
            <a:r>
              <a:rPr lang="en-US" sz="1600" dirty="0">
                <a:solidFill>
                  <a:srgbClr val="00B050"/>
                </a:solidFill>
              </a:rPr>
              <a:t>Reinvestment Risk</a:t>
            </a:r>
          </a:p>
          <a:p>
            <a:pPr lvl="1"/>
            <a:r>
              <a:rPr lang="en-US" sz="1200" dirty="0"/>
              <a:t>Money market funds and local government investment pools provide variable rates of return that may drop substantially if interest rates trend lower.</a:t>
            </a:r>
          </a:p>
          <a:p>
            <a:pPr marL="0" lvl="1" indent="0">
              <a:buNone/>
            </a:pPr>
            <a:endParaRPr lang="en-US" sz="800" dirty="0"/>
          </a:p>
          <a:p>
            <a:r>
              <a:rPr lang="en-US" sz="1600" dirty="0">
                <a:solidFill>
                  <a:srgbClr val="00B050"/>
                </a:solidFill>
              </a:rPr>
              <a:t>Budgetary Certainty</a:t>
            </a:r>
          </a:p>
          <a:p>
            <a:pPr lvl="1"/>
            <a:r>
              <a:rPr lang="en-US" sz="1200" dirty="0"/>
              <a:t>Purchasing a portfolio of securities locks in earnings over an extended period of time.</a:t>
            </a:r>
          </a:p>
          <a:p>
            <a:pPr marL="0" lvl="1" indent="0">
              <a:buNone/>
            </a:pPr>
            <a:endParaRPr lang="en-US" sz="800" dirty="0"/>
          </a:p>
          <a:p>
            <a:r>
              <a:rPr lang="en-US" sz="2600" dirty="0">
                <a:solidFill>
                  <a:srgbClr val="00B050"/>
                </a:solidFill>
              </a:rPr>
              <a:t>Arbitrage Rebate and Yield Restriction</a:t>
            </a:r>
          </a:p>
          <a:p>
            <a:pPr lvl="1"/>
            <a:r>
              <a:rPr lang="en-US" sz="1200" dirty="0"/>
              <a:t>Consider IRS rules regarding spending exceptions to arbitrage rebate, temporary periods, blending across different funds, and other factors that may impact retainable earnings.</a:t>
            </a:r>
          </a:p>
          <a:p>
            <a:pPr lvl="1"/>
            <a:endParaRPr lang="en-US" sz="1200" dirty="0"/>
          </a:p>
        </p:txBody>
      </p:sp>
      <p:sp>
        <p:nvSpPr>
          <p:cNvPr id="4" name="TextBox 3">
            <a:extLst>
              <a:ext uri="{FF2B5EF4-FFF2-40B4-BE49-F238E27FC236}">
                <a16:creationId xmlns:a16="http://schemas.microsoft.com/office/drawing/2014/main" id="{4F992094-4927-A64D-B668-729EC4E9F019}"/>
              </a:ext>
            </a:extLst>
          </p:cNvPr>
          <p:cNvSpPr txBox="1"/>
          <p:nvPr/>
        </p:nvSpPr>
        <p:spPr>
          <a:xfrm>
            <a:off x="417098" y="6339034"/>
            <a:ext cx="8229600" cy="468539"/>
          </a:xfrm>
          <a:prstGeom prst="rect">
            <a:avLst/>
          </a:prstGeom>
          <a:noFill/>
        </p:spPr>
        <p:txBody>
          <a:bodyPr wrap="square" lIns="0" tIns="0" rIns="0" bIns="0" rtlCol="0" anchor="t" anchorCtr="0">
            <a:noAutofit/>
          </a:bodyPr>
          <a:lstStyle/>
          <a:p>
            <a:r>
              <a:rPr lang="en-US" sz="800" i="1" baseline="30000" dirty="0">
                <a:solidFill>
                  <a:schemeClr val="tx2"/>
                </a:solidFill>
              </a:rPr>
              <a:t>1</a:t>
            </a:r>
            <a:r>
              <a:rPr lang="en-US" sz="800" i="1" dirty="0">
                <a:solidFill>
                  <a:schemeClr val="tx2"/>
                </a:solidFill>
              </a:rPr>
              <a:t> </a:t>
            </a:r>
            <a:r>
              <a:rPr lang="en-US" sz="800" dirty="0">
                <a:solidFill>
                  <a:schemeClr val="tx2"/>
                </a:solidFill>
              </a:rPr>
              <a:t>(March 4, 2022). </a:t>
            </a:r>
            <a:r>
              <a:rPr lang="en-US" sz="800" i="1" dirty="0">
                <a:solidFill>
                  <a:schemeClr val="tx2"/>
                </a:solidFill>
              </a:rPr>
              <a:t>Best Practices Investment of Management of Bond Proceeds. </a:t>
            </a:r>
            <a:r>
              <a:rPr lang="en-US" sz="800" dirty="0">
                <a:solidFill>
                  <a:schemeClr val="tx2"/>
                </a:solidFill>
              </a:rPr>
              <a:t>GFOA. </a:t>
            </a:r>
            <a:r>
              <a:rPr lang="en-US" sz="800" dirty="0">
                <a:solidFill>
                  <a:schemeClr val="tx2"/>
                </a:solidFill>
                <a:hlinkClick r:id="rId2"/>
              </a:rPr>
              <a:t>https://www.gfoa.org/materials/investment-and-management-of-bond-proceeds</a:t>
            </a:r>
            <a:r>
              <a:rPr lang="en-US" sz="800" dirty="0">
                <a:solidFill>
                  <a:schemeClr val="tx2"/>
                </a:solidFill>
              </a:rPr>
              <a:t>.</a:t>
            </a:r>
            <a:endParaRPr lang="en-US" sz="800" i="1" dirty="0">
              <a:solidFill>
                <a:schemeClr val="tx2"/>
              </a:solidFill>
              <a:ea typeface="Soleil" charset="0"/>
              <a:cs typeface="Soleil" charset="0"/>
            </a:endParaRPr>
          </a:p>
        </p:txBody>
      </p:sp>
    </p:spTree>
    <p:extLst>
      <p:ext uri="{BB962C8B-B14F-4D97-AF65-F5344CB8AC3E}">
        <p14:creationId xmlns:p14="http://schemas.microsoft.com/office/powerpoint/2010/main" val="25119826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99C04-D258-1A31-BA80-122B68E3A990}"/>
            </a:ext>
          </a:extLst>
        </p:cNvPr>
        <p:cNvGrpSpPr/>
        <p:nvPr/>
      </p:nvGrpSpPr>
      <p:grpSpPr>
        <a:xfrm>
          <a:off x="0" y="0"/>
          <a:ext cx="0" cy="0"/>
          <a:chOff x="0" y="0"/>
          <a:chExt cx="0" cy="0"/>
        </a:xfrm>
      </p:grpSpPr>
      <p:sp>
        <p:nvSpPr>
          <p:cNvPr id="27" name="Title 1">
            <a:extLst>
              <a:ext uri="{FF2B5EF4-FFF2-40B4-BE49-F238E27FC236}">
                <a16:creationId xmlns:a16="http://schemas.microsoft.com/office/drawing/2014/main" id="{C60C7959-8505-DBCA-078E-AAFE34266768}"/>
              </a:ext>
            </a:extLst>
          </p:cNvPr>
          <p:cNvSpPr txBox="1">
            <a:spLocks/>
          </p:cNvSpPr>
          <p:nvPr/>
        </p:nvSpPr>
        <p:spPr>
          <a:xfrm>
            <a:off x="417099" y="211885"/>
            <a:ext cx="8306936" cy="612868"/>
          </a:xfrm>
          <a:prstGeom prst="rect">
            <a:avLst/>
          </a:prstGeom>
        </p:spPr>
        <p:txBody>
          <a:bodyPr vert="horz" lIns="0" tIns="0" rIns="0" bIns="0" rtlCol="0" anchor="ctr">
            <a:noAutofit/>
          </a:bodyPr>
          <a:lstStyle>
            <a:lvl1pPr algn="l" defTabSz="887553" rtl="0" eaLnBrk="1" latinLnBrk="0" hangingPunct="1">
              <a:lnSpc>
                <a:spcPct val="90000"/>
              </a:lnSpc>
              <a:spcBef>
                <a:spcPct val="0"/>
              </a:spcBef>
              <a:buNone/>
              <a:defRPr sz="1941" b="1" kern="1200">
                <a:solidFill>
                  <a:schemeClr val="tx2"/>
                </a:solidFill>
                <a:latin typeface="+mj-lt"/>
                <a:ea typeface="+mj-ea"/>
                <a:cs typeface="+mj-cs"/>
              </a:defRPr>
            </a:lvl1pPr>
          </a:lstStyle>
          <a:p>
            <a:r>
              <a:rPr lang="en-US" sz="1800" cap="all" dirty="0"/>
              <a:t>Project Fund Considerations</a:t>
            </a:r>
            <a:endParaRPr lang="en-US" sz="1900" cap="all" dirty="0"/>
          </a:p>
        </p:txBody>
      </p:sp>
      <p:cxnSp>
        <p:nvCxnSpPr>
          <p:cNvPr id="28" name="Straight Connector 27">
            <a:extLst>
              <a:ext uri="{FF2B5EF4-FFF2-40B4-BE49-F238E27FC236}">
                <a16:creationId xmlns:a16="http://schemas.microsoft.com/office/drawing/2014/main" id="{9CAA72C1-9594-7E96-7926-3124137334F5}"/>
              </a:ext>
            </a:extLst>
          </p:cNvPr>
          <p:cNvCxnSpPr/>
          <p:nvPr/>
        </p:nvCxnSpPr>
        <p:spPr>
          <a:xfrm>
            <a:off x="486001" y="762000"/>
            <a:ext cx="8312727" cy="0"/>
          </a:xfrm>
          <a:prstGeom prst="line">
            <a:avLst/>
          </a:prstGeom>
          <a:ln w="19050" cmpd="sng">
            <a:solidFill>
              <a:srgbClr val="A9A8A9"/>
            </a:solidFill>
          </a:ln>
          <a:effectLst/>
        </p:spPr>
        <p:style>
          <a:lnRef idx="2">
            <a:schemeClr val="accent1"/>
          </a:lnRef>
          <a:fillRef idx="0">
            <a:schemeClr val="accent1"/>
          </a:fillRef>
          <a:effectRef idx="1">
            <a:schemeClr val="accent1"/>
          </a:effectRef>
          <a:fontRef idx="minor">
            <a:schemeClr val="tx1"/>
          </a:fontRef>
        </p:style>
      </p:cxnSp>
      <p:sp>
        <p:nvSpPr>
          <p:cNvPr id="3" name="Slide Number Placeholder 2">
            <a:extLst>
              <a:ext uri="{FF2B5EF4-FFF2-40B4-BE49-F238E27FC236}">
                <a16:creationId xmlns:a16="http://schemas.microsoft.com/office/drawing/2014/main" id="{2558DE33-6F21-E7E4-AB48-AF0554B8551C}"/>
              </a:ext>
            </a:extLst>
          </p:cNvPr>
          <p:cNvSpPr>
            <a:spLocks noGrp="1"/>
          </p:cNvSpPr>
          <p:nvPr>
            <p:ph type="sldNum" sz="quarter" idx="13"/>
          </p:nvPr>
        </p:nvSpPr>
        <p:spPr/>
        <p:txBody>
          <a:bodyPr/>
          <a:lstStyle/>
          <a:p>
            <a:fld id="{612DC607-6A03-FC4D-8F08-E2A898818239}" type="slidenum">
              <a:rPr lang="en-US" smtClean="0">
                <a:solidFill>
                  <a:srgbClr val="00274C"/>
                </a:solidFill>
              </a:rPr>
              <a:pPr/>
              <a:t>11</a:t>
            </a:fld>
            <a:endParaRPr lang="en-US" dirty="0">
              <a:solidFill>
                <a:srgbClr val="00274C"/>
              </a:solidFill>
            </a:endParaRPr>
          </a:p>
        </p:txBody>
      </p:sp>
      <p:sp>
        <p:nvSpPr>
          <p:cNvPr id="2" name="Text Placeholder 2">
            <a:extLst>
              <a:ext uri="{FF2B5EF4-FFF2-40B4-BE49-F238E27FC236}">
                <a16:creationId xmlns:a16="http://schemas.microsoft.com/office/drawing/2014/main" id="{B719E51E-85F8-C1C3-2736-06CCAAA3D7B1}"/>
              </a:ext>
            </a:extLst>
          </p:cNvPr>
          <p:cNvSpPr txBox="1">
            <a:spLocks/>
          </p:cNvSpPr>
          <p:nvPr/>
        </p:nvSpPr>
        <p:spPr>
          <a:xfrm>
            <a:off x="417099" y="974516"/>
            <a:ext cx="8229600" cy="4549819"/>
          </a:xfrm>
          <a:prstGeom prst="rect">
            <a:avLst/>
          </a:prstGeom>
        </p:spPr>
        <p:txBody>
          <a:bodyPr/>
          <a:lstStyle>
            <a:lvl1pPr marL="0" indent="0" algn="l" defTabSz="887553" rtl="0" eaLnBrk="1" latinLnBrk="0" hangingPunct="1">
              <a:lnSpc>
                <a:spcPct val="90000"/>
              </a:lnSpc>
              <a:spcBef>
                <a:spcPts val="1059"/>
              </a:spcBef>
              <a:buFont typeface="Arial" panose="020B0604020202020204" pitchFamily="34" charset="0"/>
              <a:buNone/>
              <a:tabLst/>
              <a:defRPr lang="en-US" sz="1235" b="1" kern="1200" dirty="0">
                <a:solidFill>
                  <a:schemeClr val="tx2"/>
                </a:solidFill>
                <a:latin typeface="+mn-lt"/>
                <a:ea typeface="+mn-ea"/>
                <a:cs typeface="+mn-cs"/>
              </a:defRPr>
            </a:lvl1pPr>
            <a:lvl2pPr marL="151287" indent="-151287" algn="l" defTabSz="887553" rtl="0" eaLnBrk="1" latinLnBrk="0" hangingPunct="1">
              <a:lnSpc>
                <a:spcPct val="110000"/>
              </a:lnSpc>
              <a:spcBef>
                <a:spcPts val="529"/>
              </a:spcBef>
              <a:buClr>
                <a:schemeClr val="tx1"/>
              </a:buClr>
              <a:buFont typeface="Arial" panose="020B0604020202020204" pitchFamily="34" charset="0"/>
              <a:buChar char="•"/>
              <a:defRPr lang="en-US" sz="1059" kern="1200" dirty="0">
                <a:solidFill>
                  <a:srgbClr val="656569"/>
                </a:solidFill>
                <a:latin typeface="Century Gothic" panose="020B0502020202020204" pitchFamily="34" charset="0"/>
                <a:ea typeface="+mn-ea"/>
                <a:cs typeface="+mn-cs"/>
              </a:defRPr>
            </a:lvl2pPr>
            <a:lvl3pPr marL="357206" indent="-151287" algn="l" defTabSz="887553" rtl="0" eaLnBrk="1" latinLnBrk="0" hangingPunct="1">
              <a:lnSpc>
                <a:spcPct val="110000"/>
              </a:lnSpc>
              <a:spcBef>
                <a:spcPts val="529"/>
              </a:spcBef>
              <a:buClr>
                <a:schemeClr val="tx1"/>
              </a:buClr>
              <a:buFont typeface="Georgia" panose="02040502050405020303" pitchFamily="18" charset="0"/>
              <a:buChar char="–"/>
              <a:defRPr lang="en-US" sz="1059" kern="1200" dirty="0">
                <a:solidFill>
                  <a:srgbClr val="656569"/>
                </a:solidFill>
                <a:latin typeface="Century Gothic" panose="020B0502020202020204" pitchFamily="34" charset="0"/>
                <a:ea typeface="+mn-ea"/>
                <a:cs typeface="+mn-cs"/>
              </a:defRPr>
            </a:lvl3pPr>
            <a:lvl4pPr marL="533708" indent="-151287" algn="l" defTabSz="887553" rtl="0" eaLnBrk="1" latinLnBrk="0" hangingPunct="1">
              <a:lnSpc>
                <a:spcPct val="110000"/>
              </a:lnSpc>
              <a:spcBef>
                <a:spcPts val="529"/>
              </a:spcBef>
              <a:buClr>
                <a:schemeClr val="tx1"/>
              </a:buClr>
              <a:buFont typeface="Arial" panose="020B0604020202020204" pitchFamily="34" charset="0"/>
              <a:buChar char="•"/>
              <a:defRPr lang="en-US" sz="1059" kern="1200" dirty="0">
                <a:solidFill>
                  <a:srgbClr val="656569"/>
                </a:solidFill>
                <a:latin typeface="Century Gothic" panose="020B0502020202020204" pitchFamily="34" charset="0"/>
                <a:ea typeface="+mn-ea"/>
                <a:cs typeface="+mn-cs"/>
              </a:defRPr>
            </a:lvl4pPr>
            <a:lvl5pPr marL="725620" indent="-151287" algn="l" defTabSz="887553" rtl="0" eaLnBrk="1" latinLnBrk="0" hangingPunct="1">
              <a:lnSpc>
                <a:spcPct val="110000"/>
              </a:lnSpc>
              <a:spcBef>
                <a:spcPts val="529"/>
              </a:spcBef>
              <a:buClr>
                <a:schemeClr val="tx1"/>
              </a:buClr>
              <a:buFont typeface="Georgia" panose="02040502050405020303" pitchFamily="18" charset="0"/>
              <a:buChar char="»"/>
              <a:defRPr lang="en-US" sz="1059" kern="1200" dirty="0">
                <a:solidFill>
                  <a:srgbClr val="656569"/>
                </a:solidFill>
                <a:latin typeface="Century Gothic" panose="020B0502020202020204" pitchFamily="34" charset="0"/>
                <a:ea typeface="+mn-ea"/>
                <a:cs typeface="+mn-cs"/>
              </a:defRPr>
            </a:lvl5pPr>
            <a:lvl6pPr marL="244077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6pPr>
            <a:lvl7pPr marL="2884548"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7pPr>
            <a:lvl8pPr marL="3328325"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8pPr>
            <a:lvl9pPr marL="377210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9pPr>
          </a:lstStyle>
          <a:p>
            <a:r>
              <a:rPr lang="en-US" sz="1600" dirty="0">
                <a:solidFill>
                  <a:srgbClr val="00B050"/>
                </a:solidFill>
              </a:rPr>
              <a:t>Define the universe of permitted investments</a:t>
            </a:r>
          </a:p>
          <a:p>
            <a:pPr lvl="1"/>
            <a:r>
              <a:rPr lang="en-US" sz="1200" dirty="0"/>
              <a:t>Can be found in bond indentures/resolutions, state laws, and/or investment policies</a:t>
            </a:r>
          </a:p>
          <a:p>
            <a:pPr lvl="1"/>
            <a:r>
              <a:rPr lang="en-US" sz="1200" dirty="0"/>
              <a:t>Willingness to take on credit risk if permitted (e.g. commercial paper)</a:t>
            </a:r>
          </a:p>
          <a:p>
            <a:pPr lvl="1"/>
            <a:endParaRPr lang="en-US" sz="800" dirty="0"/>
          </a:p>
          <a:p>
            <a:r>
              <a:rPr lang="en-US" sz="1600" dirty="0">
                <a:solidFill>
                  <a:srgbClr val="00B050"/>
                </a:solidFill>
              </a:rPr>
              <a:t>Obtain draw schedule</a:t>
            </a:r>
          </a:p>
          <a:p>
            <a:pPr lvl="1"/>
            <a:r>
              <a:rPr lang="en-US" sz="1200" dirty="0"/>
              <a:t>Spending exceptions to arbitrage rebate (</a:t>
            </a:r>
            <a:r>
              <a:rPr lang="en-US" sz="1200" i="1" dirty="0"/>
              <a:t>see table</a:t>
            </a:r>
            <a:r>
              <a:rPr lang="en-US" sz="1200" dirty="0"/>
              <a:t>)</a:t>
            </a:r>
          </a:p>
          <a:p>
            <a:pPr lvl="1"/>
            <a:endParaRPr lang="en-US" sz="800" dirty="0"/>
          </a:p>
          <a:p>
            <a:r>
              <a:rPr lang="en-US" sz="1600" dirty="0">
                <a:solidFill>
                  <a:srgbClr val="00B050"/>
                </a:solidFill>
              </a:rPr>
              <a:t>Importance of good liquidity vehicle</a:t>
            </a:r>
          </a:p>
          <a:p>
            <a:pPr lvl="1"/>
            <a:r>
              <a:rPr lang="en-US" sz="1200" dirty="0"/>
              <a:t>Expense ratio / net yield</a:t>
            </a:r>
          </a:p>
          <a:p>
            <a:pPr lvl="1"/>
            <a:r>
              <a:rPr lang="en-US" sz="1200" dirty="0"/>
              <a:t>Limitations on liquidity</a:t>
            </a:r>
          </a:p>
          <a:p>
            <a:endParaRPr lang="en-US" sz="800" dirty="0">
              <a:solidFill>
                <a:schemeClr val="accent2"/>
              </a:solidFill>
            </a:endParaRPr>
          </a:p>
          <a:p>
            <a:r>
              <a:rPr lang="en-US" sz="1600" dirty="0">
                <a:solidFill>
                  <a:srgbClr val="00B050"/>
                </a:solidFill>
              </a:rPr>
              <a:t>Portfolio optimization</a:t>
            </a:r>
          </a:p>
          <a:p>
            <a:pPr lvl="1"/>
            <a:r>
              <a:rPr lang="en-US" sz="1200" dirty="0"/>
              <a:t>Meet cash flows needs, size, and complexity</a:t>
            </a:r>
          </a:p>
          <a:p>
            <a:pPr lvl="1"/>
            <a:r>
              <a:rPr lang="en-US" sz="1200" dirty="0"/>
              <a:t>Relative value analysis</a:t>
            </a:r>
          </a:p>
          <a:p>
            <a:pPr lvl="1"/>
            <a:r>
              <a:rPr lang="en-US" sz="1200" dirty="0"/>
              <a:t>Consider liquidity buffer</a:t>
            </a:r>
          </a:p>
        </p:txBody>
      </p:sp>
      <p:sp>
        <p:nvSpPr>
          <p:cNvPr id="4" name="TextBox 3">
            <a:extLst>
              <a:ext uri="{FF2B5EF4-FFF2-40B4-BE49-F238E27FC236}">
                <a16:creationId xmlns:a16="http://schemas.microsoft.com/office/drawing/2014/main" id="{F7C27100-8C69-6CB1-EAD0-B7CD5CC1ADFE}"/>
              </a:ext>
            </a:extLst>
          </p:cNvPr>
          <p:cNvSpPr txBox="1"/>
          <p:nvPr/>
        </p:nvSpPr>
        <p:spPr>
          <a:xfrm>
            <a:off x="417099" y="5758324"/>
            <a:ext cx="8229600" cy="588710"/>
          </a:xfrm>
          <a:prstGeom prst="rect">
            <a:avLst/>
          </a:prstGeom>
          <a:noFill/>
        </p:spPr>
        <p:txBody>
          <a:bodyPr wrap="square" lIns="0" tIns="0" rIns="0" bIns="0" rtlCol="0" anchor="b" anchorCtr="0">
            <a:noAutofit/>
          </a:bodyPr>
          <a:lstStyle/>
          <a:p>
            <a:pPr marL="0" marR="0" indent="0" defTabSz="914400" rtl="0" eaLnBrk="1" fontAlgn="auto" latinLnBrk="0" hangingPunct="1">
              <a:lnSpc>
                <a:spcPct val="100000"/>
              </a:lnSpc>
              <a:spcBef>
                <a:spcPts val="0"/>
              </a:spcBef>
              <a:spcAft>
                <a:spcPts val="0"/>
              </a:spcAft>
              <a:buClrTx/>
              <a:buSzTx/>
              <a:buFontTx/>
              <a:buNone/>
              <a:tabLst/>
            </a:pPr>
            <a:r>
              <a:rPr lang="en-US" sz="800" i="1" baseline="30000" dirty="0">
                <a:ea typeface="Soleil" charset="0"/>
                <a:cs typeface="Soleil" charset="0"/>
              </a:rPr>
              <a:t>1</a:t>
            </a:r>
            <a:r>
              <a:rPr lang="en-US" sz="800" i="1" dirty="0">
                <a:ea typeface="Soleil" charset="0"/>
                <a:cs typeface="Soleil" charset="0"/>
              </a:rPr>
              <a:t> Exceptions for 5% of the proceeds of the issue if spend within one year.</a:t>
            </a:r>
          </a:p>
          <a:p>
            <a:pPr marL="0" marR="0" indent="0" defTabSz="914400" rtl="0" eaLnBrk="1" fontAlgn="auto" latinLnBrk="0" hangingPunct="1">
              <a:lnSpc>
                <a:spcPct val="100000"/>
              </a:lnSpc>
              <a:spcBef>
                <a:spcPts val="0"/>
              </a:spcBef>
              <a:spcAft>
                <a:spcPts val="0"/>
              </a:spcAft>
              <a:buClrTx/>
              <a:buSzTx/>
              <a:buFontTx/>
              <a:buNone/>
              <a:tabLst/>
            </a:pPr>
            <a:r>
              <a:rPr lang="en-US" sz="800" i="1" baseline="30000" dirty="0">
                <a:ea typeface="Soleil" charset="0"/>
                <a:cs typeface="Soleil" charset="0"/>
              </a:rPr>
              <a:t>2</a:t>
            </a:r>
            <a:r>
              <a:rPr lang="en-US" sz="800" i="1" dirty="0">
                <a:ea typeface="Soleil" charset="0"/>
                <a:cs typeface="Soleil" charset="0"/>
              </a:rPr>
              <a:t> De minimis (lesser of 3% of issue price or $250k) and reasonable retainage (5% spent in 12 months) exceptions may apply for last benchmark.</a:t>
            </a:r>
          </a:p>
        </p:txBody>
      </p:sp>
      <p:graphicFrame>
        <p:nvGraphicFramePr>
          <p:cNvPr id="5" name="Table 4">
            <a:extLst>
              <a:ext uri="{FF2B5EF4-FFF2-40B4-BE49-F238E27FC236}">
                <a16:creationId xmlns:a16="http://schemas.microsoft.com/office/drawing/2014/main" id="{4C72B430-AEA6-BAF9-8012-811DA574230B}"/>
              </a:ext>
            </a:extLst>
          </p:cNvPr>
          <p:cNvGraphicFramePr>
            <a:graphicFrameLocks noGrp="1"/>
          </p:cNvGraphicFramePr>
          <p:nvPr>
            <p:extLst>
              <p:ext uri="{D42A27DB-BD31-4B8C-83A1-F6EECF244321}">
                <p14:modId xmlns:p14="http://schemas.microsoft.com/office/powerpoint/2010/main" val="1404129548"/>
              </p:ext>
            </p:extLst>
          </p:nvPr>
        </p:nvGraphicFramePr>
        <p:xfrm>
          <a:off x="4700675" y="2752234"/>
          <a:ext cx="4023360" cy="2987040"/>
        </p:xfrm>
        <a:graphic>
          <a:graphicData uri="http://schemas.openxmlformats.org/drawingml/2006/table">
            <a:tbl>
              <a:tblPr firstRow="1" bandRow="1">
                <a:tableStyleId>{9DCAF9ED-07DC-4A11-8D7F-57B35C25682E}</a:tableStyleId>
              </a:tblPr>
              <a:tblGrid>
                <a:gridCol w="1828800">
                  <a:extLst>
                    <a:ext uri="{9D8B030D-6E8A-4147-A177-3AD203B41FA5}">
                      <a16:colId xmlns:a16="http://schemas.microsoft.com/office/drawing/2014/main" val="1863765199"/>
                    </a:ext>
                  </a:extLst>
                </a:gridCol>
                <a:gridCol w="2194560">
                  <a:extLst>
                    <a:ext uri="{9D8B030D-6E8A-4147-A177-3AD203B41FA5}">
                      <a16:colId xmlns:a16="http://schemas.microsoft.com/office/drawing/2014/main" val="1119915763"/>
                    </a:ext>
                  </a:extLst>
                </a:gridCol>
              </a:tblGrid>
              <a:tr h="370840">
                <a:tc>
                  <a:txBody>
                    <a:bodyPr/>
                    <a:lstStyle/>
                    <a:p>
                      <a:pPr algn="ctr"/>
                      <a:r>
                        <a:rPr lang="en-US" sz="1400" dirty="0"/>
                        <a:t>Spending Exception</a:t>
                      </a:r>
                    </a:p>
                  </a:txBody>
                  <a:tcPr anchor="ctr">
                    <a:solidFill>
                      <a:schemeClr val="tx2">
                        <a:lumMod val="90000"/>
                        <a:lumOff val="10000"/>
                      </a:schemeClr>
                    </a:solidFill>
                  </a:tcPr>
                </a:tc>
                <a:tc>
                  <a:txBody>
                    <a:bodyPr/>
                    <a:lstStyle/>
                    <a:p>
                      <a:pPr algn="ctr"/>
                      <a:r>
                        <a:rPr lang="en-US" sz="1400" dirty="0"/>
                        <a:t>Expenditure of </a:t>
                      </a:r>
                    </a:p>
                    <a:p>
                      <a:pPr algn="ctr"/>
                      <a:r>
                        <a:rPr lang="en-US" sz="1400" dirty="0"/>
                        <a:t>Proceeds Timeframe</a:t>
                      </a:r>
                    </a:p>
                  </a:txBody>
                  <a:tcPr anchor="ctr">
                    <a:solidFill>
                      <a:schemeClr val="tx2">
                        <a:lumMod val="90000"/>
                        <a:lumOff val="10000"/>
                      </a:schemeClr>
                    </a:solidFill>
                  </a:tcPr>
                </a:tc>
                <a:extLst>
                  <a:ext uri="{0D108BD9-81ED-4DB2-BD59-A6C34878D82A}">
                    <a16:rowId xmlns:a16="http://schemas.microsoft.com/office/drawing/2014/main" val="3132488939"/>
                  </a:ext>
                </a:extLst>
              </a:tr>
              <a:tr h="822960">
                <a:tc>
                  <a:txBody>
                    <a:bodyPr/>
                    <a:lstStyle/>
                    <a:p>
                      <a:pPr algn="ctr"/>
                      <a:r>
                        <a:rPr lang="en-US" sz="1100" b="1" dirty="0"/>
                        <a:t>Six-Month</a:t>
                      </a:r>
                      <a:r>
                        <a:rPr lang="en-US" sz="1100" dirty="0"/>
                        <a:t> </a:t>
                      </a:r>
                    </a:p>
                    <a:p>
                      <a:pPr algn="ctr"/>
                      <a:r>
                        <a:rPr lang="en-US" sz="1100" dirty="0"/>
                        <a:t>Spending Exception</a:t>
                      </a:r>
                    </a:p>
                    <a:p>
                      <a:pPr algn="ctr"/>
                      <a:r>
                        <a:rPr lang="en-US" sz="1100" b="1" i="1" dirty="0"/>
                        <a:t>(All Gross Proceeds)</a:t>
                      </a:r>
                    </a:p>
                  </a:txBody>
                  <a:tcPr anchor="ctr">
                    <a:solidFill>
                      <a:schemeClr val="bg1"/>
                    </a:solidFill>
                  </a:tcPr>
                </a:tc>
                <a:tc>
                  <a:txBody>
                    <a:bodyPr/>
                    <a:lstStyle/>
                    <a:p>
                      <a:pPr algn="ctr"/>
                      <a:r>
                        <a:rPr lang="en-US" sz="1100" dirty="0"/>
                        <a:t>6 months – 100%</a:t>
                      </a:r>
                      <a:r>
                        <a:rPr lang="en-US" sz="1100" baseline="30000" dirty="0"/>
                        <a:t>1</a:t>
                      </a:r>
                    </a:p>
                  </a:txBody>
                  <a:tcPr anchor="ctr">
                    <a:solidFill>
                      <a:schemeClr val="bg1"/>
                    </a:solidFill>
                  </a:tcPr>
                </a:tc>
                <a:extLst>
                  <a:ext uri="{0D108BD9-81ED-4DB2-BD59-A6C34878D82A}">
                    <a16:rowId xmlns:a16="http://schemas.microsoft.com/office/drawing/2014/main" val="980176083"/>
                  </a:ext>
                </a:extLst>
              </a:tr>
              <a:tr h="822960">
                <a:tc>
                  <a:txBody>
                    <a:bodyPr/>
                    <a:lstStyle/>
                    <a:p>
                      <a:pPr algn="ctr"/>
                      <a:r>
                        <a:rPr lang="en-US" sz="1100" b="1" dirty="0"/>
                        <a:t>Eighteen-Month</a:t>
                      </a:r>
                      <a:r>
                        <a:rPr lang="en-US" sz="1100" dirty="0"/>
                        <a:t> </a:t>
                      </a:r>
                    </a:p>
                    <a:p>
                      <a:pPr algn="ctr"/>
                      <a:r>
                        <a:rPr lang="en-US" sz="1100" dirty="0"/>
                        <a:t>Spending Exception</a:t>
                      </a:r>
                    </a:p>
                    <a:p>
                      <a:pPr algn="ctr"/>
                      <a:r>
                        <a:rPr lang="en-US" sz="1100" b="1" i="1" dirty="0"/>
                        <a:t>(All New Money)</a:t>
                      </a:r>
                    </a:p>
                  </a:txBody>
                  <a:tcPr anchor="ctr">
                    <a:solidFill>
                      <a:schemeClr val="bg1"/>
                    </a:solidFill>
                  </a:tcPr>
                </a:tc>
                <a:tc>
                  <a:txBody>
                    <a:bodyPr/>
                    <a:lstStyle/>
                    <a:p>
                      <a:pPr algn="ctr"/>
                      <a:r>
                        <a:rPr lang="en-US" sz="1100" dirty="0"/>
                        <a:t>6 months – at least 15%</a:t>
                      </a:r>
                    </a:p>
                    <a:p>
                      <a:pPr algn="ctr"/>
                      <a:r>
                        <a:rPr lang="en-US" sz="1100" dirty="0"/>
                        <a:t>12 months – at least 60%</a:t>
                      </a:r>
                    </a:p>
                    <a:p>
                      <a:pPr algn="ctr"/>
                      <a:r>
                        <a:rPr lang="en-US" sz="1100" dirty="0"/>
                        <a:t>18 months – 100%</a:t>
                      </a:r>
                      <a:r>
                        <a:rPr lang="en-US" sz="1100" baseline="30000" dirty="0"/>
                        <a:t>2</a:t>
                      </a:r>
                    </a:p>
                  </a:txBody>
                  <a:tcPr anchor="ctr">
                    <a:solidFill>
                      <a:schemeClr val="bg1"/>
                    </a:solidFill>
                  </a:tcPr>
                </a:tc>
                <a:extLst>
                  <a:ext uri="{0D108BD9-81ED-4DB2-BD59-A6C34878D82A}">
                    <a16:rowId xmlns:a16="http://schemas.microsoft.com/office/drawing/2014/main" val="158595168"/>
                  </a:ext>
                </a:extLst>
              </a:tr>
              <a:tr h="822960">
                <a:tc>
                  <a:txBody>
                    <a:bodyPr/>
                    <a:lstStyle/>
                    <a:p>
                      <a:pPr algn="ctr"/>
                      <a:r>
                        <a:rPr lang="en-US" sz="1100" b="1" dirty="0"/>
                        <a:t>Two-Year </a:t>
                      </a:r>
                    </a:p>
                    <a:p>
                      <a:pPr algn="ctr"/>
                      <a:r>
                        <a:rPr lang="en-US" sz="1100" dirty="0"/>
                        <a:t>Spending Exception</a:t>
                      </a:r>
                    </a:p>
                    <a:p>
                      <a:pPr algn="ctr"/>
                      <a:r>
                        <a:rPr lang="en-US" sz="1100" b="1" i="1" dirty="0"/>
                        <a:t>(Construction Issues)</a:t>
                      </a:r>
                    </a:p>
                  </a:txBody>
                  <a:tcPr anchor="ctr">
                    <a:solidFill>
                      <a:schemeClr val="bg1"/>
                    </a:solidFill>
                  </a:tcPr>
                </a:tc>
                <a:tc>
                  <a:txBody>
                    <a:bodyPr/>
                    <a:lstStyle/>
                    <a:p>
                      <a:pPr algn="ctr"/>
                      <a:r>
                        <a:rPr lang="en-US" sz="1100" dirty="0"/>
                        <a:t>6 months – at least 10%</a:t>
                      </a:r>
                    </a:p>
                    <a:p>
                      <a:pPr algn="ctr"/>
                      <a:r>
                        <a:rPr lang="en-US" sz="1100" dirty="0"/>
                        <a:t>12 months – at least 45%</a:t>
                      </a:r>
                    </a:p>
                    <a:p>
                      <a:pPr algn="ctr"/>
                      <a:r>
                        <a:rPr lang="en-US" sz="1100" dirty="0"/>
                        <a:t>18 months – at least 75%</a:t>
                      </a:r>
                    </a:p>
                    <a:p>
                      <a:pPr algn="ctr"/>
                      <a:r>
                        <a:rPr lang="en-US" sz="1100" dirty="0"/>
                        <a:t>24 months – 100%</a:t>
                      </a:r>
                      <a:r>
                        <a:rPr lang="en-US" sz="1100" baseline="30000" dirty="0"/>
                        <a:t>2</a:t>
                      </a:r>
                      <a:endParaRPr lang="en-US" sz="1100" dirty="0"/>
                    </a:p>
                  </a:txBody>
                  <a:tcPr anchor="ctr">
                    <a:solidFill>
                      <a:schemeClr val="bg1"/>
                    </a:solidFill>
                  </a:tcPr>
                </a:tc>
                <a:extLst>
                  <a:ext uri="{0D108BD9-81ED-4DB2-BD59-A6C34878D82A}">
                    <a16:rowId xmlns:a16="http://schemas.microsoft.com/office/drawing/2014/main" val="2278363392"/>
                  </a:ext>
                </a:extLst>
              </a:tr>
            </a:tbl>
          </a:graphicData>
        </a:graphic>
      </p:graphicFrame>
    </p:spTree>
    <p:extLst>
      <p:ext uri="{BB962C8B-B14F-4D97-AF65-F5344CB8AC3E}">
        <p14:creationId xmlns:p14="http://schemas.microsoft.com/office/powerpoint/2010/main" val="15561657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C4C58-13B1-1024-8772-E3A21D366924}"/>
            </a:ext>
          </a:extLst>
        </p:cNvPr>
        <p:cNvGrpSpPr/>
        <p:nvPr/>
      </p:nvGrpSpPr>
      <p:grpSpPr>
        <a:xfrm>
          <a:off x="0" y="0"/>
          <a:ext cx="0" cy="0"/>
          <a:chOff x="0" y="0"/>
          <a:chExt cx="0" cy="0"/>
        </a:xfrm>
      </p:grpSpPr>
      <p:sp>
        <p:nvSpPr>
          <p:cNvPr id="27" name="Title 1">
            <a:extLst>
              <a:ext uri="{FF2B5EF4-FFF2-40B4-BE49-F238E27FC236}">
                <a16:creationId xmlns:a16="http://schemas.microsoft.com/office/drawing/2014/main" id="{52F0574A-0CA5-510A-9716-F6B9C8F98674}"/>
              </a:ext>
            </a:extLst>
          </p:cNvPr>
          <p:cNvSpPr txBox="1">
            <a:spLocks/>
          </p:cNvSpPr>
          <p:nvPr/>
        </p:nvSpPr>
        <p:spPr>
          <a:xfrm>
            <a:off x="417099" y="211885"/>
            <a:ext cx="8306936" cy="612868"/>
          </a:xfrm>
          <a:prstGeom prst="rect">
            <a:avLst/>
          </a:prstGeom>
        </p:spPr>
        <p:txBody>
          <a:bodyPr vert="horz" lIns="0" tIns="0" rIns="0" bIns="0" rtlCol="0" anchor="ctr">
            <a:noAutofit/>
          </a:bodyPr>
          <a:lstStyle>
            <a:lvl1pPr algn="l" defTabSz="887553" rtl="0" eaLnBrk="1" latinLnBrk="0" hangingPunct="1">
              <a:lnSpc>
                <a:spcPct val="90000"/>
              </a:lnSpc>
              <a:spcBef>
                <a:spcPct val="0"/>
              </a:spcBef>
              <a:buNone/>
              <a:defRPr sz="1941" b="1" kern="1200">
                <a:solidFill>
                  <a:schemeClr val="tx2"/>
                </a:solidFill>
                <a:latin typeface="+mj-lt"/>
                <a:ea typeface="+mj-ea"/>
                <a:cs typeface="+mj-cs"/>
              </a:defRPr>
            </a:lvl1pPr>
          </a:lstStyle>
          <a:p>
            <a:r>
              <a:rPr lang="en-US" sz="1900" cap="all" dirty="0"/>
              <a:t>Discussion topics  </a:t>
            </a:r>
          </a:p>
        </p:txBody>
      </p:sp>
      <p:cxnSp>
        <p:nvCxnSpPr>
          <p:cNvPr id="28" name="Straight Connector 27">
            <a:extLst>
              <a:ext uri="{FF2B5EF4-FFF2-40B4-BE49-F238E27FC236}">
                <a16:creationId xmlns:a16="http://schemas.microsoft.com/office/drawing/2014/main" id="{9A85E2F1-7401-5EA3-9322-AEE7AC8B9D9D}"/>
              </a:ext>
            </a:extLst>
          </p:cNvPr>
          <p:cNvCxnSpPr/>
          <p:nvPr/>
        </p:nvCxnSpPr>
        <p:spPr>
          <a:xfrm>
            <a:off x="417098" y="762000"/>
            <a:ext cx="8312727" cy="0"/>
          </a:xfrm>
          <a:prstGeom prst="line">
            <a:avLst/>
          </a:prstGeom>
          <a:ln w="19050" cmpd="sng">
            <a:solidFill>
              <a:srgbClr val="A9A8A9"/>
            </a:solidFill>
          </a:ln>
          <a:effectLst/>
        </p:spPr>
        <p:style>
          <a:lnRef idx="2">
            <a:schemeClr val="accent1"/>
          </a:lnRef>
          <a:fillRef idx="0">
            <a:schemeClr val="accent1"/>
          </a:fillRef>
          <a:effectRef idx="1">
            <a:schemeClr val="accent1"/>
          </a:effectRef>
          <a:fontRef idx="minor">
            <a:schemeClr val="tx1"/>
          </a:fontRef>
        </p:style>
      </p:cxnSp>
      <p:sp>
        <p:nvSpPr>
          <p:cNvPr id="2" name="Slide Number Placeholder 1">
            <a:extLst>
              <a:ext uri="{FF2B5EF4-FFF2-40B4-BE49-F238E27FC236}">
                <a16:creationId xmlns:a16="http://schemas.microsoft.com/office/drawing/2014/main" id="{85C52CFB-F4A9-CB8F-3A0C-4B8D2466E1D7}"/>
              </a:ext>
            </a:extLst>
          </p:cNvPr>
          <p:cNvSpPr>
            <a:spLocks noGrp="1"/>
          </p:cNvSpPr>
          <p:nvPr>
            <p:ph type="sldNum" sz="quarter" idx="13"/>
          </p:nvPr>
        </p:nvSpPr>
        <p:spPr/>
        <p:txBody>
          <a:bodyPr/>
          <a:lstStyle/>
          <a:p>
            <a:fld id="{612DC607-6A03-FC4D-8F08-E2A898818239}" type="slidenum">
              <a:rPr lang="en-US" smtClean="0">
                <a:solidFill>
                  <a:srgbClr val="00274C"/>
                </a:solidFill>
              </a:rPr>
              <a:pPr/>
              <a:t>12</a:t>
            </a:fld>
            <a:endParaRPr lang="en-US" dirty="0">
              <a:solidFill>
                <a:srgbClr val="00274C"/>
              </a:solidFill>
            </a:endParaRPr>
          </a:p>
        </p:txBody>
      </p:sp>
      <p:graphicFrame>
        <p:nvGraphicFramePr>
          <p:cNvPr id="6" name="Table 5">
            <a:extLst>
              <a:ext uri="{FF2B5EF4-FFF2-40B4-BE49-F238E27FC236}">
                <a16:creationId xmlns:a16="http://schemas.microsoft.com/office/drawing/2014/main" id="{9BA7CB0F-D199-026B-D85F-D6319804C096}"/>
              </a:ext>
            </a:extLst>
          </p:cNvPr>
          <p:cNvGraphicFramePr>
            <a:graphicFrameLocks noGrp="1"/>
          </p:cNvGraphicFramePr>
          <p:nvPr>
            <p:extLst>
              <p:ext uri="{D42A27DB-BD31-4B8C-83A1-F6EECF244321}">
                <p14:modId xmlns:p14="http://schemas.microsoft.com/office/powerpoint/2010/main" val="991656360"/>
              </p:ext>
            </p:extLst>
          </p:nvPr>
        </p:nvGraphicFramePr>
        <p:xfrm>
          <a:off x="609600" y="1673893"/>
          <a:ext cx="8186640" cy="2060823"/>
        </p:xfrm>
        <a:graphic>
          <a:graphicData uri="http://schemas.openxmlformats.org/drawingml/2006/table">
            <a:tbl>
              <a:tblPr>
                <a:tableStyleId>{2D5ABB26-0587-4C30-8999-92F81FD0307C}</a:tableStyleId>
              </a:tblPr>
              <a:tblGrid>
                <a:gridCol w="485877">
                  <a:extLst>
                    <a:ext uri="{9D8B030D-6E8A-4147-A177-3AD203B41FA5}">
                      <a16:colId xmlns:a16="http://schemas.microsoft.com/office/drawing/2014/main" val="1152150551"/>
                    </a:ext>
                  </a:extLst>
                </a:gridCol>
                <a:gridCol w="6364324">
                  <a:extLst>
                    <a:ext uri="{9D8B030D-6E8A-4147-A177-3AD203B41FA5}">
                      <a16:colId xmlns:a16="http://schemas.microsoft.com/office/drawing/2014/main" val="3122628768"/>
                    </a:ext>
                  </a:extLst>
                </a:gridCol>
                <a:gridCol w="1336439">
                  <a:extLst>
                    <a:ext uri="{9D8B030D-6E8A-4147-A177-3AD203B41FA5}">
                      <a16:colId xmlns:a16="http://schemas.microsoft.com/office/drawing/2014/main" val="3182422257"/>
                    </a:ext>
                  </a:extLst>
                </a:gridCol>
              </a:tblGrid>
              <a:tr h="340447">
                <a:tc>
                  <a:txBody>
                    <a:bodyPr/>
                    <a:lstStyle/>
                    <a:p>
                      <a:pPr marL="0" marR="0" algn="ctr">
                        <a:lnSpc>
                          <a:spcPct val="100000"/>
                        </a:lnSpc>
                        <a:spcBef>
                          <a:spcPts val="0"/>
                        </a:spcBef>
                        <a:spcAft>
                          <a:spcPts val="0"/>
                        </a:spcAft>
                      </a:pPr>
                      <a:endParaRPr lang="en-US" sz="1400" b="1" dirty="0">
                        <a:solidFill>
                          <a:schemeClr val="accent1"/>
                        </a:solidFill>
                        <a:effectLst/>
                        <a:latin typeface="+mn-lt"/>
                        <a:ea typeface="Calibri" panose="020F0502020204030204" pitchFamily="34" charset="0"/>
                        <a:cs typeface="Times New Roman" panose="02020603050405020304" pitchFamily="18" charset="0"/>
                      </a:endParaRPr>
                    </a:p>
                  </a:txBody>
                  <a:tcPr marL="62647" marR="62647" marT="62647" marB="62647" anchor="ctr">
                    <a:lnB w="12700" cap="flat" cmpd="sng" algn="ctr">
                      <a:noFill/>
                      <a:prstDash val="solid"/>
                      <a:round/>
                      <a:headEnd type="none" w="med" len="med"/>
                      <a:tailEnd type="none" w="med" len="med"/>
                    </a:lnB>
                    <a:solidFill>
                      <a:schemeClr val="bg1"/>
                    </a:solidFill>
                  </a:tcPr>
                </a:tc>
                <a:tc>
                  <a:txBody>
                    <a:bodyPr/>
                    <a:lstStyle/>
                    <a:p>
                      <a:pPr marL="0" marR="0" algn="l">
                        <a:lnSpc>
                          <a:spcPct val="100000"/>
                        </a:lnSpc>
                        <a:spcBef>
                          <a:spcPts val="0"/>
                        </a:spcBef>
                        <a:spcAft>
                          <a:spcPts val="0"/>
                        </a:spcAft>
                      </a:pPr>
                      <a:endParaRPr lang="en-US" sz="1400" b="1" dirty="0">
                        <a:solidFill>
                          <a:schemeClr val="accent1"/>
                        </a:solidFill>
                        <a:effectLst/>
                        <a:latin typeface="+mn-lt"/>
                        <a:ea typeface="Calibri" panose="020F0502020204030204" pitchFamily="34" charset="0"/>
                        <a:cs typeface="Times New Roman" panose="02020603050405020304" pitchFamily="18" charset="0"/>
                      </a:endParaRPr>
                    </a:p>
                  </a:txBody>
                  <a:tcPr marL="62647" marR="62647" marT="62647" marB="62647" anchor="ctr">
                    <a:lnB w="12700" cap="flat" cmpd="sng" algn="ctr">
                      <a:no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endParaRPr lang="en-US" sz="1400" b="1" dirty="0">
                        <a:solidFill>
                          <a:schemeClr val="accent1"/>
                        </a:solidFill>
                        <a:effectLst/>
                        <a:latin typeface="+mn-lt"/>
                        <a:ea typeface="Calibri" panose="020F0502020204030204" pitchFamily="34" charset="0"/>
                        <a:cs typeface="Times New Roman" panose="02020603050405020304" pitchFamily="18" charset="0"/>
                      </a:endParaRPr>
                    </a:p>
                  </a:txBody>
                  <a:tcPr marL="62647" marR="62647" marT="62647" marB="62647" anchor="ctr">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24649429"/>
                  </a:ext>
                </a:extLst>
              </a:tr>
              <a:tr h="340447">
                <a:tc>
                  <a:txBody>
                    <a:bodyPr/>
                    <a:lstStyle/>
                    <a:p>
                      <a:pPr marL="0" marR="0" algn="l">
                        <a:lnSpc>
                          <a:spcPct val="100000"/>
                        </a:lnSpc>
                        <a:spcBef>
                          <a:spcPts val="0"/>
                        </a:spcBef>
                        <a:spcAft>
                          <a:spcPts val="0"/>
                        </a:spcAft>
                      </a:pPr>
                      <a:r>
                        <a:rPr lang="en-US" sz="2000" b="0" dirty="0">
                          <a:solidFill>
                            <a:schemeClr val="tx2"/>
                          </a:solidFill>
                          <a:effectLst/>
                          <a:latin typeface="+mn-lt"/>
                          <a:ea typeface="Calibri" panose="020F0502020204030204" pitchFamily="34" charset="0"/>
                          <a:cs typeface="Times New Roman" panose="02020603050405020304" pitchFamily="18" charset="0"/>
                        </a:rPr>
                        <a:t>1</a:t>
                      </a:r>
                    </a:p>
                  </a:txBody>
                  <a:tcPr marL="62647" marR="62647" marT="62647" marB="62647">
                    <a:lnT w="12700" cap="flat" cmpd="sng" algn="ctr">
                      <a:no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tc>
                  <a:txBody>
                    <a:bodyPr/>
                    <a:lstStyle/>
                    <a:p>
                      <a:pPr marL="0" marR="0" algn="l">
                        <a:lnSpc>
                          <a:spcPct val="100000"/>
                        </a:lnSpc>
                        <a:spcBef>
                          <a:spcPts val="0"/>
                        </a:spcBef>
                        <a:spcAft>
                          <a:spcPts val="0"/>
                        </a:spcAft>
                      </a:pPr>
                      <a:r>
                        <a:rPr lang="en-US" sz="2000" b="0" baseline="0" dirty="0">
                          <a:solidFill>
                            <a:schemeClr val="tx2"/>
                          </a:solidFill>
                          <a:effectLst/>
                          <a:latin typeface="+mn-lt"/>
                          <a:ea typeface="Calibri" panose="020F0502020204030204" pitchFamily="34" charset="0"/>
                          <a:cs typeface="Times New Roman" panose="02020603050405020304" pitchFamily="18" charset="0"/>
                        </a:rPr>
                        <a:t>Municipal Bonds Overview</a:t>
                      </a:r>
                      <a:endParaRPr lang="en-US" sz="2000" b="0" dirty="0">
                        <a:solidFill>
                          <a:schemeClr val="tx2"/>
                        </a:solidFill>
                        <a:effectLst/>
                        <a:latin typeface="+mn-lt"/>
                        <a:ea typeface="Calibri" panose="020F0502020204030204" pitchFamily="34" charset="0"/>
                        <a:cs typeface="Times New Roman" panose="02020603050405020304" pitchFamily="18" charset="0"/>
                      </a:endParaRPr>
                    </a:p>
                  </a:txBody>
                  <a:tcPr marL="62647" marR="62647" marT="62647" marB="62647">
                    <a:lnT w="12700" cap="flat" cmpd="sng" algn="ctr">
                      <a:no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tc>
                  <a:txBody>
                    <a:bodyPr/>
                    <a:lstStyle/>
                    <a:p>
                      <a:pPr marL="0" marR="0" lvl="0" indent="0" algn="ctr" defTabSz="1005840" rtl="0" eaLnBrk="1" fontAlgn="auto" latinLnBrk="0" hangingPunct="1">
                        <a:lnSpc>
                          <a:spcPct val="100000"/>
                        </a:lnSpc>
                        <a:spcBef>
                          <a:spcPts val="0"/>
                        </a:spcBef>
                        <a:spcAft>
                          <a:spcPts val="0"/>
                        </a:spcAft>
                        <a:buClrTx/>
                        <a:buSzTx/>
                        <a:buFontTx/>
                        <a:buNone/>
                        <a:tabLst/>
                        <a:defRPr/>
                      </a:pPr>
                      <a:endParaRPr lang="en-US" sz="1200" b="0" dirty="0">
                        <a:solidFill>
                          <a:schemeClr val="tx1"/>
                        </a:solidFill>
                        <a:effectLst/>
                        <a:latin typeface="+mn-lt"/>
                        <a:ea typeface="Calibri" panose="020F0502020204030204" pitchFamily="34" charset="0"/>
                        <a:cs typeface="Times New Roman" panose="02020603050405020304" pitchFamily="18" charset="0"/>
                      </a:endParaRPr>
                    </a:p>
                  </a:txBody>
                  <a:tcPr marL="62647" marR="62647" marT="62647" marB="62647">
                    <a:lnT w="12700" cap="flat" cmpd="sng" algn="ctr">
                      <a:no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621421906"/>
                  </a:ext>
                </a:extLst>
              </a:tr>
              <a:tr h="273212">
                <a:tc>
                  <a:txBody>
                    <a:bodyPr/>
                    <a:lstStyle/>
                    <a:p>
                      <a:pPr marL="0" marR="0" algn="l">
                        <a:lnSpc>
                          <a:spcPct val="100000"/>
                        </a:lnSpc>
                        <a:spcBef>
                          <a:spcPts val="0"/>
                        </a:spcBef>
                        <a:spcAft>
                          <a:spcPts val="0"/>
                        </a:spcAft>
                      </a:pPr>
                      <a:r>
                        <a:rPr lang="en-US" sz="2000" b="0" dirty="0">
                          <a:solidFill>
                            <a:schemeClr val="tx2"/>
                          </a:solidFill>
                          <a:effectLst/>
                          <a:latin typeface="+mn-lt"/>
                          <a:ea typeface="Calibri" panose="020F0502020204030204" pitchFamily="34" charset="0"/>
                          <a:cs typeface="Times New Roman" panose="02020603050405020304" pitchFamily="18" charset="0"/>
                        </a:rPr>
                        <a:t>2</a:t>
                      </a:r>
                    </a:p>
                  </a:txBody>
                  <a:tcPr marL="62647" marR="62647" marT="62647" marB="62647">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tc>
                  <a:txBody>
                    <a:bodyPr/>
                    <a:lstStyle/>
                    <a:p>
                      <a:pPr marL="0" marR="0" lvl="0" indent="0" algn="l" defTabSz="887553" rtl="0" eaLnBrk="1" fontAlgn="auto" latinLnBrk="0" hangingPunct="1">
                        <a:lnSpc>
                          <a:spcPct val="100000"/>
                        </a:lnSpc>
                        <a:spcBef>
                          <a:spcPts val="0"/>
                        </a:spcBef>
                        <a:spcAft>
                          <a:spcPts val="0"/>
                        </a:spcAft>
                        <a:buClrTx/>
                        <a:buSzTx/>
                        <a:buFontTx/>
                        <a:buNone/>
                        <a:tabLst>
                          <a:tab pos="457200" algn="l"/>
                        </a:tabLst>
                        <a:defRPr/>
                      </a:pPr>
                      <a:r>
                        <a:rPr lang="en-US" sz="2000" b="0" dirty="0">
                          <a:solidFill>
                            <a:schemeClr val="tx2"/>
                          </a:solidFill>
                          <a:effectLst/>
                          <a:latin typeface="+mn-lt"/>
                          <a:ea typeface="Times New Roman" panose="02020603050405020304" pitchFamily="18" charset="0"/>
                        </a:rPr>
                        <a:t>What is Arbitrage Rebate?</a:t>
                      </a:r>
                    </a:p>
                  </a:txBody>
                  <a:tcPr marL="66563" marR="66563" marT="0" marB="0"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tc>
                  <a:txBody>
                    <a:bodyPr/>
                    <a:lstStyle/>
                    <a:p>
                      <a:pPr marL="0" marR="0" algn="ctr">
                        <a:lnSpc>
                          <a:spcPct val="100000"/>
                        </a:lnSpc>
                        <a:spcBef>
                          <a:spcPts val="0"/>
                        </a:spcBef>
                        <a:spcAft>
                          <a:spcPts val="0"/>
                        </a:spcAft>
                      </a:pPr>
                      <a:endParaRPr lang="en-US" sz="1200" b="0" dirty="0">
                        <a:solidFill>
                          <a:schemeClr val="tx1"/>
                        </a:solidFill>
                        <a:effectLst/>
                        <a:latin typeface="+mn-lt"/>
                        <a:ea typeface="Calibri" panose="020F0502020204030204" pitchFamily="34" charset="0"/>
                        <a:cs typeface="Times New Roman" panose="02020603050405020304" pitchFamily="18" charset="0"/>
                      </a:endParaRPr>
                    </a:p>
                  </a:txBody>
                  <a:tcPr marL="62647" marR="62647" marT="62647" marB="62647">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930674121"/>
                  </a:ext>
                </a:extLst>
              </a:tr>
              <a:tr h="273212">
                <a:tc>
                  <a:txBody>
                    <a:bodyPr/>
                    <a:lstStyle/>
                    <a:p>
                      <a:pPr marL="0" marR="0" algn="l">
                        <a:lnSpc>
                          <a:spcPct val="100000"/>
                        </a:lnSpc>
                        <a:spcBef>
                          <a:spcPts val="0"/>
                        </a:spcBef>
                        <a:spcAft>
                          <a:spcPts val="0"/>
                        </a:spcAft>
                      </a:pPr>
                      <a:r>
                        <a:rPr lang="en-US" sz="2000" b="0" dirty="0">
                          <a:solidFill>
                            <a:schemeClr val="tx2"/>
                          </a:solidFill>
                          <a:effectLst/>
                          <a:latin typeface="+mn-lt"/>
                          <a:ea typeface="Calibri" panose="020F0502020204030204" pitchFamily="34" charset="0"/>
                          <a:cs typeface="Times New Roman" panose="02020603050405020304" pitchFamily="18" charset="0"/>
                        </a:rPr>
                        <a:t>3</a:t>
                      </a:r>
                    </a:p>
                  </a:txBody>
                  <a:tcPr marL="62647" marR="62647" marT="62647" marB="62647">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tc>
                  <a:txBody>
                    <a:bodyPr/>
                    <a:lstStyle/>
                    <a:p>
                      <a:pPr marL="0" marR="0" algn="l">
                        <a:spcBef>
                          <a:spcPts val="0"/>
                        </a:spcBef>
                        <a:spcAft>
                          <a:spcPts val="0"/>
                        </a:spcAft>
                        <a:tabLst>
                          <a:tab pos="457200" algn="l"/>
                        </a:tabLst>
                      </a:pPr>
                      <a:r>
                        <a:rPr lang="en-US" sz="2000" b="0" dirty="0">
                          <a:solidFill>
                            <a:schemeClr val="tx2"/>
                          </a:solidFill>
                          <a:effectLst/>
                          <a:latin typeface="+mn-lt"/>
                          <a:ea typeface="Times New Roman" panose="02020603050405020304" pitchFamily="18" charset="0"/>
                        </a:rPr>
                        <a:t>What is Private Business Use?</a:t>
                      </a:r>
                    </a:p>
                  </a:txBody>
                  <a:tcPr marL="66563" marR="66563" marT="0" marB="0"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tc>
                  <a:txBody>
                    <a:bodyPr/>
                    <a:lstStyle/>
                    <a:p>
                      <a:pPr marL="0" marR="0" algn="ctr">
                        <a:lnSpc>
                          <a:spcPct val="100000"/>
                        </a:lnSpc>
                        <a:spcBef>
                          <a:spcPts val="0"/>
                        </a:spcBef>
                        <a:spcAft>
                          <a:spcPts val="0"/>
                        </a:spcAft>
                      </a:pPr>
                      <a:endParaRPr lang="en-US" sz="1200" b="0" dirty="0">
                        <a:solidFill>
                          <a:schemeClr val="tx1"/>
                        </a:solidFill>
                        <a:effectLst/>
                        <a:latin typeface="+mn-lt"/>
                        <a:ea typeface="Calibri" panose="020F0502020204030204" pitchFamily="34" charset="0"/>
                        <a:cs typeface="Times New Roman" panose="02020603050405020304" pitchFamily="18" charset="0"/>
                      </a:endParaRPr>
                    </a:p>
                  </a:txBody>
                  <a:tcPr marL="62647" marR="62647" marT="62647" marB="62647">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4038471515"/>
                  </a:ext>
                </a:extLst>
              </a:tr>
              <a:tr h="273212">
                <a:tc>
                  <a:txBody>
                    <a:bodyPr/>
                    <a:lstStyle/>
                    <a:p>
                      <a:pPr marL="0" marR="0" algn="l">
                        <a:lnSpc>
                          <a:spcPct val="100000"/>
                        </a:lnSpc>
                        <a:spcBef>
                          <a:spcPts val="0"/>
                        </a:spcBef>
                        <a:spcAft>
                          <a:spcPts val="0"/>
                        </a:spcAft>
                      </a:pPr>
                      <a:r>
                        <a:rPr lang="en-US" sz="2000" b="0" dirty="0">
                          <a:solidFill>
                            <a:schemeClr val="tx2"/>
                          </a:solidFill>
                          <a:effectLst/>
                          <a:latin typeface="+mn-lt"/>
                          <a:ea typeface="Calibri" panose="020F0502020204030204" pitchFamily="34" charset="0"/>
                          <a:cs typeface="Times New Roman" panose="02020603050405020304" pitchFamily="18" charset="0"/>
                        </a:rPr>
                        <a:t>4</a:t>
                      </a:r>
                    </a:p>
                  </a:txBody>
                  <a:tcPr marL="62647" marR="62647" marT="62647" marB="62647">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tc>
                  <a:txBody>
                    <a:bodyPr/>
                    <a:lstStyle/>
                    <a:p>
                      <a:pPr marL="0" marR="0" algn="l">
                        <a:spcBef>
                          <a:spcPts val="0"/>
                        </a:spcBef>
                        <a:spcAft>
                          <a:spcPts val="0"/>
                        </a:spcAft>
                        <a:tabLst>
                          <a:tab pos="457200" algn="l"/>
                        </a:tabLst>
                      </a:pPr>
                      <a:r>
                        <a:rPr lang="en-US" sz="2000" b="0" dirty="0">
                          <a:solidFill>
                            <a:schemeClr val="tx2"/>
                          </a:solidFill>
                          <a:effectLst/>
                          <a:latin typeface="+mn-lt"/>
                          <a:ea typeface="Times New Roman" panose="02020603050405020304" pitchFamily="18" charset="0"/>
                        </a:rPr>
                        <a:t>Other Tax and Securities Considerations </a:t>
                      </a:r>
                    </a:p>
                  </a:txBody>
                  <a:tcPr marL="66563" marR="66563" marT="0" marB="0"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tc>
                  <a:txBody>
                    <a:bodyPr/>
                    <a:lstStyle/>
                    <a:p>
                      <a:pPr marL="0" marR="0" algn="ctr">
                        <a:lnSpc>
                          <a:spcPct val="100000"/>
                        </a:lnSpc>
                        <a:spcBef>
                          <a:spcPts val="0"/>
                        </a:spcBef>
                        <a:spcAft>
                          <a:spcPts val="0"/>
                        </a:spcAft>
                      </a:pPr>
                      <a:endParaRPr lang="en-US" sz="1200" b="0" dirty="0">
                        <a:solidFill>
                          <a:schemeClr val="tx1"/>
                        </a:solidFill>
                        <a:effectLst/>
                        <a:latin typeface="+mn-lt"/>
                        <a:ea typeface="Calibri" panose="020F0502020204030204" pitchFamily="34" charset="0"/>
                        <a:cs typeface="Times New Roman" panose="02020603050405020304" pitchFamily="18" charset="0"/>
                      </a:endParaRPr>
                    </a:p>
                  </a:txBody>
                  <a:tcPr marL="62647" marR="62647" marT="62647" marB="62647">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604185420"/>
                  </a:ext>
                </a:extLst>
              </a:tr>
            </a:tbl>
          </a:graphicData>
        </a:graphic>
      </p:graphicFrame>
    </p:spTree>
    <p:extLst>
      <p:ext uri="{BB962C8B-B14F-4D97-AF65-F5344CB8AC3E}">
        <p14:creationId xmlns:p14="http://schemas.microsoft.com/office/powerpoint/2010/main" val="21404141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28D5E-119C-4F87-3F6C-38D159D42DC3}"/>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8515C5C2-6EDA-2093-9037-68CD7E8D3B38}"/>
              </a:ext>
            </a:extLst>
          </p:cNvPr>
          <p:cNvSpPr/>
          <p:nvPr/>
        </p:nvSpPr>
        <p:spPr>
          <a:xfrm>
            <a:off x="1219201" y="6400800"/>
            <a:ext cx="3743802" cy="25241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48469"/>
            <a:endParaRPr lang="en-US" sz="1765" dirty="0">
              <a:solidFill>
                <a:srgbClr val="FFFFFF"/>
              </a:solidFill>
              <a:latin typeface="Century Gothic"/>
            </a:endParaRPr>
          </a:p>
        </p:txBody>
      </p:sp>
      <p:sp>
        <p:nvSpPr>
          <p:cNvPr id="27" name="Title 1">
            <a:extLst>
              <a:ext uri="{FF2B5EF4-FFF2-40B4-BE49-F238E27FC236}">
                <a16:creationId xmlns:a16="http://schemas.microsoft.com/office/drawing/2014/main" id="{DEA6C8FF-3DCF-6273-0B52-5B6309669C58}"/>
              </a:ext>
            </a:extLst>
          </p:cNvPr>
          <p:cNvSpPr txBox="1">
            <a:spLocks/>
          </p:cNvSpPr>
          <p:nvPr/>
        </p:nvSpPr>
        <p:spPr>
          <a:xfrm>
            <a:off x="417099" y="211885"/>
            <a:ext cx="8306936" cy="612868"/>
          </a:xfrm>
          <a:prstGeom prst="rect">
            <a:avLst/>
          </a:prstGeom>
        </p:spPr>
        <p:txBody>
          <a:bodyPr vert="horz" lIns="0" tIns="0" rIns="0" bIns="0" rtlCol="0" anchor="ctr">
            <a:noAutofit/>
          </a:bodyPr>
          <a:lstStyle>
            <a:lvl1pPr algn="l" defTabSz="887553" rtl="0" eaLnBrk="1" latinLnBrk="0" hangingPunct="1">
              <a:lnSpc>
                <a:spcPct val="90000"/>
              </a:lnSpc>
              <a:spcBef>
                <a:spcPct val="0"/>
              </a:spcBef>
              <a:buNone/>
              <a:defRPr sz="1941" b="1" kern="1200">
                <a:solidFill>
                  <a:schemeClr val="tx2"/>
                </a:solidFill>
                <a:latin typeface="+mj-lt"/>
                <a:ea typeface="+mj-ea"/>
                <a:cs typeface="+mj-cs"/>
              </a:defRPr>
            </a:lvl1pPr>
          </a:lstStyle>
          <a:p>
            <a:r>
              <a:rPr lang="en-US" sz="1800" cap="all" dirty="0">
                <a:cs typeface="Arial" panose="020B0604020202020204" pitchFamily="34" charset="0"/>
              </a:rPr>
              <a:t>What is Arbitrage Rebate?</a:t>
            </a:r>
            <a:endParaRPr lang="en-US" sz="1900" cap="all" dirty="0"/>
          </a:p>
        </p:txBody>
      </p:sp>
      <p:cxnSp>
        <p:nvCxnSpPr>
          <p:cNvPr id="28" name="Straight Connector 27">
            <a:extLst>
              <a:ext uri="{FF2B5EF4-FFF2-40B4-BE49-F238E27FC236}">
                <a16:creationId xmlns:a16="http://schemas.microsoft.com/office/drawing/2014/main" id="{598C2373-43A5-BF35-BFDB-FC9A8522A40B}"/>
              </a:ext>
            </a:extLst>
          </p:cNvPr>
          <p:cNvCxnSpPr/>
          <p:nvPr/>
        </p:nvCxnSpPr>
        <p:spPr>
          <a:xfrm>
            <a:off x="417098" y="762000"/>
            <a:ext cx="8312727" cy="0"/>
          </a:xfrm>
          <a:prstGeom prst="line">
            <a:avLst/>
          </a:prstGeom>
          <a:ln w="19050" cmpd="sng">
            <a:solidFill>
              <a:srgbClr val="A9A8A9"/>
            </a:solidFill>
          </a:ln>
          <a:effectLst/>
        </p:spPr>
        <p:style>
          <a:lnRef idx="2">
            <a:schemeClr val="accent1"/>
          </a:lnRef>
          <a:fillRef idx="0">
            <a:schemeClr val="accent1"/>
          </a:fillRef>
          <a:effectRef idx="1">
            <a:schemeClr val="accent1"/>
          </a:effectRef>
          <a:fontRef idx="minor">
            <a:schemeClr val="tx1"/>
          </a:fontRef>
        </p:style>
      </p:cxnSp>
      <p:sp>
        <p:nvSpPr>
          <p:cNvPr id="3" name="Slide Number Placeholder 2">
            <a:extLst>
              <a:ext uri="{FF2B5EF4-FFF2-40B4-BE49-F238E27FC236}">
                <a16:creationId xmlns:a16="http://schemas.microsoft.com/office/drawing/2014/main" id="{130FCFE9-5B67-F799-356B-9C7A8CBB23D7}"/>
              </a:ext>
            </a:extLst>
          </p:cNvPr>
          <p:cNvSpPr>
            <a:spLocks noGrp="1"/>
          </p:cNvSpPr>
          <p:nvPr>
            <p:ph type="sldNum" sz="quarter" idx="13"/>
          </p:nvPr>
        </p:nvSpPr>
        <p:spPr/>
        <p:txBody>
          <a:bodyPr/>
          <a:lstStyle/>
          <a:p>
            <a:fld id="{612DC607-6A03-FC4D-8F08-E2A898818239}" type="slidenum">
              <a:rPr lang="en-US" smtClean="0">
                <a:solidFill>
                  <a:srgbClr val="00274C"/>
                </a:solidFill>
              </a:rPr>
              <a:pPr/>
              <a:t>13</a:t>
            </a:fld>
            <a:endParaRPr lang="en-US" dirty="0">
              <a:solidFill>
                <a:srgbClr val="00274C"/>
              </a:solidFill>
            </a:endParaRPr>
          </a:p>
        </p:txBody>
      </p:sp>
      <p:pic>
        <p:nvPicPr>
          <p:cNvPr id="4" name="Image 0" descr="/mnt/data/a_clean_corporate_presentation_slide_infographic.png">
            <a:extLst>
              <a:ext uri="{FF2B5EF4-FFF2-40B4-BE49-F238E27FC236}">
                <a16:creationId xmlns:a16="http://schemas.microsoft.com/office/drawing/2014/main" id="{2AF31549-2FAF-A87E-463C-D0A46530D5CA}"/>
              </a:ext>
            </a:extLst>
          </p:cNvPr>
          <p:cNvPicPr>
            <a:picLocks noChangeAspect="1"/>
          </p:cNvPicPr>
          <p:nvPr/>
        </p:nvPicPr>
        <p:blipFill>
          <a:blip r:embed="rId2"/>
          <a:srcRect t="23810" b="15557"/>
          <a:stretch>
            <a:fillRect/>
          </a:stretch>
        </p:blipFill>
        <p:spPr>
          <a:xfrm>
            <a:off x="528181" y="3542009"/>
            <a:ext cx="8084769" cy="2785747"/>
          </a:xfrm>
          <a:prstGeom prst="rect">
            <a:avLst/>
          </a:prstGeom>
          <a:ln>
            <a:solidFill>
              <a:schemeClr val="tx1"/>
            </a:solidFill>
          </a:ln>
        </p:spPr>
      </p:pic>
      <p:sp>
        <p:nvSpPr>
          <p:cNvPr id="7" name="TextBox 6">
            <a:extLst>
              <a:ext uri="{FF2B5EF4-FFF2-40B4-BE49-F238E27FC236}">
                <a16:creationId xmlns:a16="http://schemas.microsoft.com/office/drawing/2014/main" id="{4285A7D2-1ACB-0A38-4EB0-B299BEAEF7F2}"/>
              </a:ext>
            </a:extLst>
          </p:cNvPr>
          <p:cNvSpPr txBox="1"/>
          <p:nvPr/>
        </p:nvSpPr>
        <p:spPr>
          <a:xfrm>
            <a:off x="417098" y="991369"/>
            <a:ext cx="8306936" cy="2308324"/>
          </a:xfrm>
          <a:prstGeom prst="rect">
            <a:avLst/>
          </a:prstGeom>
          <a:noFill/>
        </p:spPr>
        <p:txBody>
          <a:bodyPr wrap="square">
            <a:spAutoFit/>
          </a:bodyPr>
          <a:lstStyle/>
          <a:p>
            <a:pPr>
              <a:buNone/>
            </a:pPr>
            <a:r>
              <a:rPr lang="en-US" b="1" dirty="0"/>
              <a:t>Arbitrage rebate is a federal tax compliance requirement for tax-exempt bonds.</a:t>
            </a:r>
          </a:p>
          <a:p>
            <a:pPr>
              <a:buNone/>
            </a:pPr>
            <a:endParaRPr lang="en-US" dirty="0"/>
          </a:p>
          <a:p>
            <a:pPr>
              <a:buNone/>
            </a:pPr>
            <a:r>
              <a:rPr lang="en-US" dirty="0"/>
              <a:t>When an issuer borrows money at tax-exempt rates and invests unused bond proceeds, the IRS generally does not allow the issuer to keep investment earnings that exceed the bond yield. </a:t>
            </a:r>
          </a:p>
          <a:p>
            <a:pPr>
              <a:buNone/>
            </a:pPr>
            <a:endParaRPr lang="en-US" dirty="0"/>
          </a:p>
          <a:p>
            <a:pPr>
              <a:buNone/>
            </a:pPr>
            <a:r>
              <a:rPr lang="en-US" dirty="0"/>
              <a:t>Excess earnings above bond yield may require payment to IRS</a:t>
            </a:r>
          </a:p>
        </p:txBody>
      </p:sp>
    </p:spTree>
    <p:extLst>
      <p:ext uri="{BB962C8B-B14F-4D97-AF65-F5344CB8AC3E}">
        <p14:creationId xmlns:p14="http://schemas.microsoft.com/office/powerpoint/2010/main" val="34298266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87DB3F-30FF-9153-EBC7-886D553FF659}"/>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B3326A26-8196-7881-2B53-DEE0D82E169E}"/>
              </a:ext>
            </a:extLst>
          </p:cNvPr>
          <p:cNvSpPr/>
          <p:nvPr/>
        </p:nvSpPr>
        <p:spPr>
          <a:xfrm>
            <a:off x="1219201" y="6400800"/>
            <a:ext cx="3743802" cy="25241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48469"/>
            <a:endParaRPr lang="en-US" sz="1765" dirty="0">
              <a:solidFill>
                <a:srgbClr val="FFFFFF"/>
              </a:solidFill>
              <a:latin typeface="Century Gothic"/>
            </a:endParaRPr>
          </a:p>
        </p:txBody>
      </p:sp>
      <p:sp>
        <p:nvSpPr>
          <p:cNvPr id="27" name="Title 1">
            <a:extLst>
              <a:ext uri="{FF2B5EF4-FFF2-40B4-BE49-F238E27FC236}">
                <a16:creationId xmlns:a16="http://schemas.microsoft.com/office/drawing/2014/main" id="{2B9EE72C-B1D0-656B-F36C-A09FBC1E8361}"/>
              </a:ext>
            </a:extLst>
          </p:cNvPr>
          <p:cNvSpPr txBox="1">
            <a:spLocks/>
          </p:cNvSpPr>
          <p:nvPr/>
        </p:nvSpPr>
        <p:spPr>
          <a:xfrm>
            <a:off x="417099" y="211885"/>
            <a:ext cx="8306936" cy="612868"/>
          </a:xfrm>
          <a:prstGeom prst="rect">
            <a:avLst/>
          </a:prstGeom>
        </p:spPr>
        <p:txBody>
          <a:bodyPr vert="horz" lIns="0" tIns="0" rIns="0" bIns="0" rtlCol="0" anchor="ctr">
            <a:noAutofit/>
          </a:bodyPr>
          <a:lstStyle>
            <a:lvl1pPr algn="l" defTabSz="887553" rtl="0" eaLnBrk="1" latinLnBrk="0" hangingPunct="1">
              <a:lnSpc>
                <a:spcPct val="90000"/>
              </a:lnSpc>
              <a:spcBef>
                <a:spcPct val="0"/>
              </a:spcBef>
              <a:buNone/>
              <a:defRPr sz="1941" b="1" kern="1200">
                <a:solidFill>
                  <a:schemeClr val="tx2"/>
                </a:solidFill>
                <a:latin typeface="+mj-lt"/>
                <a:ea typeface="+mj-ea"/>
                <a:cs typeface="+mj-cs"/>
              </a:defRPr>
            </a:lvl1pPr>
          </a:lstStyle>
          <a:p>
            <a:r>
              <a:rPr lang="en-US" sz="1800" cap="all" dirty="0">
                <a:cs typeface="Arial" panose="020B0604020202020204" pitchFamily="34" charset="0"/>
              </a:rPr>
              <a:t>Purpose of Rebate Requirement </a:t>
            </a:r>
            <a:endParaRPr lang="en-US" sz="1900" cap="all" dirty="0"/>
          </a:p>
        </p:txBody>
      </p:sp>
      <p:cxnSp>
        <p:nvCxnSpPr>
          <p:cNvPr id="28" name="Straight Connector 27">
            <a:extLst>
              <a:ext uri="{FF2B5EF4-FFF2-40B4-BE49-F238E27FC236}">
                <a16:creationId xmlns:a16="http://schemas.microsoft.com/office/drawing/2014/main" id="{0342A1F7-080E-D55A-7447-6DDABF1F2624}"/>
              </a:ext>
            </a:extLst>
          </p:cNvPr>
          <p:cNvCxnSpPr/>
          <p:nvPr/>
        </p:nvCxnSpPr>
        <p:spPr>
          <a:xfrm>
            <a:off x="417098" y="762000"/>
            <a:ext cx="8312727" cy="0"/>
          </a:xfrm>
          <a:prstGeom prst="line">
            <a:avLst/>
          </a:prstGeom>
          <a:ln w="19050" cmpd="sng">
            <a:solidFill>
              <a:srgbClr val="A9A8A9"/>
            </a:solidFill>
          </a:ln>
          <a:effectLst/>
        </p:spPr>
        <p:style>
          <a:lnRef idx="2">
            <a:schemeClr val="accent1"/>
          </a:lnRef>
          <a:fillRef idx="0">
            <a:schemeClr val="accent1"/>
          </a:fillRef>
          <a:effectRef idx="1">
            <a:schemeClr val="accent1"/>
          </a:effectRef>
          <a:fontRef idx="minor">
            <a:schemeClr val="tx1"/>
          </a:fontRef>
        </p:style>
      </p:cxnSp>
      <p:sp>
        <p:nvSpPr>
          <p:cNvPr id="3" name="Slide Number Placeholder 2">
            <a:extLst>
              <a:ext uri="{FF2B5EF4-FFF2-40B4-BE49-F238E27FC236}">
                <a16:creationId xmlns:a16="http://schemas.microsoft.com/office/drawing/2014/main" id="{EB842AD8-69F8-F971-2F60-1DF447DADA1C}"/>
              </a:ext>
            </a:extLst>
          </p:cNvPr>
          <p:cNvSpPr>
            <a:spLocks noGrp="1"/>
          </p:cNvSpPr>
          <p:nvPr>
            <p:ph type="sldNum" sz="quarter" idx="13"/>
          </p:nvPr>
        </p:nvSpPr>
        <p:spPr/>
        <p:txBody>
          <a:bodyPr/>
          <a:lstStyle/>
          <a:p>
            <a:fld id="{612DC607-6A03-FC4D-8F08-E2A898818239}" type="slidenum">
              <a:rPr lang="en-US" smtClean="0">
                <a:solidFill>
                  <a:srgbClr val="00274C"/>
                </a:solidFill>
              </a:rPr>
              <a:pPr/>
              <a:t>14</a:t>
            </a:fld>
            <a:endParaRPr lang="en-US" dirty="0">
              <a:solidFill>
                <a:srgbClr val="00274C"/>
              </a:solidFill>
            </a:endParaRPr>
          </a:p>
        </p:txBody>
      </p:sp>
      <p:sp>
        <p:nvSpPr>
          <p:cNvPr id="6" name="Subtitle 2">
            <a:extLst>
              <a:ext uri="{FF2B5EF4-FFF2-40B4-BE49-F238E27FC236}">
                <a16:creationId xmlns:a16="http://schemas.microsoft.com/office/drawing/2014/main" id="{A56C43AF-2B0B-710E-FD41-ED58FB5BA3DB}"/>
              </a:ext>
            </a:extLst>
          </p:cNvPr>
          <p:cNvSpPr txBox="1">
            <a:spLocks/>
          </p:cNvSpPr>
          <p:nvPr/>
        </p:nvSpPr>
        <p:spPr>
          <a:xfrm>
            <a:off x="381001" y="1066800"/>
            <a:ext cx="8343034" cy="3782905"/>
          </a:xfrm>
        </p:spPr>
        <p:txBody>
          <a:bodyPr>
            <a:normAutofit/>
          </a:bodyPr>
          <a:lstStyle>
            <a:lvl1pPr marL="0" indent="0" algn="l" defTabSz="887553" rtl="0" eaLnBrk="1" latinLnBrk="0" hangingPunct="1">
              <a:lnSpc>
                <a:spcPct val="90000"/>
              </a:lnSpc>
              <a:spcBef>
                <a:spcPts val="1059"/>
              </a:spcBef>
              <a:buFont typeface="Arial" panose="020B0604020202020204" pitchFamily="34" charset="0"/>
              <a:buNone/>
              <a:tabLst/>
              <a:defRPr lang="en-US" sz="1235" b="1" kern="1200" dirty="0">
                <a:solidFill>
                  <a:schemeClr val="tx2"/>
                </a:solidFill>
                <a:latin typeface="+mn-lt"/>
                <a:ea typeface="+mn-ea"/>
                <a:cs typeface="+mn-cs"/>
              </a:defRPr>
            </a:lvl1pPr>
            <a:lvl2pPr marL="151287" indent="-151287" algn="l" defTabSz="887553" rtl="0" eaLnBrk="1" latinLnBrk="0" hangingPunct="1">
              <a:lnSpc>
                <a:spcPct val="110000"/>
              </a:lnSpc>
              <a:spcBef>
                <a:spcPts val="529"/>
              </a:spcBef>
              <a:buClr>
                <a:schemeClr val="tx1"/>
              </a:buClr>
              <a:buFont typeface="Arial" panose="020B0604020202020204" pitchFamily="34" charset="0"/>
              <a:buChar char="•"/>
              <a:defRPr lang="en-US" sz="1059" kern="1200" dirty="0">
                <a:solidFill>
                  <a:srgbClr val="656569"/>
                </a:solidFill>
                <a:latin typeface="Century Gothic" panose="020B0502020202020204" pitchFamily="34" charset="0"/>
                <a:ea typeface="+mn-ea"/>
                <a:cs typeface="+mn-cs"/>
              </a:defRPr>
            </a:lvl2pPr>
            <a:lvl3pPr marL="357206" indent="-151287" algn="l" defTabSz="887553" rtl="0" eaLnBrk="1" latinLnBrk="0" hangingPunct="1">
              <a:lnSpc>
                <a:spcPct val="110000"/>
              </a:lnSpc>
              <a:spcBef>
                <a:spcPts val="529"/>
              </a:spcBef>
              <a:buClr>
                <a:schemeClr val="tx1"/>
              </a:buClr>
              <a:buFont typeface="Georgia" panose="02040502050405020303" pitchFamily="18" charset="0"/>
              <a:buChar char="–"/>
              <a:defRPr lang="en-US" sz="1059" kern="1200" dirty="0">
                <a:solidFill>
                  <a:srgbClr val="656569"/>
                </a:solidFill>
                <a:latin typeface="Century Gothic" panose="020B0502020202020204" pitchFamily="34" charset="0"/>
                <a:ea typeface="+mn-ea"/>
                <a:cs typeface="+mn-cs"/>
              </a:defRPr>
            </a:lvl3pPr>
            <a:lvl4pPr marL="533708" indent="-151287" algn="l" defTabSz="887553" rtl="0" eaLnBrk="1" latinLnBrk="0" hangingPunct="1">
              <a:lnSpc>
                <a:spcPct val="110000"/>
              </a:lnSpc>
              <a:spcBef>
                <a:spcPts val="529"/>
              </a:spcBef>
              <a:buClr>
                <a:schemeClr val="tx1"/>
              </a:buClr>
              <a:buFont typeface="Arial" panose="020B0604020202020204" pitchFamily="34" charset="0"/>
              <a:buChar char="•"/>
              <a:defRPr lang="en-US" sz="1059" kern="1200" dirty="0">
                <a:solidFill>
                  <a:srgbClr val="656569"/>
                </a:solidFill>
                <a:latin typeface="Century Gothic" panose="020B0502020202020204" pitchFamily="34" charset="0"/>
                <a:ea typeface="+mn-ea"/>
                <a:cs typeface="+mn-cs"/>
              </a:defRPr>
            </a:lvl4pPr>
            <a:lvl5pPr marL="725620" indent="-151287" algn="l" defTabSz="887553" rtl="0" eaLnBrk="1" latinLnBrk="0" hangingPunct="1">
              <a:lnSpc>
                <a:spcPct val="110000"/>
              </a:lnSpc>
              <a:spcBef>
                <a:spcPts val="529"/>
              </a:spcBef>
              <a:buClr>
                <a:schemeClr val="tx1"/>
              </a:buClr>
              <a:buFont typeface="Georgia" panose="02040502050405020303" pitchFamily="18" charset="0"/>
              <a:buChar char="»"/>
              <a:defRPr lang="en-US" sz="1059" kern="1200" dirty="0">
                <a:solidFill>
                  <a:srgbClr val="656569"/>
                </a:solidFill>
                <a:latin typeface="Century Gothic" panose="020B0502020202020204" pitchFamily="34" charset="0"/>
                <a:ea typeface="+mn-ea"/>
                <a:cs typeface="+mn-cs"/>
              </a:defRPr>
            </a:lvl5pPr>
            <a:lvl6pPr marL="244077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6pPr>
            <a:lvl7pPr marL="2884548"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7pPr>
            <a:lvl8pPr marL="3328325"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8pPr>
            <a:lvl9pPr marL="377210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9pPr>
          </a:lstStyle>
          <a:p>
            <a:r>
              <a:rPr lang="en-US" dirty="0">
                <a:solidFill>
                  <a:schemeClr val="accent1">
                    <a:lumMod val="50000"/>
                  </a:schemeClr>
                </a:solidFill>
              </a:rPr>
              <a:t>Basic Concept:</a:t>
            </a:r>
          </a:p>
          <a:p>
            <a:pPr marL="342900" indent="-342900">
              <a:buFont typeface="Arial" panose="020B0604020202020204" pitchFamily="34" charset="0"/>
              <a:buChar char="•"/>
            </a:pPr>
            <a:r>
              <a:rPr lang="en-US" sz="2000" dirty="0">
                <a:solidFill>
                  <a:schemeClr val="accent1">
                    <a:lumMod val="50000"/>
                  </a:schemeClr>
                </a:solidFill>
              </a:rPr>
              <a:t>Compare actual earnings on </a:t>
            </a:r>
            <a:r>
              <a:rPr lang="en-US" sz="2000" dirty="0" err="1">
                <a:solidFill>
                  <a:schemeClr val="accent1">
                    <a:lumMod val="50000"/>
                  </a:schemeClr>
                </a:solidFill>
              </a:rPr>
              <a:t>nonpurpose</a:t>
            </a:r>
            <a:r>
              <a:rPr lang="en-US" sz="2000" dirty="0">
                <a:solidFill>
                  <a:schemeClr val="accent1">
                    <a:lumMod val="50000"/>
                  </a:schemeClr>
                </a:solidFill>
              </a:rPr>
              <a:t> investments to the earnings that would have occurred if those investments earned the bond yield.</a:t>
            </a:r>
          </a:p>
          <a:p>
            <a:endParaRPr lang="en-US" sz="2000" dirty="0">
              <a:solidFill>
                <a:schemeClr val="accent1">
                  <a:lumMod val="50000"/>
                </a:schemeClr>
              </a:solidFill>
            </a:endParaRPr>
          </a:p>
          <a:p>
            <a:pPr marL="342900" indent="-342900">
              <a:buFont typeface="Arial" panose="020B0604020202020204" pitchFamily="34" charset="0"/>
              <a:buChar char="•"/>
            </a:pPr>
            <a:r>
              <a:rPr lang="en-US" sz="2000" dirty="0">
                <a:solidFill>
                  <a:schemeClr val="accent1">
                    <a:lumMod val="50000"/>
                  </a:schemeClr>
                </a:solidFill>
              </a:rPr>
              <a:t>Excess earnings generally must be rebated unless an exception applies.</a:t>
            </a:r>
          </a:p>
        </p:txBody>
      </p:sp>
    </p:spTree>
    <p:extLst>
      <p:ext uri="{BB962C8B-B14F-4D97-AF65-F5344CB8AC3E}">
        <p14:creationId xmlns:p14="http://schemas.microsoft.com/office/powerpoint/2010/main" val="42456026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E96B68-1B96-058B-AB52-CD1C9A65D9A8}"/>
            </a:ext>
          </a:extLst>
        </p:cNvPr>
        <p:cNvGrpSpPr/>
        <p:nvPr/>
      </p:nvGrpSpPr>
      <p:grpSpPr>
        <a:xfrm>
          <a:off x="0" y="0"/>
          <a:ext cx="0" cy="0"/>
          <a:chOff x="0" y="0"/>
          <a:chExt cx="0" cy="0"/>
        </a:xfrm>
      </p:grpSpPr>
      <p:sp>
        <p:nvSpPr>
          <p:cNvPr id="27" name="Title 1">
            <a:extLst>
              <a:ext uri="{FF2B5EF4-FFF2-40B4-BE49-F238E27FC236}">
                <a16:creationId xmlns:a16="http://schemas.microsoft.com/office/drawing/2014/main" id="{3A41DAA9-D4B7-FF04-3986-26C86190C29C}"/>
              </a:ext>
            </a:extLst>
          </p:cNvPr>
          <p:cNvSpPr txBox="1">
            <a:spLocks/>
          </p:cNvSpPr>
          <p:nvPr/>
        </p:nvSpPr>
        <p:spPr>
          <a:xfrm>
            <a:off x="417099" y="211885"/>
            <a:ext cx="8306936" cy="612868"/>
          </a:xfrm>
          <a:prstGeom prst="rect">
            <a:avLst/>
          </a:prstGeom>
        </p:spPr>
        <p:txBody>
          <a:bodyPr vert="horz" lIns="0" tIns="0" rIns="0" bIns="0" rtlCol="0" anchor="ctr">
            <a:noAutofit/>
          </a:bodyPr>
          <a:lstStyle>
            <a:lvl1pPr algn="l" defTabSz="887553" rtl="0" eaLnBrk="1" latinLnBrk="0" hangingPunct="1">
              <a:lnSpc>
                <a:spcPct val="90000"/>
              </a:lnSpc>
              <a:spcBef>
                <a:spcPct val="0"/>
              </a:spcBef>
              <a:buNone/>
              <a:defRPr sz="1941" b="1" kern="1200">
                <a:solidFill>
                  <a:schemeClr val="tx2"/>
                </a:solidFill>
                <a:latin typeface="+mj-lt"/>
                <a:ea typeface="+mj-ea"/>
                <a:cs typeface="+mj-cs"/>
              </a:defRPr>
            </a:lvl1pPr>
          </a:lstStyle>
          <a:p>
            <a:r>
              <a:rPr lang="en-US" sz="1800" cap="all" dirty="0"/>
              <a:t>What municipal bonds are subject to rebate?</a:t>
            </a:r>
            <a:endParaRPr lang="en-US" sz="1900" cap="all" dirty="0"/>
          </a:p>
        </p:txBody>
      </p:sp>
      <p:cxnSp>
        <p:nvCxnSpPr>
          <p:cNvPr id="28" name="Straight Connector 27">
            <a:extLst>
              <a:ext uri="{FF2B5EF4-FFF2-40B4-BE49-F238E27FC236}">
                <a16:creationId xmlns:a16="http://schemas.microsoft.com/office/drawing/2014/main" id="{70FCE380-A22C-81FE-A59E-D00F4726D894}"/>
              </a:ext>
            </a:extLst>
          </p:cNvPr>
          <p:cNvCxnSpPr/>
          <p:nvPr/>
        </p:nvCxnSpPr>
        <p:spPr>
          <a:xfrm>
            <a:off x="417098" y="762000"/>
            <a:ext cx="8312727" cy="0"/>
          </a:xfrm>
          <a:prstGeom prst="line">
            <a:avLst/>
          </a:prstGeom>
          <a:ln w="19050" cmpd="sng">
            <a:solidFill>
              <a:srgbClr val="A9A8A9"/>
            </a:solidFill>
          </a:ln>
          <a:effectLst/>
        </p:spPr>
        <p:style>
          <a:lnRef idx="2">
            <a:schemeClr val="accent1"/>
          </a:lnRef>
          <a:fillRef idx="0">
            <a:schemeClr val="accent1"/>
          </a:fillRef>
          <a:effectRef idx="1">
            <a:schemeClr val="accent1"/>
          </a:effectRef>
          <a:fontRef idx="minor">
            <a:schemeClr val="tx1"/>
          </a:fontRef>
        </p:style>
      </p:cxnSp>
      <p:sp>
        <p:nvSpPr>
          <p:cNvPr id="3" name="Slide Number Placeholder 2">
            <a:extLst>
              <a:ext uri="{FF2B5EF4-FFF2-40B4-BE49-F238E27FC236}">
                <a16:creationId xmlns:a16="http://schemas.microsoft.com/office/drawing/2014/main" id="{5ECFBB39-347F-CF67-CE9C-AE729BDEC8DB}"/>
              </a:ext>
            </a:extLst>
          </p:cNvPr>
          <p:cNvSpPr>
            <a:spLocks noGrp="1"/>
          </p:cNvSpPr>
          <p:nvPr>
            <p:ph type="sldNum" sz="quarter" idx="13"/>
          </p:nvPr>
        </p:nvSpPr>
        <p:spPr/>
        <p:txBody>
          <a:bodyPr/>
          <a:lstStyle/>
          <a:p>
            <a:fld id="{612DC607-6A03-FC4D-8F08-E2A898818239}" type="slidenum">
              <a:rPr lang="en-US" smtClean="0">
                <a:solidFill>
                  <a:srgbClr val="00274C"/>
                </a:solidFill>
              </a:rPr>
              <a:pPr/>
              <a:t>15</a:t>
            </a:fld>
            <a:endParaRPr lang="en-US" dirty="0">
              <a:solidFill>
                <a:srgbClr val="00274C"/>
              </a:solidFill>
            </a:endParaRPr>
          </a:p>
        </p:txBody>
      </p:sp>
      <p:sp>
        <p:nvSpPr>
          <p:cNvPr id="5" name="Subtitle 2">
            <a:extLst>
              <a:ext uri="{FF2B5EF4-FFF2-40B4-BE49-F238E27FC236}">
                <a16:creationId xmlns:a16="http://schemas.microsoft.com/office/drawing/2014/main" id="{1B2C86F7-C483-B0FB-46FB-B32C8B957FDF}"/>
              </a:ext>
            </a:extLst>
          </p:cNvPr>
          <p:cNvSpPr txBox="1">
            <a:spLocks/>
          </p:cNvSpPr>
          <p:nvPr/>
        </p:nvSpPr>
        <p:spPr>
          <a:xfrm>
            <a:off x="304800" y="1312116"/>
            <a:ext cx="8419235" cy="3782905"/>
          </a:xfrm>
        </p:spPr>
        <p:txBody>
          <a:bodyPr>
            <a:normAutofit/>
          </a:bodyPr>
          <a:lstStyle>
            <a:lvl1pPr marL="0" indent="0" algn="l" defTabSz="887553" rtl="0" eaLnBrk="1" latinLnBrk="0" hangingPunct="1">
              <a:lnSpc>
                <a:spcPct val="90000"/>
              </a:lnSpc>
              <a:spcBef>
                <a:spcPts val="1059"/>
              </a:spcBef>
              <a:buFont typeface="Arial" panose="020B0604020202020204" pitchFamily="34" charset="0"/>
              <a:buNone/>
              <a:tabLst/>
              <a:defRPr lang="en-US" sz="1235" b="1" kern="1200" dirty="0">
                <a:solidFill>
                  <a:schemeClr val="tx2"/>
                </a:solidFill>
                <a:latin typeface="+mn-lt"/>
                <a:ea typeface="+mn-ea"/>
                <a:cs typeface="+mn-cs"/>
              </a:defRPr>
            </a:lvl1pPr>
            <a:lvl2pPr marL="151287" indent="-151287" algn="l" defTabSz="887553" rtl="0" eaLnBrk="1" latinLnBrk="0" hangingPunct="1">
              <a:lnSpc>
                <a:spcPct val="110000"/>
              </a:lnSpc>
              <a:spcBef>
                <a:spcPts val="529"/>
              </a:spcBef>
              <a:buClr>
                <a:schemeClr val="tx1"/>
              </a:buClr>
              <a:buFont typeface="Arial" panose="020B0604020202020204" pitchFamily="34" charset="0"/>
              <a:buChar char="•"/>
              <a:defRPr lang="en-US" sz="1059" kern="1200" dirty="0">
                <a:solidFill>
                  <a:srgbClr val="656569"/>
                </a:solidFill>
                <a:latin typeface="Century Gothic" panose="020B0502020202020204" pitchFamily="34" charset="0"/>
                <a:ea typeface="+mn-ea"/>
                <a:cs typeface="+mn-cs"/>
              </a:defRPr>
            </a:lvl2pPr>
            <a:lvl3pPr marL="357206" indent="-151287" algn="l" defTabSz="887553" rtl="0" eaLnBrk="1" latinLnBrk="0" hangingPunct="1">
              <a:lnSpc>
                <a:spcPct val="110000"/>
              </a:lnSpc>
              <a:spcBef>
                <a:spcPts val="529"/>
              </a:spcBef>
              <a:buClr>
                <a:schemeClr val="tx1"/>
              </a:buClr>
              <a:buFont typeface="Georgia" panose="02040502050405020303" pitchFamily="18" charset="0"/>
              <a:buChar char="–"/>
              <a:defRPr lang="en-US" sz="1059" kern="1200" dirty="0">
                <a:solidFill>
                  <a:srgbClr val="656569"/>
                </a:solidFill>
                <a:latin typeface="Century Gothic" panose="020B0502020202020204" pitchFamily="34" charset="0"/>
                <a:ea typeface="+mn-ea"/>
                <a:cs typeface="+mn-cs"/>
              </a:defRPr>
            </a:lvl3pPr>
            <a:lvl4pPr marL="533708" indent="-151287" algn="l" defTabSz="887553" rtl="0" eaLnBrk="1" latinLnBrk="0" hangingPunct="1">
              <a:lnSpc>
                <a:spcPct val="110000"/>
              </a:lnSpc>
              <a:spcBef>
                <a:spcPts val="529"/>
              </a:spcBef>
              <a:buClr>
                <a:schemeClr val="tx1"/>
              </a:buClr>
              <a:buFont typeface="Arial" panose="020B0604020202020204" pitchFamily="34" charset="0"/>
              <a:buChar char="•"/>
              <a:defRPr lang="en-US" sz="1059" kern="1200" dirty="0">
                <a:solidFill>
                  <a:srgbClr val="656569"/>
                </a:solidFill>
                <a:latin typeface="Century Gothic" panose="020B0502020202020204" pitchFamily="34" charset="0"/>
                <a:ea typeface="+mn-ea"/>
                <a:cs typeface="+mn-cs"/>
              </a:defRPr>
            </a:lvl4pPr>
            <a:lvl5pPr marL="725620" indent="-151287" algn="l" defTabSz="887553" rtl="0" eaLnBrk="1" latinLnBrk="0" hangingPunct="1">
              <a:lnSpc>
                <a:spcPct val="110000"/>
              </a:lnSpc>
              <a:spcBef>
                <a:spcPts val="529"/>
              </a:spcBef>
              <a:buClr>
                <a:schemeClr val="tx1"/>
              </a:buClr>
              <a:buFont typeface="Georgia" panose="02040502050405020303" pitchFamily="18" charset="0"/>
              <a:buChar char="»"/>
              <a:defRPr lang="en-US" sz="1059" kern="1200" dirty="0">
                <a:solidFill>
                  <a:srgbClr val="656569"/>
                </a:solidFill>
                <a:latin typeface="Century Gothic" panose="020B0502020202020204" pitchFamily="34" charset="0"/>
                <a:ea typeface="+mn-ea"/>
                <a:cs typeface="+mn-cs"/>
              </a:defRPr>
            </a:lvl5pPr>
            <a:lvl6pPr marL="244077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6pPr>
            <a:lvl7pPr marL="2884548"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7pPr>
            <a:lvl8pPr marL="3328325"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8pPr>
            <a:lvl9pPr marL="377210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9pPr>
          </a:lstStyle>
          <a:p>
            <a:pPr marL="342900" indent="-342900">
              <a:buFont typeface="Arial" panose="020B0604020202020204" pitchFamily="34" charset="0"/>
              <a:buChar char="•"/>
            </a:pPr>
            <a:r>
              <a:rPr lang="en-US" sz="2000" dirty="0">
                <a:solidFill>
                  <a:schemeClr val="accent1">
                    <a:lumMod val="50000"/>
                  </a:schemeClr>
                </a:solidFill>
              </a:rPr>
              <a:t>Governmental bonds, qualified 501(c)(3) bonds, and other tax-advantage obligations may be subject to the arbitrage rules</a:t>
            </a:r>
          </a:p>
          <a:p>
            <a:endParaRPr lang="en-US" sz="2000" dirty="0">
              <a:solidFill>
                <a:schemeClr val="accent1">
                  <a:lumMod val="50000"/>
                </a:schemeClr>
              </a:solidFill>
            </a:endParaRPr>
          </a:p>
          <a:p>
            <a:pPr marL="342900" indent="-342900">
              <a:buFont typeface="Arial" panose="020B0604020202020204" pitchFamily="34" charset="0"/>
              <a:buChar char="•"/>
            </a:pPr>
            <a:r>
              <a:rPr lang="en-US" sz="2000" dirty="0">
                <a:solidFill>
                  <a:schemeClr val="accent1">
                    <a:lumMod val="50000"/>
                  </a:schemeClr>
                </a:solidFill>
              </a:rPr>
              <a:t>Gross proceeds generally include sale proceeds, investment proceeds, transferred proceeds, replacement proceeds, and certain reserve or sinking funds. </a:t>
            </a:r>
          </a:p>
          <a:p>
            <a:endParaRPr lang="en-US" sz="2000" dirty="0">
              <a:solidFill>
                <a:schemeClr val="accent1">
                  <a:lumMod val="50000"/>
                </a:schemeClr>
              </a:solidFill>
            </a:endParaRPr>
          </a:p>
        </p:txBody>
      </p:sp>
    </p:spTree>
    <p:extLst>
      <p:ext uri="{BB962C8B-B14F-4D97-AF65-F5344CB8AC3E}">
        <p14:creationId xmlns:p14="http://schemas.microsoft.com/office/powerpoint/2010/main" val="7145910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2E5749-5F6F-14D8-6F4C-60A0E5BDDC2A}"/>
            </a:ext>
          </a:extLst>
        </p:cNvPr>
        <p:cNvGrpSpPr/>
        <p:nvPr/>
      </p:nvGrpSpPr>
      <p:grpSpPr>
        <a:xfrm>
          <a:off x="0" y="0"/>
          <a:ext cx="0" cy="0"/>
          <a:chOff x="0" y="0"/>
          <a:chExt cx="0" cy="0"/>
        </a:xfrm>
      </p:grpSpPr>
      <p:sp>
        <p:nvSpPr>
          <p:cNvPr id="27" name="Title 1">
            <a:extLst>
              <a:ext uri="{FF2B5EF4-FFF2-40B4-BE49-F238E27FC236}">
                <a16:creationId xmlns:a16="http://schemas.microsoft.com/office/drawing/2014/main" id="{179F0113-067E-2A93-B2BA-6D7F18732732}"/>
              </a:ext>
            </a:extLst>
          </p:cNvPr>
          <p:cNvSpPr txBox="1">
            <a:spLocks/>
          </p:cNvSpPr>
          <p:nvPr/>
        </p:nvSpPr>
        <p:spPr>
          <a:xfrm>
            <a:off x="417099" y="211885"/>
            <a:ext cx="8306936" cy="612868"/>
          </a:xfrm>
          <a:prstGeom prst="rect">
            <a:avLst/>
          </a:prstGeom>
        </p:spPr>
        <p:txBody>
          <a:bodyPr vert="horz" lIns="0" tIns="0" rIns="0" bIns="0" rtlCol="0" anchor="ctr">
            <a:noAutofit/>
          </a:bodyPr>
          <a:lstStyle>
            <a:lvl1pPr algn="l" defTabSz="887553" rtl="0" eaLnBrk="1" latinLnBrk="0" hangingPunct="1">
              <a:lnSpc>
                <a:spcPct val="90000"/>
              </a:lnSpc>
              <a:spcBef>
                <a:spcPct val="0"/>
              </a:spcBef>
              <a:buNone/>
              <a:defRPr sz="1941" b="1" kern="1200">
                <a:solidFill>
                  <a:schemeClr val="tx2"/>
                </a:solidFill>
                <a:latin typeface="+mj-lt"/>
                <a:ea typeface="+mj-ea"/>
                <a:cs typeface="+mj-cs"/>
              </a:defRPr>
            </a:lvl1pPr>
          </a:lstStyle>
          <a:p>
            <a:endParaRPr lang="en-US" sz="1900" cap="all" dirty="0"/>
          </a:p>
        </p:txBody>
      </p:sp>
      <p:cxnSp>
        <p:nvCxnSpPr>
          <p:cNvPr id="28" name="Straight Connector 27">
            <a:extLst>
              <a:ext uri="{FF2B5EF4-FFF2-40B4-BE49-F238E27FC236}">
                <a16:creationId xmlns:a16="http://schemas.microsoft.com/office/drawing/2014/main" id="{14205E59-4C9B-C096-97AD-8DDFE54ADD84}"/>
              </a:ext>
            </a:extLst>
          </p:cNvPr>
          <p:cNvCxnSpPr/>
          <p:nvPr/>
        </p:nvCxnSpPr>
        <p:spPr>
          <a:xfrm>
            <a:off x="417098" y="762000"/>
            <a:ext cx="8312727" cy="0"/>
          </a:xfrm>
          <a:prstGeom prst="line">
            <a:avLst/>
          </a:prstGeom>
          <a:ln w="19050" cmpd="sng">
            <a:solidFill>
              <a:srgbClr val="A9A8A9"/>
            </a:solidFill>
          </a:ln>
          <a:effectLst/>
        </p:spPr>
        <p:style>
          <a:lnRef idx="2">
            <a:schemeClr val="accent1"/>
          </a:lnRef>
          <a:fillRef idx="0">
            <a:schemeClr val="accent1"/>
          </a:fillRef>
          <a:effectRef idx="1">
            <a:schemeClr val="accent1"/>
          </a:effectRef>
          <a:fontRef idx="minor">
            <a:schemeClr val="tx1"/>
          </a:fontRef>
        </p:style>
      </p:cxnSp>
      <p:sp>
        <p:nvSpPr>
          <p:cNvPr id="3" name="Slide Number Placeholder 2">
            <a:extLst>
              <a:ext uri="{FF2B5EF4-FFF2-40B4-BE49-F238E27FC236}">
                <a16:creationId xmlns:a16="http://schemas.microsoft.com/office/drawing/2014/main" id="{3673AB89-1B06-76DD-0E38-166F41FFC42D}"/>
              </a:ext>
            </a:extLst>
          </p:cNvPr>
          <p:cNvSpPr>
            <a:spLocks noGrp="1"/>
          </p:cNvSpPr>
          <p:nvPr>
            <p:ph type="sldNum" sz="quarter" idx="13"/>
          </p:nvPr>
        </p:nvSpPr>
        <p:spPr/>
        <p:txBody>
          <a:bodyPr/>
          <a:lstStyle/>
          <a:p>
            <a:fld id="{612DC607-6A03-FC4D-8F08-E2A898818239}" type="slidenum">
              <a:rPr lang="en-US" smtClean="0">
                <a:solidFill>
                  <a:srgbClr val="00274C"/>
                </a:solidFill>
              </a:rPr>
              <a:pPr/>
              <a:t>16</a:t>
            </a:fld>
            <a:endParaRPr lang="en-US" dirty="0">
              <a:solidFill>
                <a:srgbClr val="00274C"/>
              </a:solidFill>
            </a:endParaRPr>
          </a:p>
        </p:txBody>
      </p:sp>
      <p:sp>
        <p:nvSpPr>
          <p:cNvPr id="4" name="TextBox 3">
            <a:extLst>
              <a:ext uri="{FF2B5EF4-FFF2-40B4-BE49-F238E27FC236}">
                <a16:creationId xmlns:a16="http://schemas.microsoft.com/office/drawing/2014/main" id="{CE8B764C-F35D-9504-0CC6-6B68E02069F3}"/>
              </a:ext>
            </a:extLst>
          </p:cNvPr>
          <p:cNvSpPr txBox="1"/>
          <p:nvPr/>
        </p:nvSpPr>
        <p:spPr>
          <a:xfrm>
            <a:off x="320040" y="329916"/>
            <a:ext cx="7223760" cy="369332"/>
          </a:xfrm>
          <a:prstGeom prst="rect">
            <a:avLst/>
          </a:prstGeom>
          <a:noFill/>
        </p:spPr>
        <p:txBody>
          <a:bodyPr wrap="square">
            <a:spAutoFit/>
          </a:bodyPr>
          <a:lstStyle/>
          <a:p>
            <a:r>
              <a:rPr lang="en-US" sz="1800" b="1" cap="all" dirty="0">
                <a:solidFill>
                  <a:schemeClr val="tx2"/>
                </a:solidFill>
              </a:rPr>
              <a:t>What is the timing of rebate payment if required?</a:t>
            </a:r>
            <a:endParaRPr lang="en-US" sz="1900" b="1" cap="all" dirty="0">
              <a:solidFill>
                <a:schemeClr val="tx2"/>
              </a:solidFill>
            </a:endParaRPr>
          </a:p>
        </p:txBody>
      </p:sp>
      <p:sp>
        <p:nvSpPr>
          <p:cNvPr id="6" name="Subtitle 2">
            <a:extLst>
              <a:ext uri="{FF2B5EF4-FFF2-40B4-BE49-F238E27FC236}">
                <a16:creationId xmlns:a16="http://schemas.microsoft.com/office/drawing/2014/main" id="{91900E80-471E-65E6-A84B-8DC9578CF99E}"/>
              </a:ext>
            </a:extLst>
          </p:cNvPr>
          <p:cNvSpPr txBox="1">
            <a:spLocks/>
          </p:cNvSpPr>
          <p:nvPr/>
        </p:nvSpPr>
        <p:spPr>
          <a:xfrm>
            <a:off x="407954" y="1143000"/>
            <a:ext cx="8286353" cy="3519157"/>
          </a:xfrm>
        </p:spPr>
        <p:txBody>
          <a:bodyPr>
            <a:normAutofit/>
          </a:bodyPr>
          <a:lstStyle>
            <a:lvl1pPr marL="0" indent="0" algn="l" defTabSz="887553" rtl="0" eaLnBrk="1" latinLnBrk="0" hangingPunct="1">
              <a:lnSpc>
                <a:spcPct val="90000"/>
              </a:lnSpc>
              <a:spcBef>
                <a:spcPts val="1059"/>
              </a:spcBef>
              <a:buFont typeface="Arial" panose="020B0604020202020204" pitchFamily="34" charset="0"/>
              <a:buNone/>
              <a:tabLst/>
              <a:defRPr lang="en-US" sz="1235" b="1" kern="1200" dirty="0">
                <a:solidFill>
                  <a:schemeClr val="tx2"/>
                </a:solidFill>
                <a:latin typeface="+mn-lt"/>
                <a:ea typeface="+mn-ea"/>
                <a:cs typeface="+mn-cs"/>
              </a:defRPr>
            </a:lvl1pPr>
            <a:lvl2pPr marL="151287" indent="-151287" algn="l" defTabSz="887553" rtl="0" eaLnBrk="1" latinLnBrk="0" hangingPunct="1">
              <a:lnSpc>
                <a:spcPct val="110000"/>
              </a:lnSpc>
              <a:spcBef>
                <a:spcPts val="529"/>
              </a:spcBef>
              <a:buClr>
                <a:schemeClr val="tx1"/>
              </a:buClr>
              <a:buFont typeface="Arial" panose="020B0604020202020204" pitchFamily="34" charset="0"/>
              <a:buChar char="•"/>
              <a:defRPr lang="en-US" sz="1059" kern="1200" dirty="0">
                <a:solidFill>
                  <a:srgbClr val="656569"/>
                </a:solidFill>
                <a:latin typeface="Century Gothic" panose="020B0502020202020204" pitchFamily="34" charset="0"/>
                <a:ea typeface="+mn-ea"/>
                <a:cs typeface="+mn-cs"/>
              </a:defRPr>
            </a:lvl2pPr>
            <a:lvl3pPr marL="357206" indent="-151287" algn="l" defTabSz="887553" rtl="0" eaLnBrk="1" latinLnBrk="0" hangingPunct="1">
              <a:lnSpc>
                <a:spcPct val="110000"/>
              </a:lnSpc>
              <a:spcBef>
                <a:spcPts val="529"/>
              </a:spcBef>
              <a:buClr>
                <a:schemeClr val="tx1"/>
              </a:buClr>
              <a:buFont typeface="Georgia" panose="02040502050405020303" pitchFamily="18" charset="0"/>
              <a:buChar char="–"/>
              <a:defRPr lang="en-US" sz="1059" kern="1200" dirty="0">
                <a:solidFill>
                  <a:srgbClr val="656569"/>
                </a:solidFill>
                <a:latin typeface="Century Gothic" panose="020B0502020202020204" pitchFamily="34" charset="0"/>
                <a:ea typeface="+mn-ea"/>
                <a:cs typeface="+mn-cs"/>
              </a:defRPr>
            </a:lvl3pPr>
            <a:lvl4pPr marL="533708" indent="-151287" algn="l" defTabSz="887553" rtl="0" eaLnBrk="1" latinLnBrk="0" hangingPunct="1">
              <a:lnSpc>
                <a:spcPct val="110000"/>
              </a:lnSpc>
              <a:spcBef>
                <a:spcPts val="529"/>
              </a:spcBef>
              <a:buClr>
                <a:schemeClr val="tx1"/>
              </a:buClr>
              <a:buFont typeface="Arial" panose="020B0604020202020204" pitchFamily="34" charset="0"/>
              <a:buChar char="•"/>
              <a:defRPr lang="en-US" sz="1059" kern="1200" dirty="0">
                <a:solidFill>
                  <a:srgbClr val="656569"/>
                </a:solidFill>
                <a:latin typeface="Century Gothic" panose="020B0502020202020204" pitchFamily="34" charset="0"/>
                <a:ea typeface="+mn-ea"/>
                <a:cs typeface="+mn-cs"/>
              </a:defRPr>
            </a:lvl4pPr>
            <a:lvl5pPr marL="725620" indent="-151287" algn="l" defTabSz="887553" rtl="0" eaLnBrk="1" latinLnBrk="0" hangingPunct="1">
              <a:lnSpc>
                <a:spcPct val="110000"/>
              </a:lnSpc>
              <a:spcBef>
                <a:spcPts val="529"/>
              </a:spcBef>
              <a:buClr>
                <a:schemeClr val="tx1"/>
              </a:buClr>
              <a:buFont typeface="Georgia" panose="02040502050405020303" pitchFamily="18" charset="0"/>
              <a:buChar char="»"/>
              <a:defRPr lang="en-US" sz="1059" kern="1200" dirty="0">
                <a:solidFill>
                  <a:srgbClr val="656569"/>
                </a:solidFill>
                <a:latin typeface="Century Gothic" panose="020B0502020202020204" pitchFamily="34" charset="0"/>
                <a:ea typeface="+mn-ea"/>
                <a:cs typeface="+mn-cs"/>
              </a:defRPr>
            </a:lvl5pPr>
            <a:lvl6pPr marL="244077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6pPr>
            <a:lvl7pPr marL="2884548"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7pPr>
            <a:lvl8pPr marL="3328325"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8pPr>
            <a:lvl9pPr marL="377210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9pPr>
          </a:lstStyle>
          <a:p>
            <a:r>
              <a:rPr lang="en-US" sz="2000" dirty="0">
                <a:solidFill>
                  <a:schemeClr val="accent1">
                    <a:lumMod val="50000"/>
                  </a:schemeClr>
                </a:solidFill>
              </a:rPr>
              <a:t>Rebate is generally calculated at least every five (5) years. </a:t>
            </a:r>
          </a:p>
          <a:p>
            <a:endParaRPr lang="en-US" sz="2000" dirty="0">
              <a:solidFill>
                <a:schemeClr val="accent1">
                  <a:lumMod val="50000"/>
                </a:schemeClr>
              </a:solidFill>
            </a:endParaRPr>
          </a:p>
          <a:p>
            <a:r>
              <a:rPr lang="en-US" sz="2000" dirty="0">
                <a:solidFill>
                  <a:schemeClr val="accent1">
                    <a:lumMod val="50000"/>
                  </a:schemeClr>
                </a:solidFill>
              </a:rPr>
              <a:t>If rebate is owed, 90% of the liability must generally be paid within 60 days after each computation date. </a:t>
            </a:r>
          </a:p>
          <a:p>
            <a:endParaRPr lang="en-US" sz="2000" dirty="0">
              <a:solidFill>
                <a:schemeClr val="accent1">
                  <a:lumMod val="50000"/>
                </a:schemeClr>
              </a:solidFill>
            </a:endParaRPr>
          </a:p>
          <a:p>
            <a:r>
              <a:rPr lang="en-US" sz="2000" dirty="0">
                <a:solidFill>
                  <a:schemeClr val="accent1">
                    <a:lumMod val="50000"/>
                  </a:schemeClr>
                </a:solidFill>
              </a:rPr>
              <a:t>A final computation is required when the issue is retired, and 100% of the remaining liability must be paid within 60 days.</a:t>
            </a:r>
          </a:p>
        </p:txBody>
      </p:sp>
    </p:spTree>
    <p:extLst>
      <p:ext uri="{BB962C8B-B14F-4D97-AF65-F5344CB8AC3E}">
        <p14:creationId xmlns:p14="http://schemas.microsoft.com/office/powerpoint/2010/main" val="16323906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A62984-560C-9B34-C047-169C526350D0}"/>
            </a:ext>
          </a:extLst>
        </p:cNvPr>
        <p:cNvGrpSpPr/>
        <p:nvPr/>
      </p:nvGrpSpPr>
      <p:grpSpPr>
        <a:xfrm>
          <a:off x="0" y="0"/>
          <a:ext cx="0" cy="0"/>
          <a:chOff x="0" y="0"/>
          <a:chExt cx="0" cy="0"/>
        </a:xfrm>
      </p:grpSpPr>
      <p:sp>
        <p:nvSpPr>
          <p:cNvPr id="27" name="Title 1">
            <a:extLst>
              <a:ext uri="{FF2B5EF4-FFF2-40B4-BE49-F238E27FC236}">
                <a16:creationId xmlns:a16="http://schemas.microsoft.com/office/drawing/2014/main" id="{96B456F6-D002-1728-BF78-8231A90098C8}"/>
              </a:ext>
            </a:extLst>
          </p:cNvPr>
          <p:cNvSpPr txBox="1">
            <a:spLocks/>
          </p:cNvSpPr>
          <p:nvPr/>
        </p:nvSpPr>
        <p:spPr>
          <a:xfrm>
            <a:off x="417099" y="211885"/>
            <a:ext cx="8306936" cy="612868"/>
          </a:xfrm>
          <a:prstGeom prst="rect">
            <a:avLst/>
          </a:prstGeom>
        </p:spPr>
        <p:txBody>
          <a:bodyPr vert="horz" lIns="0" tIns="0" rIns="0" bIns="0" rtlCol="0" anchor="ctr">
            <a:noAutofit/>
          </a:bodyPr>
          <a:lstStyle>
            <a:lvl1pPr algn="l" defTabSz="887553" rtl="0" eaLnBrk="1" latinLnBrk="0" hangingPunct="1">
              <a:lnSpc>
                <a:spcPct val="90000"/>
              </a:lnSpc>
              <a:spcBef>
                <a:spcPct val="0"/>
              </a:spcBef>
              <a:buNone/>
              <a:defRPr sz="1941" b="1" kern="1200">
                <a:solidFill>
                  <a:schemeClr val="tx2"/>
                </a:solidFill>
                <a:latin typeface="+mj-lt"/>
                <a:ea typeface="+mj-ea"/>
                <a:cs typeface="+mj-cs"/>
              </a:defRPr>
            </a:lvl1pPr>
          </a:lstStyle>
          <a:p>
            <a:endParaRPr lang="en-US" sz="1900" cap="all" dirty="0"/>
          </a:p>
        </p:txBody>
      </p:sp>
      <p:cxnSp>
        <p:nvCxnSpPr>
          <p:cNvPr id="28" name="Straight Connector 27">
            <a:extLst>
              <a:ext uri="{FF2B5EF4-FFF2-40B4-BE49-F238E27FC236}">
                <a16:creationId xmlns:a16="http://schemas.microsoft.com/office/drawing/2014/main" id="{72D40226-0AA0-4DFE-0224-1999AAC0C90F}"/>
              </a:ext>
            </a:extLst>
          </p:cNvPr>
          <p:cNvCxnSpPr/>
          <p:nvPr/>
        </p:nvCxnSpPr>
        <p:spPr>
          <a:xfrm>
            <a:off x="417098" y="762000"/>
            <a:ext cx="8312727" cy="0"/>
          </a:xfrm>
          <a:prstGeom prst="line">
            <a:avLst/>
          </a:prstGeom>
          <a:ln w="19050" cmpd="sng">
            <a:solidFill>
              <a:srgbClr val="A9A8A9"/>
            </a:solidFill>
          </a:ln>
          <a:effectLst/>
        </p:spPr>
        <p:style>
          <a:lnRef idx="2">
            <a:schemeClr val="accent1"/>
          </a:lnRef>
          <a:fillRef idx="0">
            <a:schemeClr val="accent1"/>
          </a:fillRef>
          <a:effectRef idx="1">
            <a:schemeClr val="accent1"/>
          </a:effectRef>
          <a:fontRef idx="minor">
            <a:schemeClr val="tx1"/>
          </a:fontRef>
        </p:style>
      </p:cxnSp>
      <p:sp>
        <p:nvSpPr>
          <p:cNvPr id="3" name="Slide Number Placeholder 2">
            <a:extLst>
              <a:ext uri="{FF2B5EF4-FFF2-40B4-BE49-F238E27FC236}">
                <a16:creationId xmlns:a16="http://schemas.microsoft.com/office/drawing/2014/main" id="{3984384E-4575-6D9F-CC30-655C9080911E}"/>
              </a:ext>
            </a:extLst>
          </p:cNvPr>
          <p:cNvSpPr>
            <a:spLocks noGrp="1"/>
          </p:cNvSpPr>
          <p:nvPr>
            <p:ph type="sldNum" sz="quarter" idx="13"/>
          </p:nvPr>
        </p:nvSpPr>
        <p:spPr/>
        <p:txBody>
          <a:bodyPr/>
          <a:lstStyle/>
          <a:p>
            <a:fld id="{612DC607-6A03-FC4D-8F08-E2A898818239}" type="slidenum">
              <a:rPr lang="en-US" smtClean="0">
                <a:solidFill>
                  <a:srgbClr val="00274C"/>
                </a:solidFill>
              </a:rPr>
              <a:pPr/>
              <a:t>17</a:t>
            </a:fld>
            <a:endParaRPr lang="en-US" dirty="0">
              <a:solidFill>
                <a:srgbClr val="00274C"/>
              </a:solidFill>
            </a:endParaRPr>
          </a:p>
        </p:txBody>
      </p:sp>
      <p:sp>
        <p:nvSpPr>
          <p:cNvPr id="4" name="TextBox 3">
            <a:extLst>
              <a:ext uri="{FF2B5EF4-FFF2-40B4-BE49-F238E27FC236}">
                <a16:creationId xmlns:a16="http://schemas.microsoft.com/office/drawing/2014/main" id="{06EB1B89-2004-8549-9B5D-E9A660A28677}"/>
              </a:ext>
            </a:extLst>
          </p:cNvPr>
          <p:cNvSpPr txBox="1"/>
          <p:nvPr/>
        </p:nvSpPr>
        <p:spPr>
          <a:xfrm>
            <a:off x="320040" y="329916"/>
            <a:ext cx="6004560" cy="369332"/>
          </a:xfrm>
          <a:prstGeom prst="rect">
            <a:avLst/>
          </a:prstGeom>
          <a:noFill/>
        </p:spPr>
        <p:txBody>
          <a:bodyPr wrap="square">
            <a:spAutoFit/>
          </a:bodyPr>
          <a:lstStyle/>
          <a:p>
            <a:r>
              <a:rPr lang="en-US" sz="1800" b="1" cap="all" dirty="0">
                <a:solidFill>
                  <a:schemeClr val="tx2"/>
                </a:solidFill>
              </a:rPr>
              <a:t>Consequences for Noncompliance</a:t>
            </a:r>
            <a:endParaRPr lang="en-US" sz="1900" b="1" cap="all" dirty="0">
              <a:solidFill>
                <a:schemeClr val="tx2"/>
              </a:solidFill>
            </a:endParaRPr>
          </a:p>
        </p:txBody>
      </p:sp>
      <p:sp>
        <p:nvSpPr>
          <p:cNvPr id="2" name="Subtitle 2">
            <a:extLst>
              <a:ext uri="{FF2B5EF4-FFF2-40B4-BE49-F238E27FC236}">
                <a16:creationId xmlns:a16="http://schemas.microsoft.com/office/drawing/2014/main" id="{9E09859C-2BB1-9600-5E6E-11E779CDD41D}"/>
              </a:ext>
            </a:extLst>
          </p:cNvPr>
          <p:cNvSpPr txBox="1">
            <a:spLocks/>
          </p:cNvSpPr>
          <p:nvPr/>
        </p:nvSpPr>
        <p:spPr>
          <a:xfrm>
            <a:off x="320040" y="1312116"/>
            <a:ext cx="8286353" cy="3519157"/>
          </a:xfrm>
        </p:spPr>
        <p:txBody>
          <a:bodyPr>
            <a:normAutofit/>
          </a:bodyPr>
          <a:lstStyle>
            <a:lvl1pPr marL="0" indent="0" algn="l" defTabSz="887553" rtl="0" eaLnBrk="1" latinLnBrk="0" hangingPunct="1">
              <a:lnSpc>
                <a:spcPct val="90000"/>
              </a:lnSpc>
              <a:spcBef>
                <a:spcPts val="1059"/>
              </a:spcBef>
              <a:buFont typeface="Arial" panose="020B0604020202020204" pitchFamily="34" charset="0"/>
              <a:buNone/>
              <a:tabLst/>
              <a:defRPr lang="en-US" sz="1235" b="1" kern="1200" dirty="0">
                <a:solidFill>
                  <a:schemeClr val="tx2"/>
                </a:solidFill>
                <a:latin typeface="+mn-lt"/>
                <a:ea typeface="+mn-ea"/>
                <a:cs typeface="+mn-cs"/>
              </a:defRPr>
            </a:lvl1pPr>
            <a:lvl2pPr marL="151287" indent="-151287" algn="l" defTabSz="887553" rtl="0" eaLnBrk="1" latinLnBrk="0" hangingPunct="1">
              <a:lnSpc>
                <a:spcPct val="110000"/>
              </a:lnSpc>
              <a:spcBef>
                <a:spcPts val="529"/>
              </a:spcBef>
              <a:buClr>
                <a:schemeClr val="tx1"/>
              </a:buClr>
              <a:buFont typeface="Arial" panose="020B0604020202020204" pitchFamily="34" charset="0"/>
              <a:buChar char="•"/>
              <a:defRPr lang="en-US" sz="1059" kern="1200" dirty="0">
                <a:solidFill>
                  <a:srgbClr val="656569"/>
                </a:solidFill>
                <a:latin typeface="Century Gothic" panose="020B0502020202020204" pitchFamily="34" charset="0"/>
                <a:ea typeface="+mn-ea"/>
                <a:cs typeface="+mn-cs"/>
              </a:defRPr>
            </a:lvl2pPr>
            <a:lvl3pPr marL="357206" indent="-151287" algn="l" defTabSz="887553" rtl="0" eaLnBrk="1" latinLnBrk="0" hangingPunct="1">
              <a:lnSpc>
                <a:spcPct val="110000"/>
              </a:lnSpc>
              <a:spcBef>
                <a:spcPts val="529"/>
              </a:spcBef>
              <a:buClr>
                <a:schemeClr val="tx1"/>
              </a:buClr>
              <a:buFont typeface="Georgia" panose="02040502050405020303" pitchFamily="18" charset="0"/>
              <a:buChar char="–"/>
              <a:defRPr lang="en-US" sz="1059" kern="1200" dirty="0">
                <a:solidFill>
                  <a:srgbClr val="656569"/>
                </a:solidFill>
                <a:latin typeface="Century Gothic" panose="020B0502020202020204" pitchFamily="34" charset="0"/>
                <a:ea typeface="+mn-ea"/>
                <a:cs typeface="+mn-cs"/>
              </a:defRPr>
            </a:lvl3pPr>
            <a:lvl4pPr marL="533708" indent="-151287" algn="l" defTabSz="887553" rtl="0" eaLnBrk="1" latinLnBrk="0" hangingPunct="1">
              <a:lnSpc>
                <a:spcPct val="110000"/>
              </a:lnSpc>
              <a:spcBef>
                <a:spcPts val="529"/>
              </a:spcBef>
              <a:buClr>
                <a:schemeClr val="tx1"/>
              </a:buClr>
              <a:buFont typeface="Arial" panose="020B0604020202020204" pitchFamily="34" charset="0"/>
              <a:buChar char="•"/>
              <a:defRPr lang="en-US" sz="1059" kern="1200" dirty="0">
                <a:solidFill>
                  <a:srgbClr val="656569"/>
                </a:solidFill>
                <a:latin typeface="Century Gothic" panose="020B0502020202020204" pitchFamily="34" charset="0"/>
                <a:ea typeface="+mn-ea"/>
                <a:cs typeface="+mn-cs"/>
              </a:defRPr>
            </a:lvl4pPr>
            <a:lvl5pPr marL="725620" indent="-151287" algn="l" defTabSz="887553" rtl="0" eaLnBrk="1" latinLnBrk="0" hangingPunct="1">
              <a:lnSpc>
                <a:spcPct val="110000"/>
              </a:lnSpc>
              <a:spcBef>
                <a:spcPts val="529"/>
              </a:spcBef>
              <a:buClr>
                <a:schemeClr val="tx1"/>
              </a:buClr>
              <a:buFont typeface="Georgia" panose="02040502050405020303" pitchFamily="18" charset="0"/>
              <a:buChar char="»"/>
              <a:defRPr lang="en-US" sz="1059" kern="1200" dirty="0">
                <a:solidFill>
                  <a:srgbClr val="656569"/>
                </a:solidFill>
                <a:latin typeface="Century Gothic" panose="020B0502020202020204" pitchFamily="34" charset="0"/>
                <a:ea typeface="+mn-ea"/>
                <a:cs typeface="+mn-cs"/>
              </a:defRPr>
            </a:lvl5pPr>
            <a:lvl6pPr marL="244077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6pPr>
            <a:lvl7pPr marL="2884548"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7pPr>
            <a:lvl8pPr marL="3328325"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8pPr>
            <a:lvl9pPr marL="377210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9pPr>
          </a:lstStyle>
          <a:p>
            <a:r>
              <a:rPr lang="en-US" sz="2000" dirty="0">
                <a:solidFill>
                  <a:schemeClr val="accent1">
                    <a:lumMod val="50000"/>
                  </a:schemeClr>
                </a:solidFill>
              </a:rPr>
              <a:t>IRS may treat the bonds as arbitrage bonds. </a:t>
            </a:r>
          </a:p>
          <a:p>
            <a:endParaRPr lang="en-US" sz="2000" dirty="0">
              <a:solidFill>
                <a:schemeClr val="accent1">
                  <a:lumMod val="50000"/>
                </a:schemeClr>
              </a:solidFill>
            </a:endParaRPr>
          </a:p>
          <a:p>
            <a:r>
              <a:rPr lang="en-US" sz="2000" dirty="0">
                <a:solidFill>
                  <a:schemeClr val="accent1">
                    <a:lumMod val="50000"/>
                  </a:schemeClr>
                </a:solidFill>
              </a:rPr>
              <a:t>The interest paid to bondholders could become federally taxable.</a:t>
            </a:r>
          </a:p>
          <a:p>
            <a:endParaRPr lang="en-US" sz="2000" dirty="0">
              <a:solidFill>
                <a:schemeClr val="accent1">
                  <a:lumMod val="50000"/>
                </a:schemeClr>
              </a:solidFill>
            </a:endParaRPr>
          </a:p>
          <a:p>
            <a:endParaRPr lang="en-US" sz="2000" dirty="0">
              <a:solidFill>
                <a:schemeClr val="accent1">
                  <a:lumMod val="50000"/>
                </a:schemeClr>
              </a:solidFill>
            </a:endParaRPr>
          </a:p>
        </p:txBody>
      </p:sp>
    </p:spTree>
    <p:extLst>
      <p:ext uri="{BB962C8B-B14F-4D97-AF65-F5344CB8AC3E}">
        <p14:creationId xmlns:p14="http://schemas.microsoft.com/office/powerpoint/2010/main" val="17152164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A23AF-AE12-B4DE-EA68-5392C93D71BD}"/>
            </a:ext>
          </a:extLst>
        </p:cNvPr>
        <p:cNvGrpSpPr/>
        <p:nvPr/>
      </p:nvGrpSpPr>
      <p:grpSpPr>
        <a:xfrm>
          <a:off x="0" y="0"/>
          <a:ext cx="0" cy="0"/>
          <a:chOff x="0" y="0"/>
          <a:chExt cx="0" cy="0"/>
        </a:xfrm>
      </p:grpSpPr>
      <p:sp>
        <p:nvSpPr>
          <p:cNvPr id="27" name="Title 1">
            <a:extLst>
              <a:ext uri="{FF2B5EF4-FFF2-40B4-BE49-F238E27FC236}">
                <a16:creationId xmlns:a16="http://schemas.microsoft.com/office/drawing/2014/main" id="{9A393352-B018-3933-E66B-79BAE487A8A8}"/>
              </a:ext>
            </a:extLst>
          </p:cNvPr>
          <p:cNvSpPr txBox="1">
            <a:spLocks/>
          </p:cNvSpPr>
          <p:nvPr/>
        </p:nvSpPr>
        <p:spPr>
          <a:xfrm>
            <a:off x="417099" y="211885"/>
            <a:ext cx="8306936" cy="612868"/>
          </a:xfrm>
          <a:prstGeom prst="rect">
            <a:avLst/>
          </a:prstGeom>
        </p:spPr>
        <p:txBody>
          <a:bodyPr vert="horz" lIns="0" tIns="0" rIns="0" bIns="0" rtlCol="0" anchor="ctr">
            <a:noAutofit/>
          </a:bodyPr>
          <a:lstStyle>
            <a:lvl1pPr algn="l" defTabSz="887553" rtl="0" eaLnBrk="1" latinLnBrk="0" hangingPunct="1">
              <a:lnSpc>
                <a:spcPct val="90000"/>
              </a:lnSpc>
              <a:spcBef>
                <a:spcPct val="0"/>
              </a:spcBef>
              <a:buNone/>
              <a:defRPr sz="1941" b="1" kern="1200">
                <a:solidFill>
                  <a:schemeClr val="tx2"/>
                </a:solidFill>
                <a:latin typeface="+mj-lt"/>
                <a:ea typeface="+mj-ea"/>
                <a:cs typeface="+mj-cs"/>
              </a:defRPr>
            </a:lvl1pPr>
          </a:lstStyle>
          <a:p>
            <a:endParaRPr lang="en-US" sz="1900" cap="all" dirty="0"/>
          </a:p>
        </p:txBody>
      </p:sp>
      <p:cxnSp>
        <p:nvCxnSpPr>
          <p:cNvPr id="28" name="Straight Connector 27">
            <a:extLst>
              <a:ext uri="{FF2B5EF4-FFF2-40B4-BE49-F238E27FC236}">
                <a16:creationId xmlns:a16="http://schemas.microsoft.com/office/drawing/2014/main" id="{86FF9A8B-0ED1-6BCA-514E-F17B5E00A5E2}"/>
              </a:ext>
            </a:extLst>
          </p:cNvPr>
          <p:cNvCxnSpPr/>
          <p:nvPr/>
        </p:nvCxnSpPr>
        <p:spPr>
          <a:xfrm>
            <a:off x="417098" y="762000"/>
            <a:ext cx="8312727" cy="0"/>
          </a:xfrm>
          <a:prstGeom prst="line">
            <a:avLst/>
          </a:prstGeom>
          <a:ln w="19050" cmpd="sng">
            <a:solidFill>
              <a:srgbClr val="A9A8A9"/>
            </a:solidFill>
          </a:ln>
          <a:effectLst/>
        </p:spPr>
        <p:style>
          <a:lnRef idx="2">
            <a:schemeClr val="accent1"/>
          </a:lnRef>
          <a:fillRef idx="0">
            <a:schemeClr val="accent1"/>
          </a:fillRef>
          <a:effectRef idx="1">
            <a:schemeClr val="accent1"/>
          </a:effectRef>
          <a:fontRef idx="minor">
            <a:schemeClr val="tx1"/>
          </a:fontRef>
        </p:style>
      </p:cxnSp>
      <p:sp>
        <p:nvSpPr>
          <p:cNvPr id="3" name="Slide Number Placeholder 2">
            <a:extLst>
              <a:ext uri="{FF2B5EF4-FFF2-40B4-BE49-F238E27FC236}">
                <a16:creationId xmlns:a16="http://schemas.microsoft.com/office/drawing/2014/main" id="{D0A361E6-AF42-C13C-9904-B18EA8141095}"/>
              </a:ext>
            </a:extLst>
          </p:cNvPr>
          <p:cNvSpPr>
            <a:spLocks noGrp="1"/>
          </p:cNvSpPr>
          <p:nvPr>
            <p:ph type="sldNum" sz="quarter" idx="13"/>
          </p:nvPr>
        </p:nvSpPr>
        <p:spPr/>
        <p:txBody>
          <a:bodyPr/>
          <a:lstStyle/>
          <a:p>
            <a:fld id="{612DC607-6A03-FC4D-8F08-E2A898818239}" type="slidenum">
              <a:rPr lang="en-US" smtClean="0">
                <a:solidFill>
                  <a:srgbClr val="00274C"/>
                </a:solidFill>
              </a:rPr>
              <a:pPr/>
              <a:t>18</a:t>
            </a:fld>
            <a:endParaRPr lang="en-US" dirty="0">
              <a:solidFill>
                <a:srgbClr val="00274C"/>
              </a:solidFill>
            </a:endParaRPr>
          </a:p>
        </p:txBody>
      </p:sp>
      <p:sp>
        <p:nvSpPr>
          <p:cNvPr id="4" name="TextBox 3">
            <a:extLst>
              <a:ext uri="{FF2B5EF4-FFF2-40B4-BE49-F238E27FC236}">
                <a16:creationId xmlns:a16="http://schemas.microsoft.com/office/drawing/2014/main" id="{751BCDC0-3AF9-B785-253B-2A474B83B8E8}"/>
              </a:ext>
            </a:extLst>
          </p:cNvPr>
          <p:cNvSpPr txBox="1"/>
          <p:nvPr/>
        </p:nvSpPr>
        <p:spPr>
          <a:xfrm>
            <a:off x="320040" y="329916"/>
            <a:ext cx="6004560" cy="369332"/>
          </a:xfrm>
          <a:prstGeom prst="rect">
            <a:avLst/>
          </a:prstGeom>
          <a:noFill/>
        </p:spPr>
        <p:txBody>
          <a:bodyPr wrap="square">
            <a:spAutoFit/>
          </a:bodyPr>
          <a:lstStyle/>
          <a:p>
            <a:r>
              <a:rPr lang="en-US" sz="1800" b="1" cap="all" dirty="0">
                <a:solidFill>
                  <a:schemeClr val="tx2"/>
                </a:solidFill>
              </a:rPr>
              <a:t>Illustration </a:t>
            </a:r>
            <a:endParaRPr lang="en-US" sz="1900" b="1" cap="all" dirty="0">
              <a:solidFill>
                <a:schemeClr val="tx2"/>
              </a:solidFill>
            </a:endParaRPr>
          </a:p>
        </p:txBody>
      </p:sp>
      <p:pic>
        <p:nvPicPr>
          <p:cNvPr id="6" name="Picture 5">
            <a:extLst>
              <a:ext uri="{FF2B5EF4-FFF2-40B4-BE49-F238E27FC236}">
                <a16:creationId xmlns:a16="http://schemas.microsoft.com/office/drawing/2014/main" id="{609A418F-7C38-098E-EAF5-EC05F077830C}"/>
              </a:ext>
            </a:extLst>
          </p:cNvPr>
          <p:cNvPicPr>
            <a:picLocks noChangeAspect="1"/>
          </p:cNvPicPr>
          <p:nvPr/>
        </p:nvPicPr>
        <p:blipFill>
          <a:blip r:embed="rId2"/>
          <a:stretch>
            <a:fillRect/>
          </a:stretch>
        </p:blipFill>
        <p:spPr>
          <a:xfrm>
            <a:off x="876937" y="1498361"/>
            <a:ext cx="7046490" cy="2268564"/>
          </a:xfrm>
          <a:prstGeom prst="rect">
            <a:avLst/>
          </a:prstGeom>
        </p:spPr>
      </p:pic>
      <p:pic>
        <p:nvPicPr>
          <p:cNvPr id="8" name="Picture 7">
            <a:extLst>
              <a:ext uri="{FF2B5EF4-FFF2-40B4-BE49-F238E27FC236}">
                <a16:creationId xmlns:a16="http://schemas.microsoft.com/office/drawing/2014/main" id="{48CBD56F-5071-6D4E-23EF-5D48C2CFCF8B}"/>
              </a:ext>
            </a:extLst>
          </p:cNvPr>
          <p:cNvPicPr>
            <a:picLocks noChangeAspect="1"/>
          </p:cNvPicPr>
          <p:nvPr/>
        </p:nvPicPr>
        <p:blipFill>
          <a:blip r:embed="rId3"/>
          <a:stretch>
            <a:fillRect/>
          </a:stretch>
        </p:blipFill>
        <p:spPr>
          <a:xfrm>
            <a:off x="667054" y="4191000"/>
            <a:ext cx="7253325" cy="1400395"/>
          </a:xfrm>
          <a:prstGeom prst="rect">
            <a:avLst/>
          </a:prstGeom>
        </p:spPr>
      </p:pic>
    </p:spTree>
    <p:extLst>
      <p:ext uri="{BB962C8B-B14F-4D97-AF65-F5344CB8AC3E}">
        <p14:creationId xmlns:p14="http://schemas.microsoft.com/office/powerpoint/2010/main" val="20366353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F637D-A917-B14E-4A7B-9836A912C018}"/>
            </a:ext>
          </a:extLst>
        </p:cNvPr>
        <p:cNvGrpSpPr/>
        <p:nvPr/>
      </p:nvGrpSpPr>
      <p:grpSpPr>
        <a:xfrm>
          <a:off x="0" y="0"/>
          <a:ext cx="0" cy="0"/>
          <a:chOff x="0" y="0"/>
          <a:chExt cx="0" cy="0"/>
        </a:xfrm>
      </p:grpSpPr>
      <p:sp>
        <p:nvSpPr>
          <p:cNvPr id="27" name="Title 1">
            <a:extLst>
              <a:ext uri="{FF2B5EF4-FFF2-40B4-BE49-F238E27FC236}">
                <a16:creationId xmlns:a16="http://schemas.microsoft.com/office/drawing/2014/main" id="{9E4860B2-8F45-D4DA-D637-1588D10462CF}"/>
              </a:ext>
            </a:extLst>
          </p:cNvPr>
          <p:cNvSpPr txBox="1">
            <a:spLocks/>
          </p:cNvSpPr>
          <p:nvPr/>
        </p:nvSpPr>
        <p:spPr>
          <a:xfrm>
            <a:off x="417099" y="211885"/>
            <a:ext cx="8306936" cy="612868"/>
          </a:xfrm>
          <a:prstGeom prst="rect">
            <a:avLst/>
          </a:prstGeom>
        </p:spPr>
        <p:txBody>
          <a:bodyPr vert="horz" lIns="0" tIns="0" rIns="0" bIns="0" rtlCol="0" anchor="ctr">
            <a:noAutofit/>
          </a:bodyPr>
          <a:lstStyle>
            <a:lvl1pPr algn="l" defTabSz="887553" rtl="0" eaLnBrk="1" latinLnBrk="0" hangingPunct="1">
              <a:lnSpc>
                <a:spcPct val="90000"/>
              </a:lnSpc>
              <a:spcBef>
                <a:spcPct val="0"/>
              </a:spcBef>
              <a:buNone/>
              <a:defRPr sz="1941" b="1" kern="1200">
                <a:solidFill>
                  <a:schemeClr val="tx2"/>
                </a:solidFill>
                <a:latin typeface="+mj-lt"/>
                <a:ea typeface="+mj-ea"/>
                <a:cs typeface="+mj-cs"/>
              </a:defRPr>
            </a:lvl1pPr>
          </a:lstStyle>
          <a:p>
            <a:endParaRPr lang="en-US" sz="1900" cap="all" dirty="0"/>
          </a:p>
        </p:txBody>
      </p:sp>
      <p:cxnSp>
        <p:nvCxnSpPr>
          <p:cNvPr id="28" name="Straight Connector 27">
            <a:extLst>
              <a:ext uri="{FF2B5EF4-FFF2-40B4-BE49-F238E27FC236}">
                <a16:creationId xmlns:a16="http://schemas.microsoft.com/office/drawing/2014/main" id="{74DB587B-F880-B686-8F60-0B6E6F19DD1B}"/>
              </a:ext>
            </a:extLst>
          </p:cNvPr>
          <p:cNvCxnSpPr/>
          <p:nvPr/>
        </p:nvCxnSpPr>
        <p:spPr>
          <a:xfrm>
            <a:off x="417098" y="762000"/>
            <a:ext cx="8312727" cy="0"/>
          </a:xfrm>
          <a:prstGeom prst="line">
            <a:avLst/>
          </a:prstGeom>
          <a:ln w="19050" cmpd="sng">
            <a:solidFill>
              <a:srgbClr val="A9A8A9"/>
            </a:solidFill>
          </a:ln>
          <a:effectLst/>
        </p:spPr>
        <p:style>
          <a:lnRef idx="2">
            <a:schemeClr val="accent1"/>
          </a:lnRef>
          <a:fillRef idx="0">
            <a:schemeClr val="accent1"/>
          </a:fillRef>
          <a:effectRef idx="1">
            <a:schemeClr val="accent1"/>
          </a:effectRef>
          <a:fontRef idx="minor">
            <a:schemeClr val="tx1"/>
          </a:fontRef>
        </p:style>
      </p:cxnSp>
      <p:sp>
        <p:nvSpPr>
          <p:cNvPr id="3" name="Slide Number Placeholder 2">
            <a:extLst>
              <a:ext uri="{FF2B5EF4-FFF2-40B4-BE49-F238E27FC236}">
                <a16:creationId xmlns:a16="http://schemas.microsoft.com/office/drawing/2014/main" id="{225897B1-F48D-4135-8D71-C985560B7382}"/>
              </a:ext>
            </a:extLst>
          </p:cNvPr>
          <p:cNvSpPr>
            <a:spLocks noGrp="1"/>
          </p:cNvSpPr>
          <p:nvPr>
            <p:ph type="sldNum" sz="quarter" idx="13"/>
          </p:nvPr>
        </p:nvSpPr>
        <p:spPr/>
        <p:txBody>
          <a:bodyPr/>
          <a:lstStyle/>
          <a:p>
            <a:fld id="{612DC607-6A03-FC4D-8F08-E2A898818239}" type="slidenum">
              <a:rPr lang="en-US" smtClean="0">
                <a:solidFill>
                  <a:srgbClr val="00274C"/>
                </a:solidFill>
              </a:rPr>
              <a:pPr/>
              <a:t>19</a:t>
            </a:fld>
            <a:endParaRPr lang="en-US" dirty="0">
              <a:solidFill>
                <a:srgbClr val="00274C"/>
              </a:solidFill>
            </a:endParaRPr>
          </a:p>
        </p:txBody>
      </p:sp>
      <p:sp>
        <p:nvSpPr>
          <p:cNvPr id="4" name="TextBox 3">
            <a:extLst>
              <a:ext uri="{FF2B5EF4-FFF2-40B4-BE49-F238E27FC236}">
                <a16:creationId xmlns:a16="http://schemas.microsoft.com/office/drawing/2014/main" id="{67E5D1A0-474E-8C2E-204C-41A4E7B42CEA}"/>
              </a:ext>
            </a:extLst>
          </p:cNvPr>
          <p:cNvSpPr txBox="1"/>
          <p:nvPr/>
        </p:nvSpPr>
        <p:spPr>
          <a:xfrm>
            <a:off x="320040" y="329916"/>
            <a:ext cx="6004560" cy="369332"/>
          </a:xfrm>
          <a:prstGeom prst="rect">
            <a:avLst/>
          </a:prstGeom>
          <a:noFill/>
        </p:spPr>
        <p:txBody>
          <a:bodyPr wrap="square">
            <a:spAutoFit/>
          </a:bodyPr>
          <a:lstStyle/>
          <a:p>
            <a:r>
              <a:rPr lang="en-US" sz="1800" b="1" cap="all" dirty="0">
                <a:solidFill>
                  <a:schemeClr val="tx2"/>
                </a:solidFill>
              </a:rPr>
              <a:t>Illustration </a:t>
            </a:r>
            <a:endParaRPr lang="en-US" sz="1900" b="1" cap="all" dirty="0">
              <a:solidFill>
                <a:schemeClr val="tx2"/>
              </a:solidFill>
            </a:endParaRPr>
          </a:p>
        </p:txBody>
      </p:sp>
      <p:pic>
        <p:nvPicPr>
          <p:cNvPr id="5" name="Picture 4">
            <a:extLst>
              <a:ext uri="{FF2B5EF4-FFF2-40B4-BE49-F238E27FC236}">
                <a16:creationId xmlns:a16="http://schemas.microsoft.com/office/drawing/2014/main" id="{306B5F22-BD65-0662-0539-982979C6D35D}"/>
              </a:ext>
            </a:extLst>
          </p:cNvPr>
          <p:cNvPicPr>
            <a:picLocks noChangeAspect="1"/>
          </p:cNvPicPr>
          <p:nvPr/>
        </p:nvPicPr>
        <p:blipFill>
          <a:blip r:embed="rId2"/>
          <a:stretch>
            <a:fillRect/>
          </a:stretch>
        </p:blipFill>
        <p:spPr>
          <a:xfrm>
            <a:off x="990600" y="1374868"/>
            <a:ext cx="6996621" cy="3730532"/>
          </a:xfrm>
          <a:prstGeom prst="rect">
            <a:avLst/>
          </a:prstGeom>
        </p:spPr>
      </p:pic>
    </p:spTree>
    <p:extLst>
      <p:ext uri="{BB962C8B-B14F-4D97-AF65-F5344CB8AC3E}">
        <p14:creationId xmlns:p14="http://schemas.microsoft.com/office/powerpoint/2010/main" val="35044935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1"/>
          <p:cNvSpPr txBox="1">
            <a:spLocks/>
          </p:cNvSpPr>
          <p:nvPr/>
        </p:nvSpPr>
        <p:spPr>
          <a:xfrm>
            <a:off x="417099" y="211885"/>
            <a:ext cx="8306936" cy="612868"/>
          </a:xfrm>
          <a:prstGeom prst="rect">
            <a:avLst/>
          </a:prstGeom>
        </p:spPr>
        <p:txBody>
          <a:bodyPr vert="horz" lIns="0" tIns="0" rIns="0" bIns="0" rtlCol="0" anchor="ctr">
            <a:noAutofit/>
          </a:bodyPr>
          <a:lstStyle>
            <a:lvl1pPr algn="l" defTabSz="887553" rtl="0" eaLnBrk="1" latinLnBrk="0" hangingPunct="1">
              <a:lnSpc>
                <a:spcPct val="90000"/>
              </a:lnSpc>
              <a:spcBef>
                <a:spcPct val="0"/>
              </a:spcBef>
              <a:buNone/>
              <a:defRPr sz="1941" b="1" kern="1200">
                <a:solidFill>
                  <a:schemeClr val="tx2"/>
                </a:solidFill>
                <a:latin typeface="+mj-lt"/>
                <a:ea typeface="+mj-ea"/>
                <a:cs typeface="+mj-cs"/>
              </a:defRPr>
            </a:lvl1pPr>
          </a:lstStyle>
          <a:p>
            <a:r>
              <a:rPr lang="en-US" sz="1900" cap="all" dirty="0"/>
              <a:t>Discussion topics  </a:t>
            </a:r>
          </a:p>
        </p:txBody>
      </p:sp>
      <p:cxnSp>
        <p:nvCxnSpPr>
          <p:cNvPr id="28" name="Straight Connector 27"/>
          <p:cNvCxnSpPr/>
          <p:nvPr/>
        </p:nvCxnSpPr>
        <p:spPr>
          <a:xfrm>
            <a:off x="417098" y="762000"/>
            <a:ext cx="8312727" cy="0"/>
          </a:xfrm>
          <a:prstGeom prst="line">
            <a:avLst/>
          </a:prstGeom>
          <a:ln w="19050" cmpd="sng">
            <a:solidFill>
              <a:srgbClr val="A9A8A9"/>
            </a:solidFill>
          </a:ln>
          <a:effectLst/>
        </p:spPr>
        <p:style>
          <a:lnRef idx="2">
            <a:schemeClr val="accent1"/>
          </a:lnRef>
          <a:fillRef idx="0">
            <a:schemeClr val="accent1"/>
          </a:fillRef>
          <a:effectRef idx="1">
            <a:schemeClr val="accent1"/>
          </a:effectRef>
          <a:fontRef idx="minor">
            <a:schemeClr val="tx1"/>
          </a:fontRef>
        </p:style>
      </p:cxnSp>
      <p:sp>
        <p:nvSpPr>
          <p:cNvPr id="2" name="Slide Number Placeholder 1"/>
          <p:cNvSpPr>
            <a:spLocks noGrp="1"/>
          </p:cNvSpPr>
          <p:nvPr>
            <p:ph type="sldNum" sz="quarter" idx="13"/>
          </p:nvPr>
        </p:nvSpPr>
        <p:spPr/>
        <p:txBody>
          <a:bodyPr/>
          <a:lstStyle/>
          <a:p>
            <a:fld id="{612DC607-6A03-FC4D-8F08-E2A898818239}" type="slidenum">
              <a:rPr lang="en-US" smtClean="0">
                <a:solidFill>
                  <a:srgbClr val="00274C"/>
                </a:solidFill>
              </a:rPr>
              <a:pPr/>
              <a:t>2</a:t>
            </a:fld>
            <a:endParaRPr lang="en-US" dirty="0">
              <a:solidFill>
                <a:srgbClr val="00274C"/>
              </a:solidFill>
            </a:endParaRPr>
          </a:p>
        </p:txBody>
      </p:sp>
      <p:graphicFrame>
        <p:nvGraphicFramePr>
          <p:cNvPr id="22" name="Table 21">
            <a:extLst>
              <a:ext uri="{FF2B5EF4-FFF2-40B4-BE49-F238E27FC236}">
                <a16:creationId xmlns:a16="http://schemas.microsoft.com/office/drawing/2014/main" id="{70F0A3FE-2EE9-6744-AC4A-8D2E31B1C578}"/>
              </a:ext>
            </a:extLst>
          </p:cNvPr>
          <p:cNvGraphicFramePr>
            <a:graphicFrameLocks noGrp="1"/>
          </p:cNvGraphicFramePr>
          <p:nvPr>
            <p:extLst>
              <p:ext uri="{D42A27DB-BD31-4B8C-83A1-F6EECF244321}">
                <p14:modId xmlns:p14="http://schemas.microsoft.com/office/powerpoint/2010/main" val="2517057242"/>
              </p:ext>
            </p:extLst>
          </p:nvPr>
        </p:nvGraphicFramePr>
        <p:xfrm>
          <a:off x="609600" y="1673893"/>
          <a:ext cx="8186640" cy="2060823"/>
        </p:xfrm>
        <a:graphic>
          <a:graphicData uri="http://schemas.openxmlformats.org/drawingml/2006/table">
            <a:tbl>
              <a:tblPr>
                <a:tableStyleId>{2D5ABB26-0587-4C30-8999-92F81FD0307C}</a:tableStyleId>
              </a:tblPr>
              <a:tblGrid>
                <a:gridCol w="485877">
                  <a:extLst>
                    <a:ext uri="{9D8B030D-6E8A-4147-A177-3AD203B41FA5}">
                      <a16:colId xmlns:a16="http://schemas.microsoft.com/office/drawing/2014/main" val="1152150551"/>
                    </a:ext>
                  </a:extLst>
                </a:gridCol>
                <a:gridCol w="6364324">
                  <a:extLst>
                    <a:ext uri="{9D8B030D-6E8A-4147-A177-3AD203B41FA5}">
                      <a16:colId xmlns:a16="http://schemas.microsoft.com/office/drawing/2014/main" val="3122628768"/>
                    </a:ext>
                  </a:extLst>
                </a:gridCol>
                <a:gridCol w="1336439">
                  <a:extLst>
                    <a:ext uri="{9D8B030D-6E8A-4147-A177-3AD203B41FA5}">
                      <a16:colId xmlns:a16="http://schemas.microsoft.com/office/drawing/2014/main" val="3182422257"/>
                    </a:ext>
                  </a:extLst>
                </a:gridCol>
              </a:tblGrid>
              <a:tr h="340447">
                <a:tc>
                  <a:txBody>
                    <a:bodyPr/>
                    <a:lstStyle/>
                    <a:p>
                      <a:pPr marL="0" marR="0" algn="ctr">
                        <a:lnSpc>
                          <a:spcPct val="100000"/>
                        </a:lnSpc>
                        <a:spcBef>
                          <a:spcPts val="0"/>
                        </a:spcBef>
                        <a:spcAft>
                          <a:spcPts val="0"/>
                        </a:spcAft>
                      </a:pPr>
                      <a:endParaRPr lang="en-US" sz="1400" b="1" dirty="0">
                        <a:solidFill>
                          <a:schemeClr val="accent1"/>
                        </a:solidFill>
                        <a:effectLst/>
                        <a:latin typeface="+mn-lt"/>
                        <a:ea typeface="Calibri" panose="020F0502020204030204" pitchFamily="34" charset="0"/>
                        <a:cs typeface="Times New Roman" panose="02020603050405020304" pitchFamily="18" charset="0"/>
                      </a:endParaRPr>
                    </a:p>
                  </a:txBody>
                  <a:tcPr marL="62647" marR="62647" marT="62647" marB="62647" anchor="ctr">
                    <a:lnB w="12700" cap="flat" cmpd="sng" algn="ctr">
                      <a:noFill/>
                      <a:prstDash val="solid"/>
                      <a:round/>
                      <a:headEnd type="none" w="med" len="med"/>
                      <a:tailEnd type="none" w="med" len="med"/>
                    </a:lnB>
                    <a:solidFill>
                      <a:schemeClr val="bg1"/>
                    </a:solidFill>
                  </a:tcPr>
                </a:tc>
                <a:tc>
                  <a:txBody>
                    <a:bodyPr/>
                    <a:lstStyle/>
                    <a:p>
                      <a:pPr marL="0" marR="0" algn="l">
                        <a:lnSpc>
                          <a:spcPct val="100000"/>
                        </a:lnSpc>
                        <a:spcBef>
                          <a:spcPts val="0"/>
                        </a:spcBef>
                        <a:spcAft>
                          <a:spcPts val="0"/>
                        </a:spcAft>
                      </a:pPr>
                      <a:endParaRPr lang="en-US" sz="1400" b="1" dirty="0">
                        <a:solidFill>
                          <a:schemeClr val="accent1"/>
                        </a:solidFill>
                        <a:effectLst/>
                        <a:latin typeface="+mn-lt"/>
                        <a:ea typeface="Calibri" panose="020F0502020204030204" pitchFamily="34" charset="0"/>
                        <a:cs typeface="Times New Roman" panose="02020603050405020304" pitchFamily="18" charset="0"/>
                      </a:endParaRPr>
                    </a:p>
                  </a:txBody>
                  <a:tcPr marL="62647" marR="62647" marT="62647" marB="62647" anchor="ctr">
                    <a:lnB w="12700" cap="flat" cmpd="sng" algn="ctr">
                      <a:no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endParaRPr lang="en-US" sz="1400" b="1" dirty="0">
                        <a:solidFill>
                          <a:schemeClr val="accent1"/>
                        </a:solidFill>
                        <a:effectLst/>
                        <a:latin typeface="+mn-lt"/>
                        <a:ea typeface="Calibri" panose="020F0502020204030204" pitchFamily="34" charset="0"/>
                        <a:cs typeface="Times New Roman" panose="02020603050405020304" pitchFamily="18" charset="0"/>
                      </a:endParaRPr>
                    </a:p>
                  </a:txBody>
                  <a:tcPr marL="62647" marR="62647" marT="62647" marB="62647" anchor="ctr">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24649429"/>
                  </a:ext>
                </a:extLst>
              </a:tr>
              <a:tr h="340447">
                <a:tc>
                  <a:txBody>
                    <a:bodyPr/>
                    <a:lstStyle/>
                    <a:p>
                      <a:pPr marL="0" marR="0" algn="l">
                        <a:lnSpc>
                          <a:spcPct val="100000"/>
                        </a:lnSpc>
                        <a:spcBef>
                          <a:spcPts val="0"/>
                        </a:spcBef>
                        <a:spcAft>
                          <a:spcPts val="0"/>
                        </a:spcAft>
                      </a:pPr>
                      <a:r>
                        <a:rPr lang="en-US" sz="2000" b="0" dirty="0">
                          <a:solidFill>
                            <a:schemeClr val="tx2"/>
                          </a:solidFill>
                          <a:effectLst/>
                          <a:latin typeface="+mn-lt"/>
                          <a:ea typeface="Calibri" panose="020F0502020204030204" pitchFamily="34" charset="0"/>
                          <a:cs typeface="Times New Roman" panose="02020603050405020304" pitchFamily="18" charset="0"/>
                        </a:rPr>
                        <a:t>1</a:t>
                      </a:r>
                    </a:p>
                  </a:txBody>
                  <a:tcPr marL="62647" marR="62647" marT="62647" marB="62647">
                    <a:lnT w="12700" cap="flat" cmpd="sng" algn="ctr">
                      <a:no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tc>
                  <a:txBody>
                    <a:bodyPr/>
                    <a:lstStyle/>
                    <a:p>
                      <a:pPr marL="0" marR="0" algn="l">
                        <a:lnSpc>
                          <a:spcPct val="100000"/>
                        </a:lnSpc>
                        <a:spcBef>
                          <a:spcPts val="0"/>
                        </a:spcBef>
                        <a:spcAft>
                          <a:spcPts val="0"/>
                        </a:spcAft>
                      </a:pPr>
                      <a:r>
                        <a:rPr lang="en-US" sz="2000" b="0" baseline="0" dirty="0">
                          <a:solidFill>
                            <a:schemeClr val="tx2"/>
                          </a:solidFill>
                          <a:effectLst/>
                          <a:latin typeface="+mn-lt"/>
                          <a:ea typeface="Calibri" panose="020F0502020204030204" pitchFamily="34" charset="0"/>
                          <a:cs typeface="Times New Roman" panose="02020603050405020304" pitchFamily="18" charset="0"/>
                        </a:rPr>
                        <a:t>Municipal Bonds Overview</a:t>
                      </a:r>
                      <a:endParaRPr lang="en-US" sz="2000" b="0" dirty="0">
                        <a:solidFill>
                          <a:schemeClr val="tx2"/>
                        </a:solidFill>
                        <a:effectLst/>
                        <a:latin typeface="+mn-lt"/>
                        <a:ea typeface="Calibri" panose="020F0502020204030204" pitchFamily="34" charset="0"/>
                        <a:cs typeface="Times New Roman" panose="02020603050405020304" pitchFamily="18" charset="0"/>
                      </a:endParaRPr>
                    </a:p>
                  </a:txBody>
                  <a:tcPr marL="62647" marR="62647" marT="62647" marB="62647">
                    <a:lnT w="12700" cap="flat" cmpd="sng" algn="ctr">
                      <a:no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tc>
                  <a:txBody>
                    <a:bodyPr/>
                    <a:lstStyle/>
                    <a:p>
                      <a:pPr marL="0" marR="0" lvl="0" indent="0" algn="ctr" defTabSz="1005840" rtl="0" eaLnBrk="1" fontAlgn="auto" latinLnBrk="0" hangingPunct="1">
                        <a:lnSpc>
                          <a:spcPct val="100000"/>
                        </a:lnSpc>
                        <a:spcBef>
                          <a:spcPts val="0"/>
                        </a:spcBef>
                        <a:spcAft>
                          <a:spcPts val="0"/>
                        </a:spcAft>
                        <a:buClrTx/>
                        <a:buSzTx/>
                        <a:buFontTx/>
                        <a:buNone/>
                        <a:tabLst/>
                        <a:defRPr/>
                      </a:pPr>
                      <a:endParaRPr lang="en-US" sz="1200" b="0" dirty="0">
                        <a:solidFill>
                          <a:schemeClr val="tx1"/>
                        </a:solidFill>
                        <a:effectLst/>
                        <a:latin typeface="+mn-lt"/>
                        <a:ea typeface="Calibri" panose="020F0502020204030204" pitchFamily="34" charset="0"/>
                        <a:cs typeface="Times New Roman" panose="02020603050405020304" pitchFamily="18" charset="0"/>
                      </a:endParaRPr>
                    </a:p>
                  </a:txBody>
                  <a:tcPr marL="62647" marR="62647" marT="62647" marB="62647">
                    <a:lnT w="12700" cap="flat" cmpd="sng" algn="ctr">
                      <a:no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621421906"/>
                  </a:ext>
                </a:extLst>
              </a:tr>
              <a:tr h="273212">
                <a:tc>
                  <a:txBody>
                    <a:bodyPr/>
                    <a:lstStyle/>
                    <a:p>
                      <a:pPr marL="0" marR="0" algn="l">
                        <a:lnSpc>
                          <a:spcPct val="100000"/>
                        </a:lnSpc>
                        <a:spcBef>
                          <a:spcPts val="0"/>
                        </a:spcBef>
                        <a:spcAft>
                          <a:spcPts val="0"/>
                        </a:spcAft>
                      </a:pPr>
                      <a:r>
                        <a:rPr lang="en-US" sz="2000" b="0" dirty="0">
                          <a:solidFill>
                            <a:schemeClr val="tx2"/>
                          </a:solidFill>
                          <a:effectLst/>
                          <a:latin typeface="+mn-lt"/>
                          <a:ea typeface="Calibri" panose="020F0502020204030204" pitchFamily="34" charset="0"/>
                          <a:cs typeface="Times New Roman" panose="02020603050405020304" pitchFamily="18" charset="0"/>
                        </a:rPr>
                        <a:t>2</a:t>
                      </a:r>
                    </a:p>
                  </a:txBody>
                  <a:tcPr marL="62647" marR="62647" marT="62647" marB="62647">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tc>
                  <a:txBody>
                    <a:bodyPr/>
                    <a:lstStyle/>
                    <a:p>
                      <a:pPr marL="0" marR="0" lvl="0" indent="0" algn="l" defTabSz="887553" rtl="0" eaLnBrk="1" fontAlgn="auto" latinLnBrk="0" hangingPunct="1">
                        <a:lnSpc>
                          <a:spcPct val="100000"/>
                        </a:lnSpc>
                        <a:spcBef>
                          <a:spcPts val="0"/>
                        </a:spcBef>
                        <a:spcAft>
                          <a:spcPts val="0"/>
                        </a:spcAft>
                        <a:buClrTx/>
                        <a:buSzTx/>
                        <a:buFontTx/>
                        <a:buNone/>
                        <a:tabLst>
                          <a:tab pos="457200" algn="l"/>
                        </a:tabLst>
                        <a:defRPr/>
                      </a:pPr>
                      <a:r>
                        <a:rPr lang="en-US" sz="2000" b="0" dirty="0">
                          <a:solidFill>
                            <a:schemeClr val="tx2"/>
                          </a:solidFill>
                          <a:effectLst/>
                          <a:latin typeface="+mn-lt"/>
                          <a:ea typeface="Times New Roman" panose="02020603050405020304" pitchFamily="18" charset="0"/>
                        </a:rPr>
                        <a:t>What is Arbitrage Rebate?</a:t>
                      </a:r>
                    </a:p>
                  </a:txBody>
                  <a:tcPr marL="66563" marR="66563" marT="0" marB="0"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tc>
                  <a:txBody>
                    <a:bodyPr/>
                    <a:lstStyle/>
                    <a:p>
                      <a:pPr marL="0" marR="0" algn="ctr">
                        <a:lnSpc>
                          <a:spcPct val="100000"/>
                        </a:lnSpc>
                        <a:spcBef>
                          <a:spcPts val="0"/>
                        </a:spcBef>
                        <a:spcAft>
                          <a:spcPts val="0"/>
                        </a:spcAft>
                      </a:pPr>
                      <a:endParaRPr lang="en-US" sz="1200" b="0" dirty="0">
                        <a:solidFill>
                          <a:schemeClr val="tx1"/>
                        </a:solidFill>
                        <a:effectLst/>
                        <a:latin typeface="+mn-lt"/>
                        <a:ea typeface="Calibri" panose="020F0502020204030204" pitchFamily="34" charset="0"/>
                        <a:cs typeface="Times New Roman" panose="02020603050405020304" pitchFamily="18" charset="0"/>
                      </a:endParaRPr>
                    </a:p>
                  </a:txBody>
                  <a:tcPr marL="62647" marR="62647" marT="62647" marB="62647">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930674121"/>
                  </a:ext>
                </a:extLst>
              </a:tr>
              <a:tr h="273212">
                <a:tc>
                  <a:txBody>
                    <a:bodyPr/>
                    <a:lstStyle/>
                    <a:p>
                      <a:pPr marL="0" marR="0" algn="l">
                        <a:lnSpc>
                          <a:spcPct val="100000"/>
                        </a:lnSpc>
                        <a:spcBef>
                          <a:spcPts val="0"/>
                        </a:spcBef>
                        <a:spcAft>
                          <a:spcPts val="0"/>
                        </a:spcAft>
                      </a:pPr>
                      <a:r>
                        <a:rPr lang="en-US" sz="2000" b="0" dirty="0">
                          <a:solidFill>
                            <a:schemeClr val="tx2"/>
                          </a:solidFill>
                          <a:effectLst/>
                          <a:latin typeface="+mn-lt"/>
                          <a:ea typeface="Calibri" panose="020F0502020204030204" pitchFamily="34" charset="0"/>
                          <a:cs typeface="Times New Roman" panose="02020603050405020304" pitchFamily="18" charset="0"/>
                        </a:rPr>
                        <a:t>3</a:t>
                      </a:r>
                    </a:p>
                  </a:txBody>
                  <a:tcPr marL="62647" marR="62647" marT="62647" marB="62647">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tc>
                  <a:txBody>
                    <a:bodyPr/>
                    <a:lstStyle/>
                    <a:p>
                      <a:pPr marL="0" marR="0" algn="l">
                        <a:spcBef>
                          <a:spcPts val="0"/>
                        </a:spcBef>
                        <a:spcAft>
                          <a:spcPts val="0"/>
                        </a:spcAft>
                        <a:tabLst>
                          <a:tab pos="457200" algn="l"/>
                        </a:tabLst>
                      </a:pPr>
                      <a:r>
                        <a:rPr lang="en-US" sz="2000" b="0" dirty="0">
                          <a:solidFill>
                            <a:schemeClr val="tx2"/>
                          </a:solidFill>
                          <a:effectLst/>
                          <a:latin typeface="+mn-lt"/>
                          <a:ea typeface="Times New Roman" panose="02020603050405020304" pitchFamily="18" charset="0"/>
                        </a:rPr>
                        <a:t>What is Private Business Use?</a:t>
                      </a:r>
                    </a:p>
                  </a:txBody>
                  <a:tcPr marL="66563" marR="66563" marT="0" marB="0"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tc>
                  <a:txBody>
                    <a:bodyPr/>
                    <a:lstStyle/>
                    <a:p>
                      <a:pPr marL="0" marR="0" algn="ctr">
                        <a:lnSpc>
                          <a:spcPct val="100000"/>
                        </a:lnSpc>
                        <a:spcBef>
                          <a:spcPts val="0"/>
                        </a:spcBef>
                        <a:spcAft>
                          <a:spcPts val="0"/>
                        </a:spcAft>
                      </a:pPr>
                      <a:endParaRPr lang="en-US" sz="1200" b="0" dirty="0">
                        <a:solidFill>
                          <a:schemeClr val="tx1"/>
                        </a:solidFill>
                        <a:effectLst/>
                        <a:latin typeface="+mn-lt"/>
                        <a:ea typeface="Calibri" panose="020F0502020204030204" pitchFamily="34" charset="0"/>
                        <a:cs typeface="Times New Roman" panose="02020603050405020304" pitchFamily="18" charset="0"/>
                      </a:endParaRPr>
                    </a:p>
                  </a:txBody>
                  <a:tcPr marL="62647" marR="62647" marT="62647" marB="62647">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4038471515"/>
                  </a:ext>
                </a:extLst>
              </a:tr>
              <a:tr h="273212">
                <a:tc>
                  <a:txBody>
                    <a:bodyPr/>
                    <a:lstStyle/>
                    <a:p>
                      <a:pPr marL="0" marR="0" algn="l">
                        <a:lnSpc>
                          <a:spcPct val="100000"/>
                        </a:lnSpc>
                        <a:spcBef>
                          <a:spcPts val="0"/>
                        </a:spcBef>
                        <a:spcAft>
                          <a:spcPts val="0"/>
                        </a:spcAft>
                      </a:pPr>
                      <a:r>
                        <a:rPr lang="en-US" sz="2000" b="0" dirty="0">
                          <a:solidFill>
                            <a:schemeClr val="tx2"/>
                          </a:solidFill>
                          <a:effectLst/>
                          <a:latin typeface="+mn-lt"/>
                          <a:ea typeface="Calibri" panose="020F0502020204030204" pitchFamily="34" charset="0"/>
                          <a:cs typeface="Times New Roman" panose="02020603050405020304" pitchFamily="18" charset="0"/>
                        </a:rPr>
                        <a:t>4</a:t>
                      </a:r>
                    </a:p>
                  </a:txBody>
                  <a:tcPr marL="62647" marR="62647" marT="62647" marB="62647">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tc>
                  <a:txBody>
                    <a:bodyPr/>
                    <a:lstStyle/>
                    <a:p>
                      <a:pPr marL="0" marR="0" algn="l">
                        <a:spcBef>
                          <a:spcPts val="0"/>
                        </a:spcBef>
                        <a:spcAft>
                          <a:spcPts val="0"/>
                        </a:spcAft>
                        <a:tabLst>
                          <a:tab pos="457200" algn="l"/>
                        </a:tabLst>
                      </a:pPr>
                      <a:r>
                        <a:rPr lang="en-US" sz="2000" b="0" dirty="0">
                          <a:solidFill>
                            <a:schemeClr val="tx2"/>
                          </a:solidFill>
                          <a:effectLst/>
                          <a:latin typeface="+mn-lt"/>
                          <a:ea typeface="Times New Roman" panose="02020603050405020304" pitchFamily="18" charset="0"/>
                        </a:rPr>
                        <a:t>Other Tax and Securities Considerations </a:t>
                      </a:r>
                    </a:p>
                  </a:txBody>
                  <a:tcPr marL="66563" marR="66563" marT="0" marB="0"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tc>
                  <a:txBody>
                    <a:bodyPr/>
                    <a:lstStyle/>
                    <a:p>
                      <a:pPr marL="0" marR="0" algn="ctr">
                        <a:lnSpc>
                          <a:spcPct val="100000"/>
                        </a:lnSpc>
                        <a:spcBef>
                          <a:spcPts val="0"/>
                        </a:spcBef>
                        <a:spcAft>
                          <a:spcPts val="0"/>
                        </a:spcAft>
                      </a:pPr>
                      <a:endParaRPr lang="en-US" sz="1200" b="0" dirty="0">
                        <a:solidFill>
                          <a:schemeClr val="tx1"/>
                        </a:solidFill>
                        <a:effectLst/>
                        <a:latin typeface="+mn-lt"/>
                        <a:ea typeface="Calibri" panose="020F0502020204030204" pitchFamily="34" charset="0"/>
                        <a:cs typeface="Times New Roman" panose="02020603050405020304" pitchFamily="18" charset="0"/>
                      </a:endParaRPr>
                    </a:p>
                  </a:txBody>
                  <a:tcPr marL="62647" marR="62647" marT="62647" marB="62647">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604185420"/>
                  </a:ext>
                </a:extLst>
              </a:tr>
            </a:tbl>
          </a:graphicData>
        </a:graphic>
      </p:graphicFrame>
    </p:spTree>
    <p:extLst>
      <p:ext uri="{BB962C8B-B14F-4D97-AF65-F5344CB8AC3E}">
        <p14:creationId xmlns:p14="http://schemas.microsoft.com/office/powerpoint/2010/main" val="7093267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DD2A6-313E-29A4-364D-18ECAA9C9F8A}"/>
            </a:ext>
          </a:extLst>
        </p:cNvPr>
        <p:cNvGrpSpPr/>
        <p:nvPr/>
      </p:nvGrpSpPr>
      <p:grpSpPr>
        <a:xfrm>
          <a:off x="0" y="0"/>
          <a:ext cx="0" cy="0"/>
          <a:chOff x="0" y="0"/>
          <a:chExt cx="0" cy="0"/>
        </a:xfrm>
      </p:grpSpPr>
      <p:sp>
        <p:nvSpPr>
          <p:cNvPr id="27" name="Title 1">
            <a:extLst>
              <a:ext uri="{FF2B5EF4-FFF2-40B4-BE49-F238E27FC236}">
                <a16:creationId xmlns:a16="http://schemas.microsoft.com/office/drawing/2014/main" id="{59F64FC7-7224-5382-5895-0DB67958D8A9}"/>
              </a:ext>
            </a:extLst>
          </p:cNvPr>
          <p:cNvSpPr txBox="1">
            <a:spLocks/>
          </p:cNvSpPr>
          <p:nvPr/>
        </p:nvSpPr>
        <p:spPr>
          <a:xfrm>
            <a:off x="417099" y="211885"/>
            <a:ext cx="8306936" cy="612868"/>
          </a:xfrm>
          <a:prstGeom prst="rect">
            <a:avLst/>
          </a:prstGeom>
        </p:spPr>
        <p:txBody>
          <a:bodyPr vert="horz" lIns="0" tIns="0" rIns="0" bIns="0" rtlCol="0" anchor="ctr">
            <a:noAutofit/>
          </a:bodyPr>
          <a:lstStyle>
            <a:lvl1pPr algn="l" defTabSz="887553" rtl="0" eaLnBrk="1" latinLnBrk="0" hangingPunct="1">
              <a:lnSpc>
                <a:spcPct val="90000"/>
              </a:lnSpc>
              <a:spcBef>
                <a:spcPct val="0"/>
              </a:spcBef>
              <a:buNone/>
              <a:defRPr sz="1941" b="1" kern="1200">
                <a:solidFill>
                  <a:schemeClr val="tx2"/>
                </a:solidFill>
                <a:latin typeface="+mj-lt"/>
                <a:ea typeface="+mj-ea"/>
                <a:cs typeface="+mj-cs"/>
              </a:defRPr>
            </a:lvl1pPr>
          </a:lstStyle>
          <a:p>
            <a:r>
              <a:rPr lang="en-US" sz="1900" cap="all" dirty="0"/>
              <a:t>Discussion topics  </a:t>
            </a:r>
          </a:p>
        </p:txBody>
      </p:sp>
      <p:cxnSp>
        <p:nvCxnSpPr>
          <p:cNvPr id="28" name="Straight Connector 27">
            <a:extLst>
              <a:ext uri="{FF2B5EF4-FFF2-40B4-BE49-F238E27FC236}">
                <a16:creationId xmlns:a16="http://schemas.microsoft.com/office/drawing/2014/main" id="{8980052D-80F2-8489-937B-A02BDDD14E2D}"/>
              </a:ext>
            </a:extLst>
          </p:cNvPr>
          <p:cNvCxnSpPr/>
          <p:nvPr/>
        </p:nvCxnSpPr>
        <p:spPr>
          <a:xfrm>
            <a:off x="417098" y="762000"/>
            <a:ext cx="8312727" cy="0"/>
          </a:xfrm>
          <a:prstGeom prst="line">
            <a:avLst/>
          </a:prstGeom>
          <a:ln w="19050" cmpd="sng">
            <a:solidFill>
              <a:srgbClr val="A9A8A9"/>
            </a:solidFill>
          </a:ln>
          <a:effectLst/>
        </p:spPr>
        <p:style>
          <a:lnRef idx="2">
            <a:schemeClr val="accent1"/>
          </a:lnRef>
          <a:fillRef idx="0">
            <a:schemeClr val="accent1"/>
          </a:fillRef>
          <a:effectRef idx="1">
            <a:schemeClr val="accent1"/>
          </a:effectRef>
          <a:fontRef idx="minor">
            <a:schemeClr val="tx1"/>
          </a:fontRef>
        </p:style>
      </p:cxnSp>
      <p:sp>
        <p:nvSpPr>
          <p:cNvPr id="2" name="Slide Number Placeholder 1">
            <a:extLst>
              <a:ext uri="{FF2B5EF4-FFF2-40B4-BE49-F238E27FC236}">
                <a16:creationId xmlns:a16="http://schemas.microsoft.com/office/drawing/2014/main" id="{C0280363-79B3-EC27-DDC9-AA25D607D108}"/>
              </a:ext>
            </a:extLst>
          </p:cNvPr>
          <p:cNvSpPr>
            <a:spLocks noGrp="1"/>
          </p:cNvSpPr>
          <p:nvPr>
            <p:ph type="sldNum" sz="quarter" idx="13"/>
          </p:nvPr>
        </p:nvSpPr>
        <p:spPr/>
        <p:txBody>
          <a:bodyPr/>
          <a:lstStyle/>
          <a:p>
            <a:fld id="{612DC607-6A03-FC4D-8F08-E2A898818239}" type="slidenum">
              <a:rPr lang="en-US" smtClean="0">
                <a:solidFill>
                  <a:srgbClr val="00274C"/>
                </a:solidFill>
              </a:rPr>
              <a:pPr/>
              <a:t>20</a:t>
            </a:fld>
            <a:endParaRPr lang="en-US" dirty="0">
              <a:solidFill>
                <a:srgbClr val="00274C"/>
              </a:solidFill>
            </a:endParaRPr>
          </a:p>
        </p:txBody>
      </p:sp>
      <p:graphicFrame>
        <p:nvGraphicFramePr>
          <p:cNvPr id="6" name="Table 5">
            <a:extLst>
              <a:ext uri="{FF2B5EF4-FFF2-40B4-BE49-F238E27FC236}">
                <a16:creationId xmlns:a16="http://schemas.microsoft.com/office/drawing/2014/main" id="{9CB0E635-68E7-7D86-9147-1248758DDABE}"/>
              </a:ext>
            </a:extLst>
          </p:cNvPr>
          <p:cNvGraphicFramePr>
            <a:graphicFrameLocks noGrp="1"/>
          </p:cNvGraphicFramePr>
          <p:nvPr>
            <p:extLst>
              <p:ext uri="{D42A27DB-BD31-4B8C-83A1-F6EECF244321}">
                <p14:modId xmlns:p14="http://schemas.microsoft.com/office/powerpoint/2010/main" val="991656360"/>
              </p:ext>
            </p:extLst>
          </p:nvPr>
        </p:nvGraphicFramePr>
        <p:xfrm>
          <a:off x="609600" y="1673893"/>
          <a:ext cx="8186640" cy="2060823"/>
        </p:xfrm>
        <a:graphic>
          <a:graphicData uri="http://schemas.openxmlformats.org/drawingml/2006/table">
            <a:tbl>
              <a:tblPr>
                <a:tableStyleId>{2D5ABB26-0587-4C30-8999-92F81FD0307C}</a:tableStyleId>
              </a:tblPr>
              <a:tblGrid>
                <a:gridCol w="485877">
                  <a:extLst>
                    <a:ext uri="{9D8B030D-6E8A-4147-A177-3AD203B41FA5}">
                      <a16:colId xmlns:a16="http://schemas.microsoft.com/office/drawing/2014/main" val="1152150551"/>
                    </a:ext>
                  </a:extLst>
                </a:gridCol>
                <a:gridCol w="6364324">
                  <a:extLst>
                    <a:ext uri="{9D8B030D-6E8A-4147-A177-3AD203B41FA5}">
                      <a16:colId xmlns:a16="http://schemas.microsoft.com/office/drawing/2014/main" val="3122628768"/>
                    </a:ext>
                  </a:extLst>
                </a:gridCol>
                <a:gridCol w="1336439">
                  <a:extLst>
                    <a:ext uri="{9D8B030D-6E8A-4147-A177-3AD203B41FA5}">
                      <a16:colId xmlns:a16="http://schemas.microsoft.com/office/drawing/2014/main" val="3182422257"/>
                    </a:ext>
                  </a:extLst>
                </a:gridCol>
              </a:tblGrid>
              <a:tr h="340447">
                <a:tc>
                  <a:txBody>
                    <a:bodyPr/>
                    <a:lstStyle/>
                    <a:p>
                      <a:pPr marL="0" marR="0" algn="ctr">
                        <a:lnSpc>
                          <a:spcPct val="100000"/>
                        </a:lnSpc>
                        <a:spcBef>
                          <a:spcPts val="0"/>
                        </a:spcBef>
                        <a:spcAft>
                          <a:spcPts val="0"/>
                        </a:spcAft>
                      </a:pPr>
                      <a:endParaRPr lang="en-US" sz="1400" b="1" dirty="0">
                        <a:solidFill>
                          <a:schemeClr val="accent1"/>
                        </a:solidFill>
                        <a:effectLst/>
                        <a:latin typeface="+mn-lt"/>
                        <a:ea typeface="Calibri" panose="020F0502020204030204" pitchFamily="34" charset="0"/>
                        <a:cs typeface="Times New Roman" panose="02020603050405020304" pitchFamily="18" charset="0"/>
                      </a:endParaRPr>
                    </a:p>
                  </a:txBody>
                  <a:tcPr marL="62647" marR="62647" marT="62647" marB="62647" anchor="ctr">
                    <a:lnB w="12700" cap="flat" cmpd="sng" algn="ctr">
                      <a:noFill/>
                      <a:prstDash val="solid"/>
                      <a:round/>
                      <a:headEnd type="none" w="med" len="med"/>
                      <a:tailEnd type="none" w="med" len="med"/>
                    </a:lnB>
                    <a:solidFill>
                      <a:schemeClr val="bg1"/>
                    </a:solidFill>
                  </a:tcPr>
                </a:tc>
                <a:tc>
                  <a:txBody>
                    <a:bodyPr/>
                    <a:lstStyle/>
                    <a:p>
                      <a:pPr marL="0" marR="0" algn="l">
                        <a:lnSpc>
                          <a:spcPct val="100000"/>
                        </a:lnSpc>
                        <a:spcBef>
                          <a:spcPts val="0"/>
                        </a:spcBef>
                        <a:spcAft>
                          <a:spcPts val="0"/>
                        </a:spcAft>
                      </a:pPr>
                      <a:endParaRPr lang="en-US" sz="1400" b="1" dirty="0">
                        <a:solidFill>
                          <a:schemeClr val="accent1"/>
                        </a:solidFill>
                        <a:effectLst/>
                        <a:latin typeface="+mn-lt"/>
                        <a:ea typeface="Calibri" panose="020F0502020204030204" pitchFamily="34" charset="0"/>
                        <a:cs typeface="Times New Roman" panose="02020603050405020304" pitchFamily="18" charset="0"/>
                      </a:endParaRPr>
                    </a:p>
                  </a:txBody>
                  <a:tcPr marL="62647" marR="62647" marT="62647" marB="62647" anchor="ctr">
                    <a:lnB w="12700" cap="flat" cmpd="sng" algn="ctr">
                      <a:no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endParaRPr lang="en-US" sz="1400" b="1" dirty="0">
                        <a:solidFill>
                          <a:schemeClr val="accent1"/>
                        </a:solidFill>
                        <a:effectLst/>
                        <a:latin typeface="+mn-lt"/>
                        <a:ea typeface="Calibri" panose="020F0502020204030204" pitchFamily="34" charset="0"/>
                        <a:cs typeface="Times New Roman" panose="02020603050405020304" pitchFamily="18" charset="0"/>
                      </a:endParaRPr>
                    </a:p>
                  </a:txBody>
                  <a:tcPr marL="62647" marR="62647" marT="62647" marB="62647" anchor="ctr">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24649429"/>
                  </a:ext>
                </a:extLst>
              </a:tr>
              <a:tr h="340447">
                <a:tc>
                  <a:txBody>
                    <a:bodyPr/>
                    <a:lstStyle/>
                    <a:p>
                      <a:pPr marL="0" marR="0" algn="l">
                        <a:lnSpc>
                          <a:spcPct val="100000"/>
                        </a:lnSpc>
                        <a:spcBef>
                          <a:spcPts val="0"/>
                        </a:spcBef>
                        <a:spcAft>
                          <a:spcPts val="0"/>
                        </a:spcAft>
                      </a:pPr>
                      <a:r>
                        <a:rPr lang="en-US" sz="2000" b="0" dirty="0">
                          <a:solidFill>
                            <a:schemeClr val="tx2"/>
                          </a:solidFill>
                          <a:effectLst/>
                          <a:latin typeface="+mn-lt"/>
                          <a:ea typeface="Calibri" panose="020F0502020204030204" pitchFamily="34" charset="0"/>
                          <a:cs typeface="Times New Roman" panose="02020603050405020304" pitchFamily="18" charset="0"/>
                        </a:rPr>
                        <a:t>1</a:t>
                      </a:r>
                    </a:p>
                  </a:txBody>
                  <a:tcPr marL="62647" marR="62647" marT="62647" marB="62647">
                    <a:lnT w="12700" cap="flat" cmpd="sng" algn="ctr">
                      <a:no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tc>
                  <a:txBody>
                    <a:bodyPr/>
                    <a:lstStyle/>
                    <a:p>
                      <a:pPr marL="0" marR="0" algn="l">
                        <a:lnSpc>
                          <a:spcPct val="100000"/>
                        </a:lnSpc>
                        <a:spcBef>
                          <a:spcPts val="0"/>
                        </a:spcBef>
                        <a:spcAft>
                          <a:spcPts val="0"/>
                        </a:spcAft>
                      </a:pPr>
                      <a:r>
                        <a:rPr lang="en-US" sz="2000" b="0" baseline="0" dirty="0">
                          <a:solidFill>
                            <a:schemeClr val="tx2"/>
                          </a:solidFill>
                          <a:effectLst/>
                          <a:latin typeface="+mn-lt"/>
                          <a:ea typeface="Calibri" panose="020F0502020204030204" pitchFamily="34" charset="0"/>
                          <a:cs typeface="Times New Roman" panose="02020603050405020304" pitchFamily="18" charset="0"/>
                        </a:rPr>
                        <a:t>Municipal Bonds Overview</a:t>
                      </a:r>
                      <a:endParaRPr lang="en-US" sz="2000" b="0" dirty="0">
                        <a:solidFill>
                          <a:schemeClr val="tx2"/>
                        </a:solidFill>
                        <a:effectLst/>
                        <a:latin typeface="+mn-lt"/>
                        <a:ea typeface="Calibri" panose="020F0502020204030204" pitchFamily="34" charset="0"/>
                        <a:cs typeface="Times New Roman" panose="02020603050405020304" pitchFamily="18" charset="0"/>
                      </a:endParaRPr>
                    </a:p>
                  </a:txBody>
                  <a:tcPr marL="62647" marR="62647" marT="62647" marB="62647">
                    <a:lnT w="12700" cap="flat" cmpd="sng" algn="ctr">
                      <a:no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tc>
                  <a:txBody>
                    <a:bodyPr/>
                    <a:lstStyle/>
                    <a:p>
                      <a:pPr marL="0" marR="0" lvl="0" indent="0" algn="ctr" defTabSz="1005840" rtl="0" eaLnBrk="1" fontAlgn="auto" latinLnBrk="0" hangingPunct="1">
                        <a:lnSpc>
                          <a:spcPct val="100000"/>
                        </a:lnSpc>
                        <a:spcBef>
                          <a:spcPts val="0"/>
                        </a:spcBef>
                        <a:spcAft>
                          <a:spcPts val="0"/>
                        </a:spcAft>
                        <a:buClrTx/>
                        <a:buSzTx/>
                        <a:buFontTx/>
                        <a:buNone/>
                        <a:tabLst/>
                        <a:defRPr/>
                      </a:pPr>
                      <a:endParaRPr lang="en-US" sz="1200" b="0" dirty="0">
                        <a:solidFill>
                          <a:schemeClr val="tx1"/>
                        </a:solidFill>
                        <a:effectLst/>
                        <a:latin typeface="+mn-lt"/>
                        <a:ea typeface="Calibri" panose="020F0502020204030204" pitchFamily="34" charset="0"/>
                        <a:cs typeface="Times New Roman" panose="02020603050405020304" pitchFamily="18" charset="0"/>
                      </a:endParaRPr>
                    </a:p>
                  </a:txBody>
                  <a:tcPr marL="62647" marR="62647" marT="62647" marB="62647">
                    <a:lnT w="12700" cap="flat" cmpd="sng" algn="ctr">
                      <a:no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621421906"/>
                  </a:ext>
                </a:extLst>
              </a:tr>
              <a:tr h="273212">
                <a:tc>
                  <a:txBody>
                    <a:bodyPr/>
                    <a:lstStyle/>
                    <a:p>
                      <a:pPr marL="0" marR="0" algn="l">
                        <a:lnSpc>
                          <a:spcPct val="100000"/>
                        </a:lnSpc>
                        <a:spcBef>
                          <a:spcPts val="0"/>
                        </a:spcBef>
                        <a:spcAft>
                          <a:spcPts val="0"/>
                        </a:spcAft>
                      </a:pPr>
                      <a:r>
                        <a:rPr lang="en-US" sz="2000" b="0" dirty="0">
                          <a:solidFill>
                            <a:schemeClr val="tx2"/>
                          </a:solidFill>
                          <a:effectLst/>
                          <a:latin typeface="+mn-lt"/>
                          <a:ea typeface="Calibri" panose="020F0502020204030204" pitchFamily="34" charset="0"/>
                          <a:cs typeface="Times New Roman" panose="02020603050405020304" pitchFamily="18" charset="0"/>
                        </a:rPr>
                        <a:t>2</a:t>
                      </a:r>
                    </a:p>
                  </a:txBody>
                  <a:tcPr marL="62647" marR="62647" marT="62647" marB="62647">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tc>
                  <a:txBody>
                    <a:bodyPr/>
                    <a:lstStyle/>
                    <a:p>
                      <a:pPr marL="0" marR="0" lvl="0" indent="0" algn="l" defTabSz="887553" rtl="0" eaLnBrk="1" fontAlgn="auto" latinLnBrk="0" hangingPunct="1">
                        <a:lnSpc>
                          <a:spcPct val="100000"/>
                        </a:lnSpc>
                        <a:spcBef>
                          <a:spcPts val="0"/>
                        </a:spcBef>
                        <a:spcAft>
                          <a:spcPts val="0"/>
                        </a:spcAft>
                        <a:buClrTx/>
                        <a:buSzTx/>
                        <a:buFontTx/>
                        <a:buNone/>
                        <a:tabLst>
                          <a:tab pos="457200" algn="l"/>
                        </a:tabLst>
                        <a:defRPr/>
                      </a:pPr>
                      <a:r>
                        <a:rPr lang="en-US" sz="2000" b="0" dirty="0">
                          <a:solidFill>
                            <a:schemeClr val="tx2"/>
                          </a:solidFill>
                          <a:effectLst/>
                          <a:latin typeface="+mn-lt"/>
                          <a:ea typeface="Times New Roman" panose="02020603050405020304" pitchFamily="18" charset="0"/>
                        </a:rPr>
                        <a:t>What is Arbitrage Rebate?</a:t>
                      </a:r>
                    </a:p>
                  </a:txBody>
                  <a:tcPr marL="66563" marR="66563" marT="0" marB="0"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tc>
                  <a:txBody>
                    <a:bodyPr/>
                    <a:lstStyle/>
                    <a:p>
                      <a:pPr marL="0" marR="0" algn="ctr">
                        <a:lnSpc>
                          <a:spcPct val="100000"/>
                        </a:lnSpc>
                        <a:spcBef>
                          <a:spcPts val="0"/>
                        </a:spcBef>
                        <a:spcAft>
                          <a:spcPts val="0"/>
                        </a:spcAft>
                      </a:pPr>
                      <a:endParaRPr lang="en-US" sz="1200" b="0" dirty="0">
                        <a:solidFill>
                          <a:schemeClr val="tx1"/>
                        </a:solidFill>
                        <a:effectLst/>
                        <a:latin typeface="+mn-lt"/>
                        <a:ea typeface="Calibri" panose="020F0502020204030204" pitchFamily="34" charset="0"/>
                        <a:cs typeface="Times New Roman" panose="02020603050405020304" pitchFamily="18" charset="0"/>
                      </a:endParaRPr>
                    </a:p>
                  </a:txBody>
                  <a:tcPr marL="62647" marR="62647" marT="62647" marB="62647">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930674121"/>
                  </a:ext>
                </a:extLst>
              </a:tr>
              <a:tr h="273212">
                <a:tc>
                  <a:txBody>
                    <a:bodyPr/>
                    <a:lstStyle/>
                    <a:p>
                      <a:pPr marL="0" marR="0" algn="l">
                        <a:lnSpc>
                          <a:spcPct val="100000"/>
                        </a:lnSpc>
                        <a:spcBef>
                          <a:spcPts val="0"/>
                        </a:spcBef>
                        <a:spcAft>
                          <a:spcPts val="0"/>
                        </a:spcAft>
                      </a:pPr>
                      <a:r>
                        <a:rPr lang="en-US" sz="2000" b="0" dirty="0">
                          <a:solidFill>
                            <a:schemeClr val="tx2"/>
                          </a:solidFill>
                          <a:effectLst/>
                          <a:latin typeface="+mn-lt"/>
                          <a:ea typeface="Calibri" panose="020F0502020204030204" pitchFamily="34" charset="0"/>
                          <a:cs typeface="Times New Roman" panose="02020603050405020304" pitchFamily="18" charset="0"/>
                        </a:rPr>
                        <a:t>3</a:t>
                      </a:r>
                    </a:p>
                  </a:txBody>
                  <a:tcPr marL="62647" marR="62647" marT="62647" marB="62647">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tc>
                  <a:txBody>
                    <a:bodyPr/>
                    <a:lstStyle/>
                    <a:p>
                      <a:pPr marL="0" marR="0" algn="l">
                        <a:spcBef>
                          <a:spcPts val="0"/>
                        </a:spcBef>
                        <a:spcAft>
                          <a:spcPts val="0"/>
                        </a:spcAft>
                        <a:tabLst>
                          <a:tab pos="457200" algn="l"/>
                        </a:tabLst>
                      </a:pPr>
                      <a:r>
                        <a:rPr lang="en-US" sz="2000" b="0" dirty="0">
                          <a:solidFill>
                            <a:schemeClr val="tx2"/>
                          </a:solidFill>
                          <a:effectLst/>
                          <a:latin typeface="+mn-lt"/>
                          <a:ea typeface="Times New Roman" panose="02020603050405020304" pitchFamily="18" charset="0"/>
                        </a:rPr>
                        <a:t>What is Private Business Use?</a:t>
                      </a:r>
                    </a:p>
                  </a:txBody>
                  <a:tcPr marL="66563" marR="66563" marT="0" marB="0"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tc>
                  <a:txBody>
                    <a:bodyPr/>
                    <a:lstStyle/>
                    <a:p>
                      <a:pPr marL="0" marR="0" algn="ctr">
                        <a:lnSpc>
                          <a:spcPct val="100000"/>
                        </a:lnSpc>
                        <a:spcBef>
                          <a:spcPts val="0"/>
                        </a:spcBef>
                        <a:spcAft>
                          <a:spcPts val="0"/>
                        </a:spcAft>
                      </a:pPr>
                      <a:endParaRPr lang="en-US" sz="1200" b="0" dirty="0">
                        <a:solidFill>
                          <a:schemeClr val="tx1"/>
                        </a:solidFill>
                        <a:effectLst/>
                        <a:latin typeface="+mn-lt"/>
                        <a:ea typeface="Calibri" panose="020F0502020204030204" pitchFamily="34" charset="0"/>
                        <a:cs typeface="Times New Roman" panose="02020603050405020304" pitchFamily="18" charset="0"/>
                      </a:endParaRPr>
                    </a:p>
                  </a:txBody>
                  <a:tcPr marL="62647" marR="62647" marT="62647" marB="62647">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4038471515"/>
                  </a:ext>
                </a:extLst>
              </a:tr>
              <a:tr h="273212">
                <a:tc>
                  <a:txBody>
                    <a:bodyPr/>
                    <a:lstStyle/>
                    <a:p>
                      <a:pPr marL="0" marR="0" algn="l">
                        <a:lnSpc>
                          <a:spcPct val="100000"/>
                        </a:lnSpc>
                        <a:spcBef>
                          <a:spcPts val="0"/>
                        </a:spcBef>
                        <a:spcAft>
                          <a:spcPts val="0"/>
                        </a:spcAft>
                      </a:pPr>
                      <a:r>
                        <a:rPr lang="en-US" sz="2000" b="0" dirty="0">
                          <a:solidFill>
                            <a:schemeClr val="tx2"/>
                          </a:solidFill>
                          <a:effectLst/>
                          <a:latin typeface="+mn-lt"/>
                          <a:ea typeface="Calibri" panose="020F0502020204030204" pitchFamily="34" charset="0"/>
                          <a:cs typeface="Times New Roman" panose="02020603050405020304" pitchFamily="18" charset="0"/>
                        </a:rPr>
                        <a:t>4</a:t>
                      </a:r>
                    </a:p>
                  </a:txBody>
                  <a:tcPr marL="62647" marR="62647" marT="62647" marB="62647">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tc>
                  <a:txBody>
                    <a:bodyPr/>
                    <a:lstStyle/>
                    <a:p>
                      <a:pPr marL="0" marR="0" algn="l">
                        <a:spcBef>
                          <a:spcPts val="0"/>
                        </a:spcBef>
                        <a:spcAft>
                          <a:spcPts val="0"/>
                        </a:spcAft>
                        <a:tabLst>
                          <a:tab pos="457200" algn="l"/>
                        </a:tabLst>
                      </a:pPr>
                      <a:r>
                        <a:rPr lang="en-US" sz="2000" b="0" dirty="0">
                          <a:solidFill>
                            <a:schemeClr val="tx2"/>
                          </a:solidFill>
                          <a:effectLst/>
                          <a:latin typeface="+mn-lt"/>
                          <a:ea typeface="Times New Roman" panose="02020603050405020304" pitchFamily="18" charset="0"/>
                        </a:rPr>
                        <a:t>Other Tax and Securities Considerations </a:t>
                      </a:r>
                    </a:p>
                  </a:txBody>
                  <a:tcPr marL="66563" marR="66563" marT="0" marB="0"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tc>
                  <a:txBody>
                    <a:bodyPr/>
                    <a:lstStyle/>
                    <a:p>
                      <a:pPr marL="0" marR="0" algn="ctr">
                        <a:lnSpc>
                          <a:spcPct val="100000"/>
                        </a:lnSpc>
                        <a:spcBef>
                          <a:spcPts val="0"/>
                        </a:spcBef>
                        <a:spcAft>
                          <a:spcPts val="0"/>
                        </a:spcAft>
                      </a:pPr>
                      <a:endParaRPr lang="en-US" sz="1200" b="0" dirty="0">
                        <a:solidFill>
                          <a:schemeClr val="tx1"/>
                        </a:solidFill>
                        <a:effectLst/>
                        <a:latin typeface="+mn-lt"/>
                        <a:ea typeface="Calibri" panose="020F0502020204030204" pitchFamily="34" charset="0"/>
                        <a:cs typeface="Times New Roman" panose="02020603050405020304" pitchFamily="18" charset="0"/>
                      </a:endParaRPr>
                    </a:p>
                  </a:txBody>
                  <a:tcPr marL="62647" marR="62647" marT="62647" marB="62647">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604185420"/>
                  </a:ext>
                </a:extLst>
              </a:tr>
            </a:tbl>
          </a:graphicData>
        </a:graphic>
      </p:graphicFrame>
    </p:spTree>
    <p:extLst>
      <p:ext uri="{BB962C8B-B14F-4D97-AF65-F5344CB8AC3E}">
        <p14:creationId xmlns:p14="http://schemas.microsoft.com/office/powerpoint/2010/main" val="4627873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ECF638-9592-494A-6A5C-1304825B17C6}"/>
            </a:ext>
          </a:extLst>
        </p:cNvPr>
        <p:cNvGrpSpPr/>
        <p:nvPr/>
      </p:nvGrpSpPr>
      <p:grpSpPr>
        <a:xfrm>
          <a:off x="0" y="0"/>
          <a:ext cx="0" cy="0"/>
          <a:chOff x="0" y="0"/>
          <a:chExt cx="0" cy="0"/>
        </a:xfrm>
      </p:grpSpPr>
      <p:sp>
        <p:nvSpPr>
          <p:cNvPr id="27" name="Title 1">
            <a:extLst>
              <a:ext uri="{FF2B5EF4-FFF2-40B4-BE49-F238E27FC236}">
                <a16:creationId xmlns:a16="http://schemas.microsoft.com/office/drawing/2014/main" id="{1038823F-C21F-632D-00C0-9E20E82DE54C}"/>
              </a:ext>
            </a:extLst>
          </p:cNvPr>
          <p:cNvSpPr txBox="1">
            <a:spLocks/>
          </p:cNvSpPr>
          <p:nvPr/>
        </p:nvSpPr>
        <p:spPr>
          <a:xfrm>
            <a:off x="417099" y="211885"/>
            <a:ext cx="8306936" cy="612868"/>
          </a:xfrm>
          <a:prstGeom prst="rect">
            <a:avLst/>
          </a:prstGeom>
        </p:spPr>
        <p:txBody>
          <a:bodyPr vert="horz" lIns="0" tIns="0" rIns="0" bIns="0" rtlCol="0" anchor="ctr">
            <a:noAutofit/>
          </a:bodyPr>
          <a:lstStyle>
            <a:lvl1pPr algn="l" defTabSz="887553" rtl="0" eaLnBrk="1" latinLnBrk="0" hangingPunct="1">
              <a:lnSpc>
                <a:spcPct val="90000"/>
              </a:lnSpc>
              <a:spcBef>
                <a:spcPct val="0"/>
              </a:spcBef>
              <a:buNone/>
              <a:defRPr sz="1941" b="1" kern="1200">
                <a:solidFill>
                  <a:schemeClr val="tx2"/>
                </a:solidFill>
                <a:latin typeface="+mj-lt"/>
                <a:ea typeface="+mj-ea"/>
                <a:cs typeface="+mj-cs"/>
              </a:defRPr>
            </a:lvl1pPr>
          </a:lstStyle>
          <a:p>
            <a:r>
              <a:rPr lang="en-US" sz="1900" cap="all" dirty="0"/>
              <a:t>What is private business USE?</a:t>
            </a:r>
          </a:p>
        </p:txBody>
      </p:sp>
      <p:cxnSp>
        <p:nvCxnSpPr>
          <p:cNvPr id="28" name="Straight Connector 27">
            <a:extLst>
              <a:ext uri="{FF2B5EF4-FFF2-40B4-BE49-F238E27FC236}">
                <a16:creationId xmlns:a16="http://schemas.microsoft.com/office/drawing/2014/main" id="{39DA75E2-B278-9DF3-5DE8-9ECD94662650}"/>
              </a:ext>
            </a:extLst>
          </p:cNvPr>
          <p:cNvCxnSpPr/>
          <p:nvPr/>
        </p:nvCxnSpPr>
        <p:spPr>
          <a:xfrm>
            <a:off x="417098" y="762000"/>
            <a:ext cx="8312727" cy="0"/>
          </a:xfrm>
          <a:prstGeom prst="line">
            <a:avLst/>
          </a:prstGeom>
          <a:ln w="19050" cmpd="sng">
            <a:solidFill>
              <a:srgbClr val="A9A8A9"/>
            </a:solidFill>
          </a:ln>
          <a:effectLst/>
        </p:spPr>
        <p:style>
          <a:lnRef idx="2">
            <a:schemeClr val="accent1"/>
          </a:lnRef>
          <a:fillRef idx="0">
            <a:schemeClr val="accent1"/>
          </a:fillRef>
          <a:effectRef idx="1">
            <a:schemeClr val="accent1"/>
          </a:effectRef>
          <a:fontRef idx="minor">
            <a:schemeClr val="tx1"/>
          </a:fontRef>
        </p:style>
      </p:cxnSp>
      <p:sp>
        <p:nvSpPr>
          <p:cNvPr id="2" name="Slide Number Placeholder 1">
            <a:extLst>
              <a:ext uri="{FF2B5EF4-FFF2-40B4-BE49-F238E27FC236}">
                <a16:creationId xmlns:a16="http://schemas.microsoft.com/office/drawing/2014/main" id="{6E707A61-2E1A-1D94-19A2-9F62B3284C6D}"/>
              </a:ext>
            </a:extLst>
          </p:cNvPr>
          <p:cNvSpPr>
            <a:spLocks noGrp="1"/>
          </p:cNvSpPr>
          <p:nvPr>
            <p:ph type="sldNum" sz="quarter" idx="13"/>
          </p:nvPr>
        </p:nvSpPr>
        <p:spPr/>
        <p:txBody>
          <a:bodyPr/>
          <a:lstStyle/>
          <a:p>
            <a:fld id="{612DC607-6A03-FC4D-8F08-E2A898818239}" type="slidenum">
              <a:rPr lang="en-US" smtClean="0">
                <a:solidFill>
                  <a:srgbClr val="00274C"/>
                </a:solidFill>
              </a:rPr>
              <a:pPr/>
              <a:t>21</a:t>
            </a:fld>
            <a:endParaRPr lang="en-US" dirty="0">
              <a:solidFill>
                <a:srgbClr val="00274C"/>
              </a:solidFill>
            </a:endParaRPr>
          </a:p>
        </p:txBody>
      </p:sp>
      <p:sp>
        <p:nvSpPr>
          <p:cNvPr id="4" name="Shape 1">
            <a:extLst>
              <a:ext uri="{FF2B5EF4-FFF2-40B4-BE49-F238E27FC236}">
                <a16:creationId xmlns:a16="http://schemas.microsoft.com/office/drawing/2014/main" id="{B163DE48-9309-6B53-99C8-733ADBA83C5B}"/>
              </a:ext>
            </a:extLst>
          </p:cNvPr>
          <p:cNvSpPr/>
          <p:nvPr/>
        </p:nvSpPr>
        <p:spPr>
          <a:xfrm>
            <a:off x="411480" y="914400"/>
            <a:ext cx="8306936" cy="1234440"/>
          </a:xfrm>
          <a:prstGeom prst="rect">
            <a:avLst/>
          </a:prstGeom>
          <a:solidFill>
            <a:srgbClr val="F1F2F4"/>
          </a:solidFill>
          <a:ln/>
        </p:spPr>
        <p:txBody>
          <a:bodyPr/>
          <a:lstStyle/>
          <a:p>
            <a:endParaRPr lang="en-US">
              <a:latin typeface="+mj-lt"/>
            </a:endParaRPr>
          </a:p>
        </p:txBody>
      </p:sp>
      <p:sp>
        <p:nvSpPr>
          <p:cNvPr id="6" name="Text 2">
            <a:extLst>
              <a:ext uri="{FF2B5EF4-FFF2-40B4-BE49-F238E27FC236}">
                <a16:creationId xmlns:a16="http://schemas.microsoft.com/office/drawing/2014/main" id="{464736E9-0CEF-E5AB-FFE4-ECD1F5077884}"/>
              </a:ext>
            </a:extLst>
          </p:cNvPr>
          <p:cNvSpPr/>
          <p:nvPr/>
        </p:nvSpPr>
        <p:spPr>
          <a:xfrm>
            <a:off x="425584" y="899160"/>
            <a:ext cx="8292832" cy="1234440"/>
          </a:xfrm>
          <a:prstGeom prst="rect">
            <a:avLst/>
          </a:prstGeom>
          <a:noFill/>
          <a:ln/>
        </p:spPr>
        <p:txBody>
          <a:bodyPr wrap="square" rtlCol="0" anchor="ctr"/>
          <a:lstStyle/>
          <a:p>
            <a:pPr marL="0" indent="0">
              <a:lnSpc>
                <a:spcPct val="125000"/>
              </a:lnSpc>
              <a:buNone/>
            </a:pPr>
            <a:r>
              <a:rPr lang="en-US" sz="1600" b="1" dirty="0">
                <a:solidFill>
                  <a:srgbClr val="013EF8"/>
                </a:solidFill>
                <a:latin typeface="+mj-lt"/>
                <a:ea typeface="Calibri" pitchFamily="34" charset="-122"/>
                <a:cs typeface="Calibri" pitchFamily="34" charset="-120"/>
              </a:rPr>
              <a:t>A special legal entitlement for the use of bond-financed property by a nongovernmental entity — including any business, corporation, or even the Federal Government.</a:t>
            </a:r>
            <a:endParaRPr lang="en-US" sz="1600" dirty="0">
              <a:latin typeface="+mj-lt"/>
            </a:endParaRPr>
          </a:p>
        </p:txBody>
      </p:sp>
      <p:pic>
        <p:nvPicPr>
          <p:cNvPr id="8" name="Image 0" descr="icons/question_gold.png">
            <a:extLst>
              <a:ext uri="{FF2B5EF4-FFF2-40B4-BE49-F238E27FC236}">
                <a16:creationId xmlns:a16="http://schemas.microsoft.com/office/drawing/2014/main" id="{802507D9-F8E0-6B48-8787-B339DEF02774}"/>
              </a:ext>
            </a:extLst>
          </p:cNvPr>
          <p:cNvPicPr>
            <a:picLocks noChangeAspect="1"/>
          </p:cNvPicPr>
          <p:nvPr/>
        </p:nvPicPr>
        <p:blipFill>
          <a:blip r:embed="rId2"/>
          <a:stretch>
            <a:fillRect/>
          </a:stretch>
        </p:blipFill>
        <p:spPr>
          <a:xfrm>
            <a:off x="480060" y="2545080"/>
            <a:ext cx="502920" cy="502920"/>
          </a:xfrm>
          <a:prstGeom prst="rect">
            <a:avLst/>
          </a:prstGeom>
        </p:spPr>
      </p:pic>
      <p:sp>
        <p:nvSpPr>
          <p:cNvPr id="10" name="Text 3">
            <a:extLst>
              <a:ext uri="{FF2B5EF4-FFF2-40B4-BE49-F238E27FC236}">
                <a16:creationId xmlns:a16="http://schemas.microsoft.com/office/drawing/2014/main" id="{1C2600AE-910A-03D5-2D24-849C7F8234F5}"/>
              </a:ext>
            </a:extLst>
          </p:cNvPr>
          <p:cNvSpPr/>
          <p:nvPr/>
        </p:nvSpPr>
        <p:spPr>
          <a:xfrm>
            <a:off x="1066800" y="2613660"/>
            <a:ext cx="3657600" cy="365760"/>
          </a:xfrm>
          <a:prstGeom prst="rect">
            <a:avLst/>
          </a:prstGeom>
          <a:noFill/>
          <a:ln/>
        </p:spPr>
        <p:txBody>
          <a:bodyPr wrap="square" rtlCol="0" anchor="ctr"/>
          <a:lstStyle/>
          <a:p>
            <a:pPr marL="0" indent="0">
              <a:buNone/>
            </a:pPr>
            <a:r>
              <a:rPr lang="en-US" sz="1400" b="1" dirty="0">
                <a:solidFill>
                  <a:srgbClr val="C99A3D"/>
                </a:solidFill>
                <a:latin typeface="+mj-lt"/>
                <a:ea typeface="Calibri" pitchFamily="34" charset="-122"/>
                <a:cs typeface="Calibri" pitchFamily="34" charset="-120"/>
              </a:rPr>
              <a:t>Key Question</a:t>
            </a:r>
            <a:endParaRPr lang="en-US" sz="1400" dirty="0">
              <a:latin typeface="+mj-lt"/>
            </a:endParaRPr>
          </a:p>
        </p:txBody>
      </p:sp>
      <p:sp>
        <p:nvSpPr>
          <p:cNvPr id="12" name="Text 4">
            <a:extLst>
              <a:ext uri="{FF2B5EF4-FFF2-40B4-BE49-F238E27FC236}">
                <a16:creationId xmlns:a16="http://schemas.microsoft.com/office/drawing/2014/main" id="{D3267541-89B9-8362-6FAF-C2F045E583D2}"/>
              </a:ext>
            </a:extLst>
          </p:cNvPr>
          <p:cNvSpPr/>
          <p:nvPr/>
        </p:nvSpPr>
        <p:spPr>
          <a:xfrm>
            <a:off x="1066800" y="2824617"/>
            <a:ext cx="9601200" cy="548640"/>
          </a:xfrm>
          <a:prstGeom prst="rect">
            <a:avLst/>
          </a:prstGeom>
          <a:noFill/>
          <a:ln/>
        </p:spPr>
        <p:txBody>
          <a:bodyPr wrap="square" rtlCol="0" anchor="ctr"/>
          <a:lstStyle/>
          <a:p>
            <a:pPr marL="0" indent="0">
              <a:buNone/>
            </a:pPr>
            <a:r>
              <a:rPr lang="en-US" sz="1500" b="1" i="1" dirty="0">
                <a:solidFill>
                  <a:srgbClr val="23262B"/>
                </a:solidFill>
                <a:latin typeface="+mj-lt"/>
                <a:ea typeface="Calibri" pitchFamily="34" charset="-122"/>
                <a:cs typeface="Calibri" pitchFamily="34" charset="-120"/>
              </a:rPr>
              <a:t>Was the facility in question financed with tax-exempt bonds?</a:t>
            </a:r>
            <a:endParaRPr lang="en-US" sz="1500" b="1" dirty="0">
              <a:latin typeface="+mj-lt"/>
            </a:endParaRPr>
          </a:p>
        </p:txBody>
      </p:sp>
      <p:sp>
        <p:nvSpPr>
          <p:cNvPr id="14" name="Shape 5">
            <a:extLst>
              <a:ext uri="{FF2B5EF4-FFF2-40B4-BE49-F238E27FC236}">
                <a16:creationId xmlns:a16="http://schemas.microsoft.com/office/drawing/2014/main" id="{9F7F8452-BAC5-49B5-7132-16F71AD426D7}"/>
              </a:ext>
            </a:extLst>
          </p:cNvPr>
          <p:cNvSpPr/>
          <p:nvPr/>
        </p:nvSpPr>
        <p:spPr>
          <a:xfrm>
            <a:off x="411480" y="3772921"/>
            <a:ext cx="3657600" cy="1600200"/>
          </a:xfrm>
          <a:prstGeom prst="rect">
            <a:avLst/>
          </a:prstGeom>
          <a:solidFill>
            <a:srgbClr val="013EF8"/>
          </a:solidFill>
          <a:ln/>
        </p:spPr>
        <p:txBody>
          <a:bodyPr/>
          <a:lstStyle/>
          <a:p>
            <a:endParaRPr lang="en-US">
              <a:latin typeface="+mj-lt"/>
            </a:endParaRPr>
          </a:p>
        </p:txBody>
      </p:sp>
      <p:sp>
        <p:nvSpPr>
          <p:cNvPr id="16" name="Text 6">
            <a:extLst>
              <a:ext uri="{FF2B5EF4-FFF2-40B4-BE49-F238E27FC236}">
                <a16:creationId xmlns:a16="http://schemas.microsoft.com/office/drawing/2014/main" id="{0D43FF1D-CC2D-0C08-2A8B-6D7546E4C322}"/>
              </a:ext>
            </a:extLst>
          </p:cNvPr>
          <p:cNvSpPr/>
          <p:nvPr/>
        </p:nvSpPr>
        <p:spPr>
          <a:xfrm>
            <a:off x="616084" y="3925589"/>
            <a:ext cx="3276600" cy="777240"/>
          </a:xfrm>
          <a:prstGeom prst="rect">
            <a:avLst/>
          </a:prstGeom>
          <a:noFill/>
          <a:ln/>
        </p:spPr>
        <p:txBody>
          <a:bodyPr wrap="square" rtlCol="0" anchor="ctr"/>
          <a:lstStyle/>
          <a:p>
            <a:pPr marL="0" indent="0" algn="ctr">
              <a:buNone/>
            </a:pPr>
            <a:r>
              <a:rPr lang="en-US" sz="4600" b="1" dirty="0">
                <a:solidFill>
                  <a:srgbClr val="FFFFFF"/>
                </a:solidFill>
                <a:latin typeface="+mj-lt"/>
                <a:ea typeface="Cambria" pitchFamily="34" charset="-122"/>
                <a:cs typeface="Cambria" pitchFamily="34" charset="-120"/>
              </a:rPr>
              <a:t>10%</a:t>
            </a:r>
            <a:endParaRPr lang="en-US" sz="4600" dirty="0">
              <a:latin typeface="+mj-lt"/>
            </a:endParaRPr>
          </a:p>
        </p:txBody>
      </p:sp>
      <p:sp>
        <p:nvSpPr>
          <p:cNvPr id="18" name="Text 7">
            <a:extLst>
              <a:ext uri="{FF2B5EF4-FFF2-40B4-BE49-F238E27FC236}">
                <a16:creationId xmlns:a16="http://schemas.microsoft.com/office/drawing/2014/main" id="{31F7F159-F438-3908-3BC9-1E8AD2D19B00}"/>
              </a:ext>
            </a:extLst>
          </p:cNvPr>
          <p:cNvSpPr/>
          <p:nvPr/>
        </p:nvSpPr>
        <p:spPr>
          <a:xfrm>
            <a:off x="-228600" y="4626897"/>
            <a:ext cx="5120640" cy="457200"/>
          </a:xfrm>
          <a:prstGeom prst="rect">
            <a:avLst/>
          </a:prstGeom>
          <a:noFill/>
          <a:ln/>
        </p:spPr>
        <p:txBody>
          <a:bodyPr wrap="square" rtlCol="0" anchor="ctr"/>
          <a:lstStyle/>
          <a:p>
            <a:pPr marL="0" indent="0" algn="ctr">
              <a:buNone/>
            </a:pPr>
            <a:r>
              <a:rPr lang="en-US" sz="1300" dirty="0">
                <a:solidFill>
                  <a:srgbClr val="DCE6FB"/>
                </a:solidFill>
                <a:latin typeface="+mj-lt"/>
                <a:ea typeface="Calibri" pitchFamily="34" charset="-122"/>
                <a:cs typeface="Calibri" pitchFamily="34" charset="-120"/>
              </a:rPr>
              <a:t>de minimis allowance — Related Use</a:t>
            </a:r>
            <a:endParaRPr lang="en-US" sz="1300" dirty="0">
              <a:latin typeface="+mj-lt"/>
            </a:endParaRPr>
          </a:p>
        </p:txBody>
      </p:sp>
      <p:sp>
        <p:nvSpPr>
          <p:cNvPr id="20" name="Shape 8">
            <a:extLst>
              <a:ext uri="{FF2B5EF4-FFF2-40B4-BE49-F238E27FC236}">
                <a16:creationId xmlns:a16="http://schemas.microsoft.com/office/drawing/2014/main" id="{63C467C7-905A-D431-F95D-9B3E0E34C9E1}"/>
              </a:ext>
            </a:extLst>
          </p:cNvPr>
          <p:cNvSpPr/>
          <p:nvPr/>
        </p:nvSpPr>
        <p:spPr>
          <a:xfrm>
            <a:off x="5035684" y="3772921"/>
            <a:ext cx="3657600" cy="1600200"/>
          </a:xfrm>
          <a:prstGeom prst="rect">
            <a:avLst/>
          </a:prstGeom>
          <a:solidFill>
            <a:schemeClr val="bg1">
              <a:lumMod val="85000"/>
            </a:schemeClr>
          </a:solidFill>
          <a:ln/>
        </p:spPr>
        <p:txBody>
          <a:bodyPr/>
          <a:lstStyle/>
          <a:p>
            <a:endParaRPr lang="en-US">
              <a:latin typeface="+mj-lt"/>
            </a:endParaRPr>
          </a:p>
        </p:txBody>
      </p:sp>
      <p:sp>
        <p:nvSpPr>
          <p:cNvPr id="23" name="Text 9">
            <a:extLst>
              <a:ext uri="{FF2B5EF4-FFF2-40B4-BE49-F238E27FC236}">
                <a16:creationId xmlns:a16="http://schemas.microsoft.com/office/drawing/2014/main" id="{EB50765A-AA72-26EC-2EE2-FD4964570F78}"/>
              </a:ext>
            </a:extLst>
          </p:cNvPr>
          <p:cNvSpPr/>
          <p:nvPr/>
        </p:nvSpPr>
        <p:spPr>
          <a:xfrm>
            <a:off x="5791200" y="3887348"/>
            <a:ext cx="2346960" cy="777240"/>
          </a:xfrm>
          <a:prstGeom prst="rect">
            <a:avLst/>
          </a:prstGeom>
          <a:noFill/>
          <a:ln/>
        </p:spPr>
        <p:txBody>
          <a:bodyPr wrap="square" rtlCol="0" anchor="ctr"/>
          <a:lstStyle/>
          <a:p>
            <a:pPr marL="0" indent="0" algn="ctr">
              <a:buNone/>
            </a:pPr>
            <a:r>
              <a:rPr lang="en-US" sz="4600" b="1" dirty="0">
                <a:solidFill>
                  <a:srgbClr val="021C6E"/>
                </a:solidFill>
                <a:latin typeface="+mj-lt"/>
                <a:ea typeface="Cambria" pitchFamily="34" charset="-122"/>
                <a:cs typeface="Cambria" pitchFamily="34" charset="-120"/>
              </a:rPr>
              <a:t>5%</a:t>
            </a:r>
            <a:endParaRPr lang="en-US" sz="4600" dirty="0">
              <a:latin typeface="+mj-lt"/>
            </a:endParaRPr>
          </a:p>
        </p:txBody>
      </p:sp>
      <p:sp>
        <p:nvSpPr>
          <p:cNvPr id="25" name="Text 10">
            <a:extLst>
              <a:ext uri="{FF2B5EF4-FFF2-40B4-BE49-F238E27FC236}">
                <a16:creationId xmlns:a16="http://schemas.microsoft.com/office/drawing/2014/main" id="{1D6EB893-17F4-AC85-60AF-2A388712E330}"/>
              </a:ext>
            </a:extLst>
          </p:cNvPr>
          <p:cNvSpPr/>
          <p:nvPr/>
        </p:nvSpPr>
        <p:spPr>
          <a:xfrm>
            <a:off x="4267200" y="4607052"/>
            <a:ext cx="5394960" cy="457200"/>
          </a:xfrm>
          <a:prstGeom prst="rect">
            <a:avLst/>
          </a:prstGeom>
          <a:noFill/>
          <a:ln/>
        </p:spPr>
        <p:txBody>
          <a:bodyPr wrap="square" rtlCol="0" anchor="ctr"/>
          <a:lstStyle/>
          <a:p>
            <a:pPr marL="0" indent="0" algn="ctr">
              <a:buNone/>
            </a:pPr>
            <a:r>
              <a:rPr lang="en-US" sz="1300" dirty="0">
                <a:solidFill>
                  <a:srgbClr val="021C6E"/>
                </a:solidFill>
                <a:latin typeface="+mj-lt"/>
                <a:ea typeface="Calibri" pitchFamily="34" charset="-122"/>
                <a:cs typeface="Calibri" pitchFamily="34" charset="-120"/>
              </a:rPr>
              <a:t>de minimis allowance — Unrelated Use</a:t>
            </a:r>
            <a:endParaRPr lang="en-US" sz="1300" dirty="0">
              <a:latin typeface="+mj-lt"/>
            </a:endParaRPr>
          </a:p>
        </p:txBody>
      </p:sp>
    </p:spTree>
    <p:extLst>
      <p:ext uri="{BB962C8B-B14F-4D97-AF65-F5344CB8AC3E}">
        <p14:creationId xmlns:p14="http://schemas.microsoft.com/office/powerpoint/2010/main" val="41354608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CD556D-9016-5A72-BF89-F7206731849D}"/>
            </a:ext>
          </a:extLst>
        </p:cNvPr>
        <p:cNvGrpSpPr/>
        <p:nvPr/>
      </p:nvGrpSpPr>
      <p:grpSpPr>
        <a:xfrm>
          <a:off x="0" y="0"/>
          <a:ext cx="0" cy="0"/>
          <a:chOff x="0" y="0"/>
          <a:chExt cx="0" cy="0"/>
        </a:xfrm>
      </p:grpSpPr>
      <p:sp>
        <p:nvSpPr>
          <p:cNvPr id="27" name="Title 1">
            <a:extLst>
              <a:ext uri="{FF2B5EF4-FFF2-40B4-BE49-F238E27FC236}">
                <a16:creationId xmlns:a16="http://schemas.microsoft.com/office/drawing/2014/main" id="{5DC73FEB-DCA8-E79C-DA19-99E4CD1DF76F}"/>
              </a:ext>
            </a:extLst>
          </p:cNvPr>
          <p:cNvSpPr txBox="1">
            <a:spLocks/>
          </p:cNvSpPr>
          <p:nvPr/>
        </p:nvSpPr>
        <p:spPr>
          <a:xfrm>
            <a:off x="417099" y="211885"/>
            <a:ext cx="8306936" cy="612868"/>
          </a:xfrm>
          <a:prstGeom prst="rect">
            <a:avLst/>
          </a:prstGeom>
        </p:spPr>
        <p:txBody>
          <a:bodyPr vert="horz" lIns="0" tIns="0" rIns="0" bIns="0" rtlCol="0" anchor="ctr">
            <a:noAutofit/>
          </a:bodyPr>
          <a:lstStyle>
            <a:lvl1pPr algn="l" defTabSz="887553" rtl="0" eaLnBrk="1" latinLnBrk="0" hangingPunct="1">
              <a:lnSpc>
                <a:spcPct val="90000"/>
              </a:lnSpc>
              <a:spcBef>
                <a:spcPct val="0"/>
              </a:spcBef>
              <a:buNone/>
              <a:defRPr sz="1941" b="1" kern="1200">
                <a:solidFill>
                  <a:schemeClr val="tx2"/>
                </a:solidFill>
                <a:latin typeface="+mj-lt"/>
                <a:ea typeface="+mj-ea"/>
                <a:cs typeface="+mj-cs"/>
              </a:defRPr>
            </a:lvl1pPr>
          </a:lstStyle>
          <a:p>
            <a:r>
              <a:rPr lang="en-US" sz="1900" cap="all" dirty="0"/>
              <a:t>What Arrangements can result in private business USE?</a:t>
            </a:r>
          </a:p>
        </p:txBody>
      </p:sp>
      <p:cxnSp>
        <p:nvCxnSpPr>
          <p:cNvPr id="28" name="Straight Connector 27">
            <a:extLst>
              <a:ext uri="{FF2B5EF4-FFF2-40B4-BE49-F238E27FC236}">
                <a16:creationId xmlns:a16="http://schemas.microsoft.com/office/drawing/2014/main" id="{E0AAB06C-900E-F908-7BEE-EA7F15F1481A}"/>
              </a:ext>
            </a:extLst>
          </p:cNvPr>
          <p:cNvCxnSpPr/>
          <p:nvPr/>
        </p:nvCxnSpPr>
        <p:spPr>
          <a:xfrm>
            <a:off x="417098" y="762000"/>
            <a:ext cx="8312727" cy="0"/>
          </a:xfrm>
          <a:prstGeom prst="line">
            <a:avLst/>
          </a:prstGeom>
          <a:ln w="19050" cmpd="sng">
            <a:solidFill>
              <a:srgbClr val="A9A8A9"/>
            </a:solidFill>
          </a:ln>
          <a:effectLst/>
        </p:spPr>
        <p:style>
          <a:lnRef idx="2">
            <a:schemeClr val="accent1"/>
          </a:lnRef>
          <a:fillRef idx="0">
            <a:schemeClr val="accent1"/>
          </a:fillRef>
          <a:effectRef idx="1">
            <a:schemeClr val="accent1"/>
          </a:effectRef>
          <a:fontRef idx="minor">
            <a:schemeClr val="tx1"/>
          </a:fontRef>
        </p:style>
      </p:cxnSp>
      <p:sp>
        <p:nvSpPr>
          <p:cNvPr id="2" name="Slide Number Placeholder 1">
            <a:extLst>
              <a:ext uri="{FF2B5EF4-FFF2-40B4-BE49-F238E27FC236}">
                <a16:creationId xmlns:a16="http://schemas.microsoft.com/office/drawing/2014/main" id="{A66B9248-B0AD-5531-181F-B30315A5E312}"/>
              </a:ext>
            </a:extLst>
          </p:cNvPr>
          <p:cNvSpPr>
            <a:spLocks noGrp="1"/>
          </p:cNvSpPr>
          <p:nvPr>
            <p:ph type="sldNum" sz="quarter" idx="13"/>
          </p:nvPr>
        </p:nvSpPr>
        <p:spPr/>
        <p:txBody>
          <a:bodyPr/>
          <a:lstStyle/>
          <a:p>
            <a:fld id="{612DC607-6A03-FC4D-8F08-E2A898818239}" type="slidenum">
              <a:rPr lang="en-US" smtClean="0">
                <a:solidFill>
                  <a:srgbClr val="00274C"/>
                </a:solidFill>
              </a:rPr>
              <a:pPr/>
              <a:t>22</a:t>
            </a:fld>
            <a:endParaRPr lang="en-US" dirty="0">
              <a:solidFill>
                <a:srgbClr val="00274C"/>
              </a:solidFill>
            </a:endParaRPr>
          </a:p>
        </p:txBody>
      </p:sp>
      <p:sp>
        <p:nvSpPr>
          <p:cNvPr id="5" name="Shape 2">
            <a:extLst>
              <a:ext uri="{FF2B5EF4-FFF2-40B4-BE49-F238E27FC236}">
                <a16:creationId xmlns:a16="http://schemas.microsoft.com/office/drawing/2014/main" id="{69EDDB18-BFD4-8E0D-DAD9-2F898022315E}"/>
              </a:ext>
            </a:extLst>
          </p:cNvPr>
          <p:cNvSpPr/>
          <p:nvPr/>
        </p:nvSpPr>
        <p:spPr>
          <a:xfrm>
            <a:off x="301752" y="1143000"/>
            <a:ext cx="2668664" cy="1965960"/>
          </a:xfrm>
          <a:prstGeom prst="rect">
            <a:avLst/>
          </a:prstGeom>
          <a:solidFill>
            <a:srgbClr val="F1F2F4"/>
          </a:solidFill>
          <a:ln/>
        </p:spPr>
        <p:txBody>
          <a:bodyPr/>
          <a:lstStyle/>
          <a:p>
            <a:endParaRPr lang="en-US"/>
          </a:p>
        </p:txBody>
      </p:sp>
      <p:sp>
        <p:nvSpPr>
          <p:cNvPr id="9" name="Shape 3">
            <a:extLst>
              <a:ext uri="{FF2B5EF4-FFF2-40B4-BE49-F238E27FC236}">
                <a16:creationId xmlns:a16="http://schemas.microsoft.com/office/drawing/2014/main" id="{C0968D83-3283-EF31-7EA1-2C3958770660}"/>
              </a:ext>
            </a:extLst>
          </p:cNvPr>
          <p:cNvSpPr/>
          <p:nvPr/>
        </p:nvSpPr>
        <p:spPr>
          <a:xfrm>
            <a:off x="530351" y="1371600"/>
            <a:ext cx="569779" cy="548640"/>
          </a:xfrm>
          <a:prstGeom prst="ellipse">
            <a:avLst/>
          </a:prstGeom>
          <a:solidFill>
            <a:srgbClr val="013EF8"/>
          </a:solidFill>
          <a:ln/>
        </p:spPr>
        <p:txBody>
          <a:bodyPr/>
          <a:lstStyle/>
          <a:p>
            <a:endParaRPr lang="en-US"/>
          </a:p>
        </p:txBody>
      </p:sp>
      <p:pic>
        <p:nvPicPr>
          <p:cNvPr id="13" name="Image 0" descr="icons/handshake.png">
            <a:extLst>
              <a:ext uri="{FF2B5EF4-FFF2-40B4-BE49-F238E27FC236}">
                <a16:creationId xmlns:a16="http://schemas.microsoft.com/office/drawing/2014/main" id="{7055EB8A-F35E-98E1-ECB7-53239670BD29}"/>
              </a:ext>
            </a:extLst>
          </p:cNvPr>
          <p:cNvPicPr>
            <a:picLocks noChangeAspect="1"/>
          </p:cNvPicPr>
          <p:nvPr/>
        </p:nvPicPr>
        <p:blipFill>
          <a:blip r:embed="rId2"/>
          <a:stretch>
            <a:fillRect/>
          </a:stretch>
        </p:blipFill>
        <p:spPr>
          <a:xfrm>
            <a:off x="667512" y="1508760"/>
            <a:ext cx="284890" cy="274320"/>
          </a:xfrm>
          <a:prstGeom prst="rect">
            <a:avLst/>
          </a:prstGeom>
        </p:spPr>
      </p:pic>
      <p:sp>
        <p:nvSpPr>
          <p:cNvPr id="17" name="Text 4">
            <a:extLst>
              <a:ext uri="{FF2B5EF4-FFF2-40B4-BE49-F238E27FC236}">
                <a16:creationId xmlns:a16="http://schemas.microsoft.com/office/drawing/2014/main" id="{29F681CA-2FF9-1721-B25A-EE67CC62ACB7}"/>
              </a:ext>
            </a:extLst>
          </p:cNvPr>
          <p:cNvSpPr/>
          <p:nvPr/>
        </p:nvSpPr>
        <p:spPr>
          <a:xfrm>
            <a:off x="422960" y="1987027"/>
            <a:ext cx="3057816" cy="502920"/>
          </a:xfrm>
          <a:prstGeom prst="rect">
            <a:avLst/>
          </a:prstGeom>
          <a:noFill/>
          <a:ln/>
        </p:spPr>
        <p:txBody>
          <a:bodyPr wrap="square" rtlCol="0" anchor="ctr"/>
          <a:lstStyle/>
          <a:p>
            <a:pPr marL="0" indent="0">
              <a:lnSpc>
                <a:spcPct val="105000"/>
              </a:lnSpc>
              <a:buNone/>
            </a:pPr>
            <a:r>
              <a:rPr lang="en-US" sz="1350" b="1" dirty="0">
                <a:solidFill>
                  <a:srgbClr val="013EF8"/>
                </a:solidFill>
                <a:latin typeface="+mj-lt"/>
                <a:ea typeface="Calibri" pitchFamily="34" charset="-122"/>
                <a:cs typeface="Calibri" pitchFamily="34" charset="-120"/>
              </a:rPr>
              <a:t>Management &amp; </a:t>
            </a:r>
          </a:p>
          <a:p>
            <a:pPr marL="0" indent="0">
              <a:lnSpc>
                <a:spcPct val="105000"/>
              </a:lnSpc>
              <a:buNone/>
            </a:pPr>
            <a:r>
              <a:rPr lang="en-US" sz="1350" b="1" dirty="0">
                <a:solidFill>
                  <a:srgbClr val="013EF8"/>
                </a:solidFill>
                <a:latin typeface="+mj-lt"/>
                <a:ea typeface="Calibri" pitchFamily="34" charset="-122"/>
                <a:cs typeface="Calibri" pitchFamily="34" charset="-120"/>
              </a:rPr>
              <a:t>Service Agreements</a:t>
            </a:r>
            <a:endParaRPr lang="en-US" sz="1350" dirty="0">
              <a:latin typeface="+mj-lt"/>
            </a:endParaRPr>
          </a:p>
        </p:txBody>
      </p:sp>
      <p:sp>
        <p:nvSpPr>
          <p:cNvPr id="21" name="Shape 6">
            <a:extLst>
              <a:ext uri="{FF2B5EF4-FFF2-40B4-BE49-F238E27FC236}">
                <a16:creationId xmlns:a16="http://schemas.microsoft.com/office/drawing/2014/main" id="{4F468F73-BC48-4AC1-90C3-F441036358A1}"/>
              </a:ext>
            </a:extLst>
          </p:cNvPr>
          <p:cNvSpPr/>
          <p:nvPr/>
        </p:nvSpPr>
        <p:spPr>
          <a:xfrm>
            <a:off x="3200400" y="1143000"/>
            <a:ext cx="2706624" cy="1965960"/>
          </a:xfrm>
          <a:prstGeom prst="rect">
            <a:avLst/>
          </a:prstGeom>
          <a:solidFill>
            <a:srgbClr val="F1F2F4"/>
          </a:solidFill>
          <a:ln/>
        </p:spPr>
        <p:txBody>
          <a:bodyPr/>
          <a:lstStyle/>
          <a:p>
            <a:endParaRPr lang="en-US"/>
          </a:p>
        </p:txBody>
      </p:sp>
      <p:sp>
        <p:nvSpPr>
          <p:cNvPr id="24" name="Shape 7">
            <a:extLst>
              <a:ext uri="{FF2B5EF4-FFF2-40B4-BE49-F238E27FC236}">
                <a16:creationId xmlns:a16="http://schemas.microsoft.com/office/drawing/2014/main" id="{2E6E1EF1-EA63-0AE2-0108-69D949BEAD9C}"/>
              </a:ext>
            </a:extLst>
          </p:cNvPr>
          <p:cNvSpPr/>
          <p:nvPr/>
        </p:nvSpPr>
        <p:spPr>
          <a:xfrm>
            <a:off x="3432441" y="1354253"/>
            <a:ext cx="569779" cy="548640"/>
          </a:xfrm>
          <a:prstGeom prst="ellipse">
            <a:avLst/>
          </a:prstGeom>
          <a:solidFill>
            <a:srgbClr val="013EF8"/>
          </a:solidFill>
          <a:ln/>
        </p:spPr>
        <p:txBody>
          <a:bodyPr/>
          <a:lstStyle/>
          <a:p>
            <a:endParaRPr lang="en-US"/>
          </a:p>
        </p:txBody>
      </p:sp>
      <p:pic>
        <p:nvPicPr>
          <p:cNvPr id="29" name="Image 1" descr="icons/tag.png">
            <a:extLst>
              <a:ext uri="{FF2B5EF4-FFF2-40B4-BE49-F238E27FC236}">
                <a16:creationId xmlns:a16="http://schemas.microsoft.com/office/drawing/2014/main" id="{0317EB67-747B-ED2C-9AFC-14F5AE9488FB}"/>
              </a:ext>
            </a:extLst>
          </p:cNvPr>
          <p:cNvPicPr>
            <a:picLocks noChangeAspect="1"/>
          </p:cNvPicPr>
          <p:nvPr/>
        </p:nvPicPr>
        <p:blipFill>
          <a:blip r:embed="rId3"/>
          <a:stretch>
            <a:fillRect/>
          </a:stretch>
        </p:blipFill>
        <p:spPr>
          <a:xfrm>
            <a:off x="3567973" y="1517859"/>
            <a:ext cx="298713" cy="274320"/>
          </a:xfrm>
          <a:prstGeom prst="rect">
            <a:avLst/>
          </a:prstGeom>
        </p:spPr>
      </p:pic>
      <p:sp>
        <p:nvSpPr>
          <p:cNvPr id="31" name="Text 8">
            <a:extLst>
              <a:ext uri="{FF2B5EF4-FFF2-40B4-BE49-F238E27FC236}">
                <a16:creationId xmlns:a16="http://schemas.microsoft.com/office/drawing/2014/main" id="{112A93DF-1532-39E2-F0AF-7A6F0DBA3311}"/>
              </a:ext>
            </a:extLst>
          </p:cNvPr>
          <p:cNvSpPr/>
          <p:nvPr/>
        </p:nvSpPr>
        <p:spPr>
          <a:xfrm>
            <a:off x="3312464" y="2011680"/>
            <a:ext cx="2554936" cy="502920"/>
          </a:xfrm>
          <a:prstGeom prst="rect">
            <a:avLst/>
          </a:prstGeom>
          <a:noFill/>
          <a:ln/>
        </p:spPr>
        <p:txBody>
          <a:bodyPr wrap="square" rtlCol="0" anchor="ctr"/>
          <a:lstStyle/>
          <a:p>
            <a:pPr marL="0" indent="0">
              <a:lnSpc>
                <a:spcPct val="105000"/>
              </a:lnSpc>
              <a:buNone/>
            </a:pPr>
            <a:r>
              <a:rPr lang="en-US" sz="1350" b="1" dirty="0">
                <a:solidFill>
                  <a:srgbClr val="013EF8"/>
                </a:solidFill>
                <a:latin typeface="+mj-lt"/>
                <a:ea typeface="Calibri" pitchFamily="34" charset="-122"/>
                <a:cs typeface="Calibri" pitchFamily="34" charset="-120"/>
              </a:rPr>
              <a:t>Naming Rights Arrangements</a:t>
            </a:r>
            <a:endParaRPr lang="en-US" sz="1350" dirty="0">
              <a:latin typeface="+mj-lt"/>
            </a:endParaRPr>
          </a:p>
        </p:txBody>
      </p:sp>
      <p:sp>
        <p:nvSpPr>
          <p:cNvPr id="33" name="Shape 10">
            <a:extLst>
              <a:ext uri="{FF2B5EF4-FFF2-40B4-BE49-F238E27FC236}">
                <a16:creationId xmlns:a16="http://schemas.microsoft.com/office/drawing/2014/main" id="{0C8A004C-F961-7D8F-223C-6CC81C4E04F6}"/>
              </a:ext>
            </a:extLst>
          </p:cNvPr>
          <p:cNvSpPr/>
          <p:nvPr/>
        </p:nvSpPr>
        <p:spPr>
          <a:xfrm>
            <a:off x="6172200" y="1161288"/>
            <a:ext cx="2591364" cy="1965960"/>
          </a:xfrm>
          <a:prstGeom prst="rect">
            <a:avLst/>
          </a:prstGeom>
          <a:solidFill>
            <a:srgbClr val="F1F2F4"/>
          </a:solidFill>
          <a:ln/>
        </p:spPr>
        <p:txBody>
          <a:bodyPr/>
          <a:lstStyle/>
          <a:p>
            <a:endParaRPr lang="en-US"/>
          </a:p>
        </p:txBody>
      </p:sp>
      <p:sp>
        <p:nvSpPr>
          <p:cNvPr id="35" name="Shape 11">
            <a:extLst>
              <a:ext uri="{FF2B5EF4-FFF2-40B4-BE49-F238E27FC236}">
                <a16:creationId xmlns:a16="http://schemas.microsoft.com/office/drawing/2014/main" id="{600A00D7-F7C4-42EA-9914-DA5B1BD3A6BC}"/>
              </a:ext>
            </a:extLst>
          </p:cNvPr>
          <p:cNvSpPr/>
          <p:nvPr/>
        </p:nvSpPr>
        <p:spPr>
          <a:xfrm>
            <a:off x="6344510" y="1325880"/>
            <a:ext cx="569779" cy="548640"/>
          </a:xfrm>
          <a:prstGeom prst="ellipse">
            <a:avLst/>
          </a:prstGeom>
          <a:solidFill>
            <a:srgbClr val="013EF8"/>
          </a:solidFill>
          <a:ln/>
        </p:spPr>
        <p:txBody>
          <a:bodyPr/>
          <a:lstStyle/>
          <a:p>
            <a:endParaRPr lang="en-US"/>
          </a:p>
        </p:txBody>
      </p:sp>
      <p:pic>
        <p:nvPicPr>
          <p:cNvPr id="37" name="Image 2" descr="icons/contract.png">
            <a:extLst>
              <a:ext uri="{FF2B5EF4-FFF2-40B4-BE49-F238E27FC236}">
                <a16:creationId xmlns:a16="http://schemas.microsoft.com/office/drawing/2014/main" id="{CD2D7C2F-7E3F-38E1-F42B-23F0D8277F1D}"/>
              </a:ext>
            </a:extLst>
          </p:cNvPr>
          <p:cNvPicPr>
            <a:picLocks noChangeAspect="1"/>
          </p:cNvPicPr>
          <p:nvPr/>
        </p:nvPicPr>
        <p:blipFill>
          <a:blip r:embed="rId4"/>
          <a:stretch>
            <a:fillRect/>
          </a:stretch>
        </p:blipFill>
        <p:spPr>
          <a:xfrm>
            <a:off x="6486954" y="1463040"/>
            <a:ext cx="284890" cy="274320"/>
          </a:xfrm>
          <a:prstGeom prst="rect">
            <a:avLst/>
          </a:prstGeom>
        </p:spPr>
      </p:pic>
      <p:sp>
        <p:nvSpPr>
          <p:cNvPr id="39" name="Text 12">
            <a:extLst>
              <a:ext uri="{FF2B5EF4-FFF2-40B4-BE49-F238E27FC236}">
                <a16:creationId xmlns:a16="http://schemas.microsoft.com/office/drawing/2014/main" id="{CF035D86-1075-9AED-7363-2E9B0159313E}"/>
              </a:ext>
            </a:extLst>
          </p:cNvPr>
          <p:cNvSpPr/>
          <p:nvPr/>
        </p:nvSpPr>
        <p:spPr>
          <a:xfrm>
            <a:off x="6230964" y="2000169"/>
            <a:ext cx="3057816" cy="502920"/>
          </a:xfrm>
          <a:prstGeom prst="rect">
            <a:avLst/>
          </a:prstGeom>
          <a:noFill/>
          <a:ln/>
        </p:spPr>
        <p:txBody>
          <a:bodyPr wrap="square" rtlCol="0" anchor="ctr"/>
          <a:lstStyle/>
          <a:p>
            <a:pPr marL="0" indent="0">
              <a:lnSpc>
                <a:spcPct val="105000"/>
              </a:lnSpc>
              <a:buNone/>
            </a:pPr>
            <a:r>
              <a:rPr lang="en-US" sz="1350" b="1" dirty="0">
                <a:solidFill>
                  <a:srgbClr val="013EF8"/>
                </a:solidFill>
                <a:latin typeface="+mj-lt"/>
                <a:ea typeface="Calibri" pitchFamily="34" charset="-122"/>
                <a:cs typeface="Calibri" pitchFamily="34" charset="-120"/>
              </a:rPr>
              <a:t>Leases &amp; Subleases</a:t>
            </a:r>
            <a:endParaRPr lang="en-US" sz="1350" dirty="0">
              <a:latin typeface="+mj-lt"/>
            </a:endParaRPr>
          </a:p>
        </p:txBody>
      </p:sp>
      <p:sp>
        <p:nvSpPr>
          <p:cNvPr id="41" name="Shape 14">
            <a:extLst>
              <a:ext uri="{FF2B5EF4-FFF2-40B4-BE49-F238E27FC236}">
                <a16:creationId xmlns:a16="http://schemas.microsoft.com/office/drawing/2014/main" id="{8B5D64EA-33B7-9EA8-B889-04C7CBEA1E27}"/>
              </a:ext>
            </a:extLst>
          </p:cNvPr>
          <p:cNvSpPr/>
          <p:nvPr/>
        </p:nvSpPr>
        <p:spPr>
          <a:xfrm>
            <a:off x="301752" y="3383280"/>
            <a:ext cx="2668664" cy="1965960"/>
          </a:xfrm>
          <a:prstGeom prst="rect">
            <a:avLst/>
          </a:prstGeom>
          <a:solidFill>
            <a:srgbClr val="F1F2F4"/>
          </a:solidFill>
          <a:ln/>
        </p:spPr>
        <p:txBody>
          <a:bodyPr/>
          <a:lstStyle/>
          <a:p>
            <a:endParaRPr lang="en-US"/>
          </a:p>
        </p:txBody>
      </p:sp>
      <p:sp>
        <p:nvSpPr>
          <p:cNvPr id="43" name="Shape 15">
            <a:extLst>
              <a:ext uri="{FF2B5EF4-FFF2-40B4-BE49-F238E27FC236}">
                <a16:creationId xmlns:a16="http://schemas.microsoft.com/office/drawing/2014/main" id="{98B8C522-B21D-16A1-1458-A8C0978A9A2C}"/>
              </a:ext>
            </a:extLst>
          </p:cNvPr>
          <p:cNvSpPr/>
          <p:nvPr/>
        </p:nvSpPr>
        <p:spPr>
          <a:xfrm>
            <a:off x="530351" y="3611880"/>
            <a:ext cx="569779" cy="548640"/>
          </a:xfrm>
          <a:prstGeom prst="ellipse">
            <a:avLst/>
          </a:prstGeom>
          <a:solidFill>
            <a:srgbClr val="013EF8"/>
          </a:solidFill>
          <a:ln/>
        </p:spPr>
        <p:txBody>
          <a:bodyPr/>
          <a:lstStyle/>
          <a:p>
            <a:endParaRPr lang="en-US"/>
          </a:p>
        </p:txBody>
      </p:sp>
      <p:pic>
        <p:nvPicPr>
          <p:cNvPr id="45" name="Image 3" descr="icons/water.png">
            <a:extLst>
              <a:ext uri="{FF2B5EF4-FFF2-40B4-BE49-F238E27FC236}">
                <a16:creationId xmlns:a16="http://schemas.microsoft.com/office/drawing/2014/main" id="{EA79E6A8-2259-DCFA-C6DA-A0F37AEAB0F0}"/>
              </a:ext>
            </a:extLst>
          </p:cNvPr>
          <p:cNvPicPr>
            <a:picLocks noChangeAspect="1"/>
          </p:cNvPicPr>
          <p:nvPr/>
        </p:nvPicPr>
        <p:blipFill>
          <a:blip r:embed="rId5"/>
          <a:stretch>
            <a:fillRect/>
          </a:stretch>
        </p:blipFill>
        <p:spPr>
          <a:xfrm>
            <a:off x="667512" y="3749040"/>
            <a:ext cx="284890" cy="274320"/>
          </a:xfrm>
          <a:prstGeom prst="rect">
            <a:avLst/>
          </a:prstGeom>
        </p:spPr>
      </p:pic>
      <p:sp>
        <p:nvSpPr>
          <p:cNvPr id="47" name="Text 16">
            <a:extLst>
              <a:ext uri="{FF2B5EF4-FFF2-40B4-BE49-F238E27FC236}">
                <a16:creationId xmlns:a16="http://schemas.microsoft.com/office/drawing/2014/main" id="{28B4A92C-B6FD-9C3F-F755-9828900B948E}"/>
              </a:ext>
            </a:extLst>
          </p:cNvPr>
          <p:cNvSpPr/>
          <p:nvPr/>
        </p:nvSpPr>
        <p:spPr>
          <a:xfrm>
            <a:off x="530352" y="4251960"/>
            <a:ext cx="2365248" cy="502920"/>
          </a:xfrm>
          <a:prstGeom prst="rect">
            <a:avLst/>
          </a:prstGeom>
          <a:noFill/>
          <a:ln/>
        </p:spPr>
        <p:txBody>
          <a:bodyPr wrap="square" rtlCol="0" anchor="ctr"/>
          <a:lstStyle/>
          <a:p>
            <a:pPr marL="0" indent="0">
              <a:lnSpc>
                <a:spcPct val="105000"/>
              </a:lnSpc>
              <a:buNone/>
            </a:pPr>
            <a:r>
              <a:rPr lang="en-US" sz="1350" b="1" dirty="0">
                <a:solidFill>
                  <a:srgbClr val="013EF8"/>
                </a:solidFill>
                <a:latin typeface="+mj-lt"/>
                <a:ea typeface="Calibri" pitchFamily="34" charset="-122"/>
                <a:cs typeface="Calibri" pitchFamily="34" charset="-120"/>
              </a:rPr>
              <a:t>Wholesale Water Contracts</a:t>
            </a:r>
            <a:endParaRPr lang="en-US" sz="1350" dirty="0">
              <a:latin typeface="+mj-lt"/>
            </a:endParaRPr>
          </a:p>
        </p:txBody>
      </p:sp>
      <p:sp>
        <p:nvSpPr>
          <p:cNvPr id="49" name="Shape 18">
            <a:extLst>
              <a:ext uri="{FF2B5EF4-FFF2-40B4-BE49-F238E27FC236}">
                <a16:creationId xmlns:a16="http://schemas.microsoft.com/office/drawing/2014/main" id="{D69F42BE-A684-8FF9-137D-842B688F95C0}"/>
              </a:ext>
            </a:extLst>
          </p:cNvPr>
          <p:cNvSpPr/>
          <p:nvPr/>
        </p:nvSpPr>
        <p:spPr>
          <a:xfrm>
            <a:off x="3209562" y="3368040"/>
            <a:ext cx="2697462" cy="1965960"/>
          </a:xfrm>
          <a:prstGeom prst="rect">
            <a:avLst/>
          </a:prstGeom>
          <a:solidFill>
            <a:srgbClr val="F1F2F4"/>
          </a:solidFill>
          <a:ln/>
        </p:spPr>
        <p:txBody>
          <a:bodyPr/>
          <a:lstStyle/>
          <a:p>
            <a:endParaRPr lang="en-US"/>
          </a:p>
        </p:txBody>
      </p:sp>
      <p:sp>
        <p:nvSpPr>
          <p:cNvPr id="51" name="Shape 19">
            <a:extLst>
              <a:ext uri="{FF2B5EF4-FFF2-40B4-BE49-F238E27FC236}">
                <a16:creationId xmlns:a16="http://schemas.microsoft.com/office/drawing/2014/main" id="{39801050-C207-C16E-448A-440CD4180024}"/>
              </a:ext>
            </a:extLst>
          </p:cNvPr>
          <p:cNvSpPr/>
          <p:nvPr/>
        </p:nvSpPr>
        <p:spPr>
          <a:xfrm>
            <a:off x="3386721" y="3642360"/>
            <a:ext cx="569779" cy="548640"/>
          </a:xfrm>
          <a:prstGeom prst="ellipse">
            <a:avLst/>
          </a:prstGeom>
          <a:solidFill>
            <a:srgbClr val="013EF8"/>
          </a:solidFill>
          <a:ln/>
        </p:spPr>
        <p:txBody>
          <a:bodyPr/>
          <a:lstStyle/>
          <a:p>
            <a:endParaRPr lang="en-US"/>
          </a:p>
        </p:txBody>
      </p:sp>
      <p:pic>
        <p:nvPicPr>
          <p:cNvPr id="53" name="Image 4" descr="icons/building.png">
            <a:extLst>
              <a:ext uri="{FF2B5EF4-FFF2-40B4-BE49-F238E27FC236}">
                <a16:creationId xmlns:a16="http://schemas.microsoft.com/office/drawing/2014/main" id="{0DEFB143-DD4F-0B81-DA13-BB4743ECB457}"/>
              </a:ext>
            </a:extLst>
          </p:cNvPr>
          <p:cNvPicPr>
            <a:picLocks noChangeAspect="1"/>
          </p:cNvPicPr>
          <p:nvPr/>
        </p:nvPicPr>
        <p:blipFill>
          <a:blip r:embed="rId6"/>
          <a:stretch>
            <a:fillRect/>
          </a:stretch>
        </p:blipFill>
        <p:spPr>
          <a:xfrm>
            <a:off x="3532353" y="3769955"/>
            <a:ext cx="284890" cy="274320"/>
          </a:xfrm>
          <a:prstGeom prst="rect">
            <a:avLst/>
          </a:prstGeom>
        </p:spPr>
      </p:pic>
      <p:sp>
        <p:nvSpPr>
          <p:cNvPr id="55" name="Text 20">
            <a:extLst>
              <a:ext uri="{FF2B5EF4-FFF2-40B4-BE49-F238E27FC236}">
                <a16:creationId xmlns:a16="http://schemas.microsoft.com/office/drawing/2014/main" id="{887EE509-9FD0-9F9F-6D84-1F5553C155B6}"/>
              </a:ext>
            </a:extLst>
          </p:cNvPr>
          <p:cNvSpPr/>
          <p:nvPr/>
        </p:nvSpPr>
        <p:spPr>
          <a:xfrm>
            <a:off x="3266636" y="4235877"/>
            <a:ext cx="2219764" cy="502920"/>
          </a:xfrm>
          <a:prstGeom prst="rect">
            <a:avLst/>
          </a:prstGeom>
          <a:noFill/>
          <a:ln/>
        </p:spPr>
        <p:txBody>
          <a:bodyPr wrap="square" rtlCol="0" anchor="ctr"/>
          <a:lstStyle/>
          <a:p>
            <a:pPr marL="0" indent="0">
              <a:lnSpc>
                <a:spcPct val="105000"/>
              </a:lnSpc>
              <a:buNone/>
            </a:pPr>
            <a:r>
              <a:rPr lang="en-US" sz="1350" b="1" dirty="0">
                <a:solidFill>
                  <a:srgbClr val="013EF8"/>
                </a:solidFill>
                <a:latin typeface="+mj-lt"/>
                <a:ea typeface="Calibri" pitchFamily="34" charset="-122"/>
                <a:cs typeface="Calibri" pitchFamily="34" charset="-120"/>
              </a:rPr>
              <a:t>Federal Prisoner Contracts</a:t>
            </a:r>
            <a:endParaRPr lang="en-US" sz="1350" dirty="0">
              <a:latin typeface="+mj-lt"/>
            </a:endParaRPr>
          </a:p>
        </p:txBody>
      </p:sp>
      <p:sp>
        <p:nvSpPr>
          <p:cNvPr id="57" name="Shape 22">
            <a:extLst>
              <a:ext uri="{FF2B5EF4-FFF2-40B4-BE49-F238E27FC236}">
                <a16:creationId xmlns:a16="http://schemas.microsoft.com/office/drawing/2014/main" id="{708CA774-6F99-436D-0903-BCEFEE09BCA0}"/>
              </a:ext>
            </a:extLst>
          </p:cNvPr>
          <p:cNvSpPr/>
          <p:nvPr/>
        </p:nvSpPr>
        <p:spPr>
          <a:xfrm>
            <a:off x="6175812" y="3368040"/>
            <a:ext cx="2548223" cy="1965960"/>
          </a:xfrm>
          <a:prstGeom prst="rect">
            <a:avLst/>
          </a:prstGeom>
          <a:solidFill>
            <a:srgbClr val="F1F2F4"/>
          </a:solidFill>
          <a:ln/>
        </p:spPr>
        <p:txBody>
          <a:bodyPr/>
          <a:lstStyle/>
          <a:p>
            <a:endParaRPr lang="en-US"/>
          </a:p>
        </p:txBody>
      </p:sp>
      <p:sp>
        <p:nvSpPr>
          <p:cNvPr id="59" name="Shape 23">
            <a:extLst>
              <a:ext uri="{FF2B5EF4-FFF2-40B4-BE49-F238E27FC236}">
                <a16:creationId xmlns:a16="http://schemas.microsoft.com/office/drawing/2014/main" id="{C8930DB1-0C9D-7229-476F-CD6F2B22168A}"/>
              </a:ext>
            </a:extLst>
          </p:cNvPr>
          <p:cNvSpPr/>
          <p:nvPr/>
        </p:nvSpPr>
        <p:spPr>
          <a:xfrm>
            <a:off x="6370280" y="3556173"/>
            <a:ext cx="569779" cy="548640"/>
          </a:xfrm>
          <a:prstGeom prst="ellipse">
            <a:avLst/>
          </a:prstGeom>
          <a:solidFill>
            <a:srgbClr val="013EF8"/>
          </a:solidFill>
          <a:ln/>
        </p:spPr>
        <p:txBody>
          <a:bodyPr/>
          <a:lstStyle/>
          <a:p>
            <a:endParaRPr lang="en-US"/>
          </a:p>
        </p:txBody>
      </p:sp>
      <p:pic>
        <p:nvPicPr>
          <p:cNvPr id="61" name="Image 5" descr="icons/balance.png">
            <a:extLst>
              <a:ext uri="{FF2B5EF4-FFF2-40B4-BE49-F238E27FC236}">
                <a16:creationId xmlns:a16="http://schemas.microsoft.com/office/drawing/2014/main" id="{6ACB502F-43E6-D095-0D40-AA515051C210}"/>
              </a:ext>
            </a:extLst>
          </p:cNvPr>
          <p:cNvPicPr>
            <a:picLocks noChangeAspect="1"/>
          </p:cNvPicPr>
          <p:nvPr/>
        </p:nvPicPr>
        <p:blipFill>
          <a:blip r:embed="rId7"/>
          <a:stretch>
            <a:fillRect/>
          </a:stretch>
        </p:blipFill>
        <p:spPr>
          <a:xfrm>
            <a:off x="6520482" y="3713145"/>
            <a:ext cx="284890" cy="274320"/>
          </a:xfrm>
          <a:prstGeom prst="rect">
            <a:avLst/>
          </a:prstGeom>
        </p:spPr>
      </p:pic>
      <p:sp>
        <p:nvSpPr>
          <p:cNvPr id="63" name="Text 24">
            <a:extLst>
              <a:ext uri="{FF2B5EF4-FFF2-40B4-BE49-F238E27FC236}">
                <a16:creationId xmlns:a16="http://schemas.microsoft.com/office/drawing/2014/main" id="{2A935133-14E9-B9F6-6806-ACD82EFF72A2}"/>
              </a:ext>
            </a:extLst>
          </p:cNvPr>
          <p:cNvSpPr/>
          <p:nvPr/>
        </p:nvSpPr>
        <p:spPr>
          <a:xfrm>
            <a:off x="6146170" y="4196253"/>
            <a:ext cx="3057816" cy="502920"/>
          </a:xfrm>
          <a:prstGeom prst="rect">
            <a:avLst/>
          </a:prstGeom>
          <a:noFill/>
          <a:ln/>
        </p:spPr>
        <p:txBody>
          <a:bodyPr wrap="square" rtlCol="0" anchor="ctr"/>
          <a:lstStyle/>
          <a:p>
            <a:pPr marL="0" indent="0">
              <a:lnSpc>
                <a:spcPct val="105000"/>
              </a:lnSpc>
              <a:buNone/>
            </a:pPr>
            <a:r>
              <a:rPr lang="en-US" sz="1350" b="1" dirty="0">
                <a:solidFill>
                  <a:srgbClr val="013EF8"/>
                </a:solidFill>
                <a:latin typeface="+mj-lt"/>
                <a:ea typeface="Calibri" pitchFamily="34" charset="-122"/>
                <a:cs typeface="Calibri" pitchFamily="34" charset="-120"/>
              </a:rPr>
              <a:t>Any Other </a:t>
            </a:r>
          </a:p>
          <a:p>
            <a:pPr marL="0" indent="0">
              <a:lnSpc>
                <a:spcPct val="105000"/>
              </a:lnSpc>
              <a:buNone/>
            </a:pPr>
            <a:r>
              <a:rPr lang="en-US" sz="1350" b="1" dirty="0">
                <a:solidFill>
                  <a:srgbClr val="013EF8"/>
                </a:solidFill>
                <a:latin typeface="+mj-lt"/>
                <a:ea typeface="Calibri" pitchFamily="34" charset="-122"/>
                <a:cs typeface="Calibri" pitchFamily="34" charset="-120"/>
              </a:rPr>
              <a:t>Special Legal Entitlement</a:t>
            </a:r>
            <a:endParaRPr lang="en-US" sz="1350" dirty="0">
              <a:latin typeface="+mj-lt"/>
            </a:endParaRPr>
          </a:p>
        </p:txBody>
      </p:sp>
    </p:spTree>
    <p:extLst>
      <p:ext uri="{BB962C8B-B14F-4D97-AF65-F5344CB8AC3E}">
        <p14:creationId xmlns:p14="http://schemas.microsoft.com/office/powerpoint/2010/main" val="30079625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EFB82-6BC4-FA64-4FD4-B9E2FAF64F09}"/>
            </a:ext>
          </a:extLst>
        </p:cNvPr>
        <p:cNvGrpSpPr/>
        <p:nvPr/>
      </p:nvGrpSpPr>
      <p:grpSpPr>
        <a:xfrm>
          <a:off x="0" y="0"/>
          <a:ext cx="0" cy="0"/>
          <a:chOff x="0" y="0"/>
          <a:chExt cx="0" cy="0"/>
        </a:xfrm>
      </p:grpSpPr>
      <p:sp>
        <p:nvSpPr>
          <p:cNvPr id="27" name="Title 1">
            <a:extLst>
              <a:ext uri="{FF2B5EF4-FFF2-40B4-BE49-F238E27FC236}">
                <a16:creationId xmlns:a16="http://schemas.microsoft.com/office/drawing/2014/main" id="{385E9B58-8117-B7EA-4984-13FE2191BA29}"/>
              </a:ext>
            </a:extLst>
          </p:cNvPr>
          <p:cNvSpPr txBox="1">
            <a:spLocks/>
          </p:cNvSpPr>
          <p:nvPr/>
        </p:nvSpPr>
        <p:spPr>
          <a:xfrm>
            <a:off x="417099" y="211885"/>
            <a:ext cx="8306936" cy="612868"/>
          </a:xfrm>
          <a:prstGeom prst="rect">
            <a:avLst/>
          </a:prstGeom>
        </p:spPr>
        <p:txBody>
          <a:bodyPr vert="horz" lIns="0" tIns="0" rIns="0" bIns="0" rtlCol="0" anchor="ctr">
            <a:noAutofit/>
          </a:bodyPr>
          <a:lstStyle>
            <a:lvl1pPr algn="l" defTabSz="887553" rtl="0" eaLnBrk="1" latinLnBrk="0" hangingPunct="1">
              <a:lnSpc>
                <a:spcPct val="90000"/>
              </a:lnSpc>
              <a:spcBef>
                <a:spcPct val="0"/>
              </a:spcBef>
              <a:buNone/>
              <a:defRPr sz="1941" b="1" kern="1200">
                <a:solidFill>
                  <a:schemeClr val="tx2"/>
                </a:solidFill>
                <a:latin typeface="+mj-lt"/>
                <a:ea typeface="+mj-ea"/>
                <a:cs typeface="+mj-cs"/>
              </a:defRPr>
            </a:lvl1pPr>
          </a:lstStyle>
          <a:p>
            <a:r>
              <a:rPr lang="en-US" sz="1900" cap="all" dirty="0"/>
              <a:t>Management and other services agreements </a:t>
            </a:r>
          </a:p>
        </p:txBody>
      </p:sp>
      <p:cxnSp>
        <p:nvCxnSpPr>
          <p:cNvPr id="28" name="Straight Connector 27">
            <a:extLst>
              <a:ext uri="{FF2B5EF4-FFF2-40B4-BE49-F238E27FC236}">
                <a16:creationId xmlns:a16="http://schemas.microsoft.com/office/drawing/2014/main" id="{AF66B9F8-A078-3156-2C33-60227DCD249A}"/>
              </a:ext>
            </a:extLst>
          </p:cNvPr>
          <p:cNvCxnSpPr/>
          <p:nvPr/>
        </p:nvCxnSpPr>
        <p:spPr>
          <a:xfrm>
            <a:off x="417098" y="762000"/>
            <a:ext cx="8312727" cy="0"/>
          </a:xfrm>
          <a:prstGeom prst="line">
            <a:avLst/>
          </a:prstGeom>
          <a:ln w="19050" cmpd="sng">
            <a:solidFill>
              <a:srgbClr val="A9A8A9"/>
            </a:solidFill>
          </a:ln>
          <a:effectLst/>
        </p:spPr>
        <p:style>
          <a:lnRef idx="2">
            <a:schemeClr val="accent1"/>
          </a:lnRef>
          <a:fillRef idx="0">
            <a:schemeClr val="accent1"/>
          </a:fillRef>
          <a:effectRef idx="1">
            <a:schemeClr val="accent1"/>
          </a:effectRef>
          <a:fontRef idx="minor">
            <a:schemeClr val="tx1"/>
          </a:fontRef>
        </p:style>
      </p:cxnSp>
      <p:sp>
        <p:nvSpPr>
          <p:cNvPr id="2" name="Slide Number Placeholder 1">
            <a:extLst>
              <a:ext uri="{FF2B5EF4-FFF2-40B4-BE49-F238E27FC236}">
                <a16:creationId xmlns:a16="http://schemas.microsoft.com/office/drawing/2014/main" id="{E49B0526-9385-5791-A3D0-A03524E6EA10}"/>
              </a:ext>
            </a:extLst>
          </p:cNvPr>
          <p:cNvSpPr>
            <a:spLocks noGrp="1"/>
          </p:cNvSpPr>
          <p:nvPr>
            <p:ph type="sldNum" sz="quarter" idx="13"/>
          </p:nvPr>
        </p:nvSpPr>
        <p:spPr/>
        <p:txBody>
          <a:bodyPr/>
          <a:lstStyle/>
          <a:p>
            <a:fld id="{612DC607-6A03-FC4D-8F08-E2A898818239}" type="slidenum">
              <a:rPr lang="en-US" smtClean="0">
                <a:solidFill>
                  <a:srgbClr val="00274C"/>
                </a:solidFill>
              </a:rPr>
              <a:pPr/>
              <a:t>23</a:t>
            </a:fld>
            <a:endParaRPr lang="en-US" dirty="0">
              <a:solidFill>
                <a:srgbClr val="00274C"/>
              </a:solidFill>
            </a:endParaRPr>
          </a:p>
        </p:txBody>
      </p:sp>
      <p:sp>
        <p:nvSpPr>
          <p:cNvPr id="7" name="Text 1">
            <a:extLst>
              <a:ext uri="{FF2B5EF4-FFF2-40B4-BE49-F238E27FC236}">
                <a16:creationId xmlns:a16="http://schemas.microsoft.com/office/drawing/2014/main" id="{368DD2CF-5E28-E38F-B187-0E2700B00BD6}"/>
              </a:ext>
            </a:extLst>
          </p:cNvPr>
          <p:cNvSpPr/>
          <p:nvPr/>
        </p:nvSpPr>
        <p:spPr>
          <a:xfrm>
            <a:off x="381000" y="961913"/>
            <a:ext cx="9601200" cy="548640"/>
          </a:xfrm>
          <a:prstGeom prst="rect">
            <a:avLst/>
          </a:prstGeom>
          <a:noFill/>
          <a:ln/>
        </p:spPr>
        <p:txBody>
          <a:bodyPr wrap="square" rtlCol="0" anchor="ctr"/>
          <a:lstStyle/>
          <a:p>
            <a:pPr marL="0" indent="0">
              <a:buNone/>
            </a:pPr>
            <a:r>
              <a:rPr lang="en-US" sz="1600" b="1" dirty="0">
                <a:solidFill>
                  <a:schemeClr val="tx2"/>
                </a:solidFill>
                <a:latin typeface="+mj-lt"/>
                <a:ea typeface="Calibri" pitchFamily="34" charset="-122"/>
                <a:cs typeface="Calibri" pitchFamily="34" charset="-120"/>
              </a:rPr>
              <a:t>Facilities owned by the city, but operated by an outside entity</a:t>
            </a:r>
            <a:endParaRPr lang="en-US" sz="1600" dirty="0">
              <a:solidFill>
                <a:schemeClr val="tx2"/>
              </a:solidFill>
              <a:latin typeface="+mj-lt"/>
            </a:endParaRPr>
          </a:p>
        </p:txBody>
      </p:sp>
      <p:sp>
        <p:nvSpPr>
          <p:cNvPr id="10" name="Shape 2">
            <a:extLst>
              <a:ext uri="{FF2B5EF4-FFF2-40B4-BE49-F238E27FC236}">
                <a16:creationId xmlns:a16="http://schemas.microsoft.com/office/drawing/2014/main" id="{0A034546-1F73-716A-7D58-1894576336D8}"/>
              </a:ext>
            </a:extLst>
          </p:cNvPr>
          <p:cNvSpPr/>
          <p:nvPr/>
        </p:nvSpPr>
        <p:spPr>
          <a:xfrm>
            <a:off x="685800" y="1676400"/>
            <a:ext cx="128016" cy="128016"/>
          </a:xfrm>
          <a:prstGeom prst="ellipse">
            <a:avLst/>
          </a:prstGeom>
          <a:solidFill>
            <a:srgbClr val="C99A3D"/>
          </a:solidFill>
          <a:ln/>
        </p:spPr>
        <p:txBody>
          <a:bodyPr/>
          <a:lstStyle/>
          <a:p>
            <a:endParaRPr lang="en-US">
              <a:solidFill>
                <a:schemeClr val="tx2"/>
              </a:solidFill>
              <a:latin typeface="+mj-lt"/>
            </a:endParaRPr>
          </a:p>
        </p:txBody>
      </p:sp>
      <p:sp>
        <p:nvSpPr>
          <p:cNvPr id="12" name="Text 3">
            <a:extLst>
              <a:ext uri="{FF2B5EF4-FFF2-40B4-BE49-F238E27FC236}">
                <a16:creationId xmlns:a16="http://schemas.microsoft.com/office/drawing/2014/main" id="{2D07F498-52BC-85AB-F5D3-0D394F95D6CE}"/>
              </a:ext>
            </a:extLst>
          </p:cNvPr>
          <p:cNvSpPr/>
          <p:nvPr/>
        </p:nvSpPr>
        <p:spPr>
          <a:xfrm>
            <a:off x="1045464" y="1550177"/>
            <a:ext cx="8229600" cy="411480"/>
          </a:xfrm>
          <a:prstGeom prst="rect">
            <a:avLst/>
          </a:prstGeom>
          <a:noFill/>
          <a:ln/>
        </p:spPr>
        <p:txBody>
          <a:bodyPr wrap="square" rtlCol="0" anchor="ctr"/>
          <a:lstStyle/>
          <a:p>
            <a:pPr marL="0" indent="0">
              <a:buNone/>
            </a:pPr>
            <a:r>
              <a:rPr lang="en-US" sz="1500" dirty="0">
                <a:solidFill>
                  <a:schemeClr val="tx2"/>
                </a:solidFill>
                <a:latin typeface="+mj-lt"/>
                <a:ea typeface="Calibri" pitchFamily="34" charset="-122"/>
                <a:cs typeface="Calibri" pitchFamily="34" charset="-120"/>
              </a:rPr>
              <a:t>Community Center</a:t>
            </a:r>
            <a:endParaRPr lang="en-US" sz="1500" dirty="0">
              <a:solidFill>
                <a:schemeClr val="tx2"/>
              </a:solidFill>
              <a:latin typeface="+mj-lt"/>
            </a:endParaRPr>
          </a:p>
        </p:txBody>
      </p:sp>
      <p:sp>
        <p:nvSpPr>
          <p:cNvPr id="15" name="Shape 4">
            <a:extLst>
              <a:ext uri="{FF2B5EF4-FFF2-40B4-BE49-F238E27FC236}">
                <a16:creationId xmlns:a16="http://schemas.microsoft.com/office/drawing/2014/main" id="{6BBB9C02-1B7E-3A99-D80A-ED3DEB4C33D2}"/>
              </a:ext>
            </a:extLst>
          </p:cNvPr>
          <p:cNvSpPr/>
          <p:nvPr/>
        </p:nvSpPr>
        <p:spPr>
          <a:xfrm>
            <a:off x="685800" y="2179320"/>
            <a:ext cx="128016" cy="128016"/>
          </a:xfrm>
          <a:prstGeom prst="ellipse">
            <a:avLst/>
          </a:prstGeom>
          <a:solidFill>
            <a:srgbClr val="C99A3D"/>
          </a:solidFill>
          <a:ln/>
        </p:spPr>
        <p:txBody>
          <a:bodyPr/>
          <a:lstStyle/>
          <a:p>
            <a:endParaRPr lang="en-US">
              <a:solidFill>
                <a:schemeClr val="tx2"/>
              </a:solidFill>
              <a:latin typeface="+mj-lt"/>
            </a:endParaRPr>
          </a:p>
        </p:txBody>
      </p:sp>
      <p:sp>
        <p:nvSpPr>
          <p:cNvPr id="18" name="Text 5">
            <a:extLst>
              <a:ext uri="{FF2B5EF4-FFF2-40B4-BE49-F238E27FC236}">
                <a16:creationId xmlns:a16="http://schemas.microsoft.com/office/drawing/2014/main" id="{4E41D9C9-5425-F25B-1ED9-E6A3F3C9A216}"/>
              </a:ext>
            </a:extLst>
          </p:cNvPr>
          <p:cNvSpPr/>
          <p:nvPr/>
        </p:nvSpPr>
        <p:spPr>
          <a:xfrm>
            <a:off x="1027176" y="2030237"/>
            <a:ext cx="8229600" cy="411480"/>
          </a:xfrm>
          <a:prstGeom prst="rect">
            <a:avLst/>
          </a:prstGeom>
          <a:noFill/>
          <a:ln/>
        </p:spPr>
        <p:txBody>
          <a:bodyPr wrap="square" rtlCol="0" anchor="ctr"/>
          <a:lstStyle/>
          <a:p>
            <a:pPr marL="0" indent="0">
              <a:buNone/>
            </a:pPr>
            <a:r>
              <a:rPr lang="en-US" sz="1500" dirty="0">
                <a:solidFill>
                  <a:schemeClr val="tx2"/>
                </a:solidFill>
                <a:latin typeface="+mj-lt"/>
                <a:ea typeface="Calibri" pitchFamily="34" charset="-122"/>
                <a:cs typeface="Calibri" pitchFamily="34" charset="-120"/>
              </a:rPr>
              <a:t>Aquatic Center</a:t>
            </a:r>
            <a:endParaRPr lang="en-US" sz="1500" dirty="0">
              <a:solidFill>
                <a:schemeClr val="tx2"/>
              </a:solidFill>
              <a:latin typeface="+mj-lt"/>
            </a:endParaRPr>
          </a:p>
        </p:txBody>
      </p:sp>
      <p:sp>
        <p:nvSpPr>
          <p:cNvPr id="20" name="Shape 6">
            <a:extLst>
              <a:ext uri="{FF2B5EF4-FFF2-40B4-BE49-F238E27FC236}">
                <a16:creationId xmlns:a16="http://schemas.microsoft.com/office/drawing/2014/main" id="{8F53D484-CCBC-5BFB-2021-E2DB3D537247}"/>
              </a:ext>
            </a:extLst>
          </p:cNvPr>
          <p:cNvSpPr/>
          <p:nvPr/>
        </p:nvSpPr>
        <p:spPr>
          <a:xfrm>
            <a:off x="685800" y="2682240"/>
            <a:ext cx="128016" cy="128016"/>
          </a:xfrm>
          <a:prstGeom prst="ellipse">
            <a:avLst/>
          </a:prstGeom>
          <a:solidFill>
            <a:srgbClr val="C99A3D"/>
          </a:solidFill>
          <a:ln/>
        </p:spPr>
        <p:txBody>
          <a:bodyPr/>
          <a:lstStyle/>
          <a:p>
            <a:endParaRPr lang="en-US">
              <a:solidFill>
                <a:schemeClr val="tx2"/>
              </a:solidFill>
              <a:latin typeface="+mj-lt"/>
            </a:endParaRPr>
          </a:p>
        </p:txBody>
      </p:sp>
      <p:sp>
        <p:nvSpPr>
          <p:cNvPr id="23" name="Text 7">
            <a:extLst>
              <a:ext uri="{FF2B5EF4-FFF2-40B4-BE49-F238E27FC236}">
                <a16:creationId xmlns:a16="http://schemas.microsoft.com/office/drawing/2014/main" id="{25B301F7-B12A-B8F8-C9F5-C9164A01C03E}"/>
              </a:ext>
            </a:extLst>
          </p:cNvPr>
          <p:cNvSpPr/>
          <p:nvPr/>
        </p:nvSpPr>
        <p:spPr>
          <a:xfrm>
            <a:off x="1027176" y="2590172"/>
            <a:ext cx="8229600" cy="411480"/>
          </a:xfrm>
          <a:prstGeom prst="rect">
            <a:avLst/>
          </a:prstGeom>
          <a:noFill/>
          <a:ln/>
        </p:spPr>
        <p:txBody>
          <a:bodyPr wrap="square" rtlCol="0" anchor="ctr"/>
          <a:lstStyle/>
          <a:p>
            <a:pPr marL="0" indent="0">
              <a:buNone/>
            </a:pPr>
            <a:r>
              <a:rPr lang="en-US" sz="1500" dirty="0">
                <a:solidFill>
                  <a:schemeClr val="tx2"/>
                </a:solidFill>
                <a:latin typeface="+mj-lt"/>
                <a:ea typeface="Calibri" pitchFamily="34" charset="-122"/>
                <a:cs typeface="Calibri" pitchFamily="34" charset="-120"/>
              </a:rPr>
              <a:t>Other park &amp; recreational facilities, such as ballparks</a:t>
            </a:r>
            <a:endParaRPr lang="en-US" sz="1500" dirty="0">
              <a:solidFill>
                <a:schemeClr val="tx2"/>
              </a:solidFill>
              <a:latin typeface="+mj-lt"/>
            </a:endParaRPr>
          </a:p>
        </p:txBody>
      </p:sp>
      <p:sp>
        <p:nvSpPr>
          <p:cNvPr id="26" name="Shape 8">
            <a:extLst>
              <a:ext uri="{FF2B5EF4-FFF2-40B4-BE49-F238E27FC236}">
                <a16:creationId xmlns:a16="http://schemas.microsoft.com/office/drawing/2014/main" id="{1D69A61C-39E4-8566-77B8-59D2A9862893}"/>
              </a:ext>
            </a:extLst>
          </p:cNvPr>
          <p:cNvSpPr/>
          <p:nvPr/>
        </p:nvSpPr>
        <p:spPr>
          <a:xfrm>
            <a:off x="381000" y="3671047"/>
            <a:ext cx="8417728" cy="1645920"/>
          </a:xfrm>
          <a:prstGeom prst="rect">
            <a:avLst/>
          </a:prstGeom>
          <a:solidFill>
            <a:schemeClr val="bg1">
              <a:lumMod val="95000"/>
            </a:schemeClr>
          </a:solidFill>
          <a:ln/>
        </p:spPr>
        <p:txBody>
          <a:bodyPr/>
          <a:lstStyle/>
          <a:p>
            <a:endParaRPr lang="en-US">
              <a:solidFill>
                <a:schemeClr val="tx2"/>
              </a:solidFill>
              <a:latin typeface="+mj-lt"/>
            </a:endParaRPr>
          </a:p>
        </p:txBody>
      </p:sp>
      <p:sp>
        <p:nvSpPr>
          <p:cNvPr id="32" name="Text 9">
            <a:extLst>
              <a:ext uri="{FF2B5EF4-FFF2-40B4-BE49-F238E27FC236}">
                <a16:creationId xmlns:a16="http://schemas.microsoft.com/office/drawing/2014/main" id="{B5EE6F27-0CFC-BD66-FDC4-88101FFC1E18}"/>
              </a:ext>
            </a:extLst>
          </p:cNvPr>
          <p:cNvSpPr/>
          <p:nvPr/>
        </p:nvSpPr>
        <p:spPr>
          <a:xfrm>
            <a:off x="426242" y="3759170"/>
            <a:ext cx="8417728" cy="411480"/>
          </a:xfrm>
          <a:prstGeom prst="rect">
            <a:avLst/>
          </a:prstGeom>
          <a:noFill/>
          <a:ln/>
        </p:spPr>
        <p:txBody>
          <a:bodyPr wrap="square" rtlCol="0" anchor="ctr"/>
          <a:lstStyle/>
          <a:p>
            <a:pPr marL="0" indent="0">
              <a:buNone/>
            </a:pPr>
            <a:r>
              <a:rPr lang="en-US" b="1" dirty="0">
                <a:solidFill>
                  <a:srgbClr val="00B050"/>
                </a:solidFill>
                <a:latin typeface="+mj-lt"/>
                <a:ea typeface="Calibri" pitchFamily="34" charset="-122"/>
                <a:cs typeface="Calibri" pitchFamily="34" charset="-120"/>
              </a:rPr>
              <a:t>Safe Harbor: Revenue Procedure 2017-13</a:t>
            </a:r>
            <a:endParaRPr lang="en-US" dirty="0">
              <a:solidFill>
                <a:srgbClr val="00B050"/>
              </a:solidFill>
              <a:latin typeface="+mj-lt"/>
            </a:endParaRPr>
          </a:p>
        </p:txBody>
      </p:sp>
      <p:sp>
        <p:nvSpPr>
          <p:cNvPr id="36" name="Text 10">
            <a:extLst>
              <a:ext uri="{FF2B5EF4-FFF2-40B4-BE49-F238E27FC236}">
                <a16:creationId xmlns:a16="http://schemas.microsoft.com/office/drawing/2014/main" id="{70060364-134D-30AC-3322-D139D147B246}"/>
              </a:ext>
            </a:extLst>
          </p:cNvPr>
          <p:cNvSpPr/>
          <p:nvPr/>
        </p:nvSpPr>
        <p:spPr>
          <a:xfrm>
            <a:off x="450626" y="4170650"/>
            <a:ext cx="8312374" cy="914400"/>
          </a:xfrm>
          <a:prstGeom prst="rect">
            <a:avLst/>
          </a:prstGeom>
          <a:noFill/>
          <a:ln/>
        </p:spPr>
        <p:txBody>
          <a:bodyPr wrap="square" rtlCol="0" anchor="ctr"/>
          <a:lstStyle/>
          <a:p>
            <a:pPr marL="0" indent="0">
              <a:lnSpc>
                <a:spcPct val="130000"/>
              </a:lnSpc>
              <a:buNone/>
            </a:pPr>
            <a:r>
              <a:rPr lang="en-US" sz="1500" b="1" dirty="0">
                <a:solidFill>
                  <a:schemeClr val="tx2"/>
                </a:solidFill>
                <a:latin typeface="+mj-lt"/>
                <a:ea typeface="Calibri" pitchFamily="34" charset="-122"/>
                <a:cs typeface="Calibri" pitchFamily="34" charset="-120"/>
              </a:rPr>
              <a:t>If a management agreement meets the safe-harbor provisions in Rev. Proc. 2017-13, it does not constitute private business use.</a:t>
            </a:r>
            <a:endParaRPr lang="en-US" sz="1500" b="1" dirty="0">
              <a:solidFill>
                <a:schemeClr val="tx2"/>
              </a:solidFill>
              <a:latin typeface="+mj-lt"/>
            </a:endParaRPr>
          </a:p>
        </p:txBody>
      </p:sp>
    </p:spTree>
    <p:extLst>
      <p:ext uri="{BB962C8B-B14F-4D97-AF65-F5344CB8AC3E}">
        <p14:creationId xmlns:p14="http://schemas.microsoft.com/office/powerpoint/2010/main" val="3365775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A4C46-2C96-B29B-27C2-B59112F9A2F8}"/>
            </a:ext>
          </a:extLst>
        </p:cNvPr>
        <p:cNvGrpSpPr/>
        <p:nvPr/>
      </p:nvGrpSpPr>
      <p:grpSpPr>
        <a:xfrm>
          <a:off x="0" y="0"/>
          <a:ext cx="0" cy="0"/>
          <a:chOff x="0" y="0"/>
          <a:chExt cx="0" cy="0"/>
        </a:xfrm>
      </p:grpSpPr>
      <p:sp>
        <p:nvSpPr>
          <p:cNvPr id="27" name="Title 1">
            <a:extLst>
              <a:ext uri="{FF2B5EF4-FFF2-40B4-BE49-F238E27FC236}">
                <a16:creationId xmlns:a16="http://schemas.microsoft.com/office/drawing/2014/main" id="{C81D6A88-F60B-D7BA-34DC-4DE5CD694D28}"/>
              </a:ext>
            </a:extLst>
          </p:cNvPr>
          <p:cNvSpPr txBox="1">
            <a:spLocks/>
          </p:cNvSpPr>
          <p:nvPr/>
        </p:nvSpPr>
        <p:spPr>
          <a:xfrm>
            <a:off x="417099" y="211885"/>
            <a:ext cx="8306936" cy="612868"/>
          </a:xfrm>
          <a:prstGeom prst="rect">
            <a:avLst/>
          </a:prstGeom>
        </p:spPr>
        <p:txBody>
          <a:bodyPr vert="horz" lIns="0" tIns="0" rIns="0" bIns="0" rtlCol="0" anchor="ctr">
            <a:noAutofit/>
          </a:bodyPr>
          <a:lstStyle>
            <a:lvl1pPr algn="l" defTabSz="887553" rtl="0" eaLnBrk="1" latinLnBrk="0" hangingPunct="1">
              <a:lnSpc>
                <a:spcPct val="90000"/>
              </a:lnSpc>
              <a:spcBef>
                <a:spcPct val="0"/>
              </a:spcBef>
              <a:buNone/>
              <a:defRPr sz="1941" b="1" kern="1200">
                <a:solidFill>
                  <a:schemeClr val="tx2"/>
                </a:solidFill>
                <a:latin typeface="+mj-lt"/>
                <a:ea typeface="+mj-ea"/>
                <a:cs typeface="+mj-cs"/>
              </a:defRPr>
            </a:lvl1pPr>
          </a:lstStyle>
          <a:p>
            <a:r>
              <a:rPr lang="en-US" sz="1900" cap="all" dirty="0"/>
              <a:t>Naming rights arrangements </a:t>
            </a:r>
          </a:p>
        </p:txBody>
      </p:sp>
      <p:cxnSp>
        <p:nvCxnSpPr>
          <p:cNvPr id="28" name="Straight Connector 27">
            <a:extLst>
              <a:ext uri="{FF2B5EF4-FFF2-40B4-BE49-F238E27FC236}">
                <a16:creationId xmlns:a16="http://schemas.microsoft.com/office/drawing/2014/main" id="{E5E99F20-C1FF-D3D3-1F0D-7251C2E4F03A}"/>
              </a:ext>
            </a:extLst>
          </p:cNvPr>
          <p:cNvCxnSpPr/>
          <p:nvPr/>
        </p:nvCxnSpPr>
        <p:spPr>
          <a:xfrm>
            <a:off x="417098" y="762000"/>
            <a:ext cx="8312727" cy="0"/>
          </a:xfrm>
          <a:prstGeom prst="line">
            <a:avLst/>
          </a:prstGeom>
          <a:ln w="19050" cmpd="sng">
            <a:solidFill>
              <a:srgbClr val="A9A8A9"/>
            </a:solidFill>
          </a:ln>
          <a:effectLst/>
        </p:spPr>
        <p:style>
          <a:lnRef idx="2">
            <a:schemeClr val="accent1"/>
          </a:lnRef>
          <a:fillRef idx="0">
            <a:schemeClr val="accent1"/>
          </a:fillRef>
          <a:effectRef idx="1">
            <a:schemeClr val="accent1"/>
          </a:effectRef>
          <a:fontRef idx="minor">
            <a:schemeClr val="tx1"/>
          </a:fontRef>
        </p:style>
      </p:cxnSp>
      <p:sp>
        <p:nvSpPr>
          <p:cNvPr id="2" name="Slide Number Placeholder 1">
            <a:extLst>
              <a:ext uri="{FF2B5EF4-FFF2-40B4-BE49-F238E27FC236}">
                <a16:creationId xmlns:a16="http://schemas.microsoft.com/office/drawing/2014/main" id="{B8BCBDBF-FAD3-40EC-9DC8-065F95ADF6C0}"/>
              </a:ext>
            </a:extLst>
          </p:cNvPr>
          <p:cNvSpPr>
            <a:spLocks noGrp="1"/>
          </p:cNvSpPr>
          <p:nvPr>
            <p:ph type="sldNum" sz="quarter" idx="13"/>
          </p:nvPr>
        </p:nvSpPr>
        <p:spPr/>
        <p:txBody>
          <a:bodyPr/>
          <a:lstStyle/>
          <a:p>
            <a:fld id="{612DC607-6A03-FC4D-8F08-E2A898818239}" type="slidenum">
              <a:rPr lang="en-US" smtClean="0">
                <a:solidFill>
                  <a:srgbClr val="00274C"/>
                </a:solidFill>
              </a:rPr>
              <a:pPr/>
              <a:t>24</a:t>
            </a:fld>
            <a:endParaRPr lang="en-US" dirty="0">
              <a:solidFill>
                <a:srgbClr val="00274C"/>
              </a:solidFill>
            </a:endParaRPr>
          </a:p>
        </p:txBody>
      </p:sp>
      <p:sp>
        <p:nvSpPr>
          <p:cNvPr id="4" name="Shape 1">
            <a:extLst>
              <a:ext uri="{FF2B5EF4-FFF2-40B4-BE49-F238E27FC236}">
                <a16:creationId xmlns:a16="http://schemas.microsoft.com/office/drawing/2014/main" id="{72F57EB1-A699-7F98-54BE-CDBA2BD0DFBD}"/>
              </a:ext>
            </a:extLst>
          </p:cNvPr>
          <p:cNvSpPr/>
          <p:nvPr/>
        </p:nvSpPr>
        <p:spPr>
          <a:xfrm>
            <a:off x="407954" y="986248"/>
            <a:ext cx="8326891" cy="777240"/>
          </a:xfrm>
          <a:prstGeom prst="rect">
            <a:avLst/>
          </a:prstGeom>
          <a:solidFill>
            <a:srgbClr val="F1F2F4"/>
          </a:solidFill>
          <a:ln/>
        </p:spPr>
        <p:txBody>
          <a:bodyPr/>
          <a:lstStyle/>
          <a:p>
            <a:endParaRPr lang="en-US"/>
          </a:p>
        </p:txBody>
      </p:sp>
      <p:pic>
        <p:nvPicPr>
          <p:cNvPr id="6" name="Image 0" descr="icons/tag_navy.png">
            <a:extLst>
              <a:ext uri="{FF2B5EF4-FFF2-40B4-BE49-F238E27FC236}">
                <a16:creationId xmlns:a16="http://schemas.microsoft.com/office/drawing/2014/main" id="{0763BC72-3572-0454-049D-C6276D9EA4FD}"/>
              </a:ext>
            </a:extLst>
          </p:cNvPr>
          <p:cNvPicPr>
            <a:picLocks noChangeAspect="1"/>
          </p:cNvPicPr>
          <p:nvPr/>
        </p:nvPicPr>
        <p:blipFill>
          <a:blip r:embed="rId2"/>
          <a:stretch>
            <a:fillRect/>
          </a:stretch>
        </p:blipFill>
        <p:spPr>
          <a:xfrm>
            <a:off x="682274" y="1150840"/>
            <a:ext cx="460726" cy="457200"/>
          </a:xfrm>
          <a:prstGeom prst="rect">
            <a:avLst/>
          </a:prstGeom>
        </p:spPr>
      </p:pic>
      <p:sp>
        <p:nvSpPr>
          <p:cNvPr id="9" name="Text 2">
            <a:extLst>
              <a:ext uri="{FF2B5EF4-FFF2-40B4-BE49-F238E27FC236}">
                <a16:creationId xmlns:a16="http://schemas.microsoft.com/office/drawing/2014/main" id="{680982E9-6349-09D0-A48A-BEC63ABDEC5E}"/>
              </a:ext>
            </a:extLst>
          </p:cNvPr>
          <p:cNvSpPr/>
          <p:nvPr/>
        </p:nvSpPr>
        <p:spPr>
          <a:xfrm>
            <a:off x="1322354" y="986248"/>
            <a:ext cx="7401681" cy="777240"/>
          </a:xfrm>
          <a:prstGeom prst="rect">
            <a:avLst/>
          </a:prstGeom>
          <a:noFill/>
          <a:ln/>
        </p:spPr>
        <p:txBody>
          <a:bodyPr wrap="square" rtlCol="0" anchor="ctr"/>
          <a:lstStyle/>
          <a:p>
            <a:pPr marL="0" indent="0">
              <a:buNone/>
            </a:pPr>
            <a:r>
              <a:rPr lang="en-US" sz="1500" b="1" dirty="0">
                <a:solidFill>
                  <a:srgbClr val="013EF8"/>
                </a:solidFill>
                <a:latin typeface="+mj-lt"/>
                <a:ea typeface="Calibri" pitchFamily="34" charset="-122"/>
                <a:cs typeface="Calibri" pitchFamily="34" charset="-120"/>
              </a:rPr>
              <a:t>Is the facility bond-financed? Is it named after a person, or a business?</a:t>
            </a:r>
            <a:endParaRPr lang="en-US" sz="1500" dirty="0">
              <a:latin typeface="+mj-lt"/>
            </a:endParaRPr>
          </a:p>
        </p:txBody>
      </p:sp>
      <p:sp>
        <p:nvSpPr>
          <p:cNvPr id="13" name="Shape 3">
            <a:extLst>
              <a:ext uri="{FF2B5EF4-FFF2-40B4-BE49-F238E27FC236}">
                <a16:creationId xmlns:a16="http://schemas.microsoft.com/office/drawing/2014/main" id="{D6772662-788B-5BCC-3311-DD736211C4D7}"/>
              </a:ext>
            </a:extLst>
          </p:cNvPr>
          <p:cNvSpPr/>
          <p:nvPr/>
        </p:nvSpPr>
        <p:spPr>
          <a:xfrm>
            <a:off x="407954" y="1992088"/>
            <a:ext cx="3985521" cy="2011680"/>
          </a:xfrm>
          <a:prstGeom prst="rect">
            <a:avLst/>
          </a:prstGeom>
          <a:solidFill>
            <a:srgbClr val="EAF3EC"/>
          </a:solidFill>
          <a:ln/>
        </p:spPr>
        <p:txBody>
          <a:bodyPr/>
          <a:lstStyle/>
          <a:p>
            <a:endParaRPr lang="en-US" dirty="0">
              <a:latin typeface="Century Gothic (Body)"/>
            </a:endParaRPr>
          </a:p>
        </p:txBody>
      </p:sp>
      <p:sp>
        <p:nvSpPr>
          <p:cNvPr id="16" name="Text 4">
            <a:extLst>
              <a:ext uri="{FF2B5EF4-FFF2-40B4-BE49-F238E27FC236}">
                <a16:creationId xmlns:a16="http://schemas.microsoft.com/office/drawing/2014/main" id="{EC088282-F8E0-EC01-4151-8BBEE7E9657D}"/>
              </a:ext>
            </a:extLst>
          </p:cNvPr>
          <p:cNvSpPr/>
          <p:nvPr/>
        </p:nvSpPr>
        <p:spPr>
          <a:xfrm>
            <a:off x="682274" y="2174968"/>
            <a:ext cx="3558500" cy="365760"/>
          </a:xfrm>
          <a:prstGeom prst="rect">
            <a:avLst/>
          </a:prstGeom>
          <a:noFill/>
          <a:ln/>
        </p:spPr>
        <p:txBody>
          <a:bodyPr wrap="square" rtlCol="0" anchor="ctr"/>
          <a:lstStyle/>
          <a:p>
            <a:pPr marL="0" indent="0">
              <a:buNone/>
            </a:pPr>
            <a:r>
              <a:rPr lang="en-US" sz="1500" b="1" dirty="0">
                <a:solidFill>
                  <a:srgbClr val="2C5F2D"/>
                </a:solidFill>
                <a:latin typeface="+mj-lt"/>
                <a:ea typeface="Calibri" pitchFamily="34" charset="-122"/>
                <a:cs typeface="Calibri" pitchFamily="34" charset="-120"/>
              </a:rPr>
              <a:t>Named After a Person</a:t>
            </a:r>
            <a:endParaRPr lang="en-US" sz="1500" dirty="0">
              <a:latin typeface="+mj-lt"/>
            </a:endParaRPr>
          </a:p>
        </p:txBody>
      </p:sp>
      <p:sp>
        <p:nvSpPr>
          <p:cNvPr id="19" name="Text 5">
            <a:extLst>
              <a:ext uri="{FF2B5EF4-FFF2-40B4-BE49-F238E27FC236}">
                <a16:creationId xmlns:a16="http://schemas.microsoft.com/office/drawing/2014/main" id="{8E9466EA-5615-D9BC-744B-82804BF2D8F2}"/>
              </a:ext>
            </a:extLst>
          </p:cNvPr>
          <p:cNvSpPr/>
          <p:nvPr/>
        </p:nvSpPr>
        <p:spPr>
          <a:xfrm>
            <a:off x="682274" y="2586448"/>
            <a:ext cx="3558500" cy="822960"/>
          </a:xfrm>
          <a:prstGeom prst="rect">
            <a:avLst/>
          </a:prstGeom>
          <a:noFill/>
          <a:ln/>
        </p:spPr>
        <p:txBody>
          <a:bodyPr wrap="square" rtlCol="0" anchor="ctr"/>
          <a:lstStyle/>
          <a:p>
            <a:pPr marL="0" indent="0">
              <a:buNone/>
            </a:pPr>
            <a:r>
              <a:rPr lang="en-US" sz="1350" dirty="0">
                <a:solidFill>
                  <a:srgbClr val="23262B"/>
                </a:solidFill>
                <a:latin typeface="+mj-lt"/>
                <a:ea typeface="Calibri" pitchFamily="34" charset="-122"/>
                <a:cs typeface="Calibri" pitchFamily="34" charset="-120"/>
              </a:rPr>
              <a:t>Generally not a problem.</a:t>
            </a:r>
            <a:endParaRPr lang="en-US" sz="1350" dirty="0">
              <a:latin typeface="+mj-lt"/>
            </a:endParaRPr>
          </a:p>
        </p:txBody>
      </p:sp>
      <p:sp>
        <p:nvSpPr>
          <p:cNvPr id="22" name="Shape 6">
            <a:extLst>
              <a:ext uri="{FF2B5EF4-FFF2-40B4-BE49-F238E27FC236}">
                <a16:creationId xmlns:a16="http://schemas.microsoft.com/office/drawing/2014/main" id="{660FC882-CED3-5FCA-FED5-59A079DB1C54}"/>
              </a:ext>
            </a:extLst>
          </p:cNvPr>
          <p:cNvSpPr/>
          <p:nvPr/>
        </p:nvSpPr>
        <p:spPr>
          <a:xfrm>
            <a:off x="4535814" y="2026920"/>
            <a:ext cx="4199031" cy="2011680"/>
          </a:xfrm>
          <a:prstGeom prst="rect">
            <a:avLst/>
          </a:prstGeom>
          <a:solidFill>
            <a:srgbClr val="FBEDEC"/>
          </a:solidFill>
          <a:ln/>
        </p:spPr>
        <p:txBody>
          <a:bodyPr/>
          <a:lstStyle/>
          <a:p>
            <a:endParaRPr lang="en-US"/>
          </a:p>
        </p:txBody>
      </p:sp>
      <p:sp>
        <p:nvSpPr>
          <p:cNvPr id="25" name="Text 7">
            <a:extLst>
              <a:ext uri="{FF2B5EF4-FFF2-40B4-BE49-F238E27FC236}">
                <a16:creationId xmlns:a16="http://schemas.microsoft.com/office/drawing/2014/main" id="{E67C5F20-D027-FCE7-AC2E-87692CEE1A6F}"/>
              </a:ext>
            </a:extLst>
          </p:cNvPr>
          <p:cNvSpPr/>
          <p:nvPr/>
        </p:nvSpPr>
        <p:spPr>
          <a:xfrm>
            <a:off x="4749323" y="2131644"/>
            <a:ext cx="3772011" cy="365760"/>
          </a:xfrm>
          <a:prstGeom prst="rect">
            <a:avLst/>
          </a:prstGeom>
          <a:noFill/>
          <a:ln/>
        </p:spPr>
        <p:txBody>
          <a:bodyPr wrap="square" rtlCol="0" anchor="ctr"/>
          <a:lstStyle/>
          <a:p>
            <a:pPr marL="0" indent="0">
              <a:buNone/>
            </a:pPr>
            <a:r>
              <a:rPr lang="en-US" sz="1500" b="1" dirty="0">
                <a:solidFill>
                  <a:srgbClr val="990011"/>
                </a:solidFill>
                <a:latin typeface="+mj-lt"/>
                <a:ea typeface="Calibri" pitchFamily="34" charset="-122"/>
                <a:cs typeface="Calibri" pitchFamily="34" charset="-120"/>
              </a:rPr>
              <a:t>Named After a Business</a:t>
            </a:r>
            <a:endParaRPr lang="en-US" sz="1500" dirty="0">
              <a:latin typeface="+mj-lt"/>
            </a:endParaRPr>
          </a:p>
        </p:txBody>
      </p:sp>
      <p:sp>
        <p:nvSpPr>
          <p:cNvPr id="30" name="Text 8">
            <a:extLst>
              <a:ext uri="{FF2B5EF4-FFF2-40B4-BE49-F238E27FC236}">
                <a16:creationId xmlns:a16="http://schemas.microsoft.com/office/drawing/2014/main" id="{6B387696-8A23-F56E-E38C-B34EFA0E9FB7}"/>
              </a:ext>
            </a:extLst>
          </p:cNvPr>
          <p:cNvSpPr/>
          <p:nvPr/>
        </p:nvSpPr>
        <p:spPr>
          <a:xfrm>
            <a:off x="4763180" y="2550028"/>
            <a:ext cx="3772011" cy="822960"/>
          </a:xfrm>
          <a:prstGeom prst="rect">
            <a:avLst/>
          </a:prstGeom>
          <a:noFill/>
          <a:ln/>
        </p:spPr>
        <p:txBody>
          <a:bodyPr wrap="square" rtlCol="0" anchor="ctr"/>
          <a:lstStyle/>
          <a:p>
            <a:pPr marL="0" indent="0">
              <a:buNone/>
            </a:pPr>
            <a:r>
              <a:rPr lang="en-US" sz="1350" dirty="0">
                <a:solidFill>
                  <a:srgbClr val="23262B"/>
                </a:solidFill>
                <a:latin typeface="+mj-lt"/>
                <a:ea typeface="Calibri" pitchFamily="34" charset="-122"/>
                <a:cs typeface="Calibri" pitchFamily="34" charset="-120"/>
              </a:rPr>
              <a:t>A potential issue.</a:t>
            </a:r>
            <a:endParaRPr lang="en-US" sz="1350" dirty="0">
              <a:latin typeface="+mj-lt"/>
            </a:endParaRPr>
          </a:p>
        </p:txBody>
      </p:sp>
      <p:sp>
        <p:nvSpPr>
          <p:cNvPr id="33" name="Shape 9">
            <a:extLst>
              <a:ext uri="{FF2B5EF4-FFF2-40B4-BE49-F238E27FC236}">
                <a16:creationId xmlns:a16="http://schemas.microsoft.com/office/drawing/2014/main" id="{CB254F86-0895-73FC-DD4C-61C49109A57A}"/>
              </a:ext>
            </a:extLst>
          </p:cNvPr>
          <p:cNvSpPr/>
          <p:nvPr/>
        </p:nvSpPr>
        <p:spPr>
          <a:xfrm>
            <a:off x="407954" y="4232368"/>
            <a:ext cx="8326891" cy="1371600"/>
          </a:xfrm>
          <a:prstGeom prst="rect">
            <a:avLst/>
          </a:prstGeom>
          <a:solidFill>
            <a:srgbClr val="013EF8"/>
          </a:solidFill>
          <a:ln/>
        </p:spPr>
        <p:txBody>
          <a:bodyPr/>
          <a:lstStyle/>
          <a:p>
            <a:endParaRPr lang="en-US"/>
          </a:p>
        </p:txBody>
      </p:sp>
      <p:sp>
        <p:nvSpPr>
          <p:cNvPr id="35" name="Text 10">
            <a:extLst>
              <a:ext uri="{FF2B5EF4-FFF2-40B4-BE49-F238E27FC236}">
                <a16:creationId xmlns:a16="http://schemas.microsoft.com/office/drawing/2014/main" id="{6EEDEADA-735C-5A22-02B9-6695E0148773}"/>
              </a:ext>
            </a:extLst>
          </p:cNvPr>
          <p:cNvSpPr/>
          <p:nvPr/>
        </p:nvSpPr>
        <p:spPr>
          <a:xfrm>
            <a:off x="727994" y="4415248"/>
            <a:ext cx="7828701" cy="1005840"/>
          </a:xfrm>
          <a:prstGeom prst="rect">
            <a:avLst/>
          </a:prstGeom>
          <a:noFill/>
          <a:ln/>
        </p:spPr>
        <p:txBody>
          <a:bodyPr wrap="square" rtlCol="0" anchor="ctr"/>
          <a:lstStyle/>
          <a:p>
            <a:pPr marL="0" indent="0">
              <a:lnSpc>
                <a:spcPct val="125000"/>
              </a:lnSpc>
              <a:buNone/>
            </a:pPr>
            <a:r>
              <a:rPr lang="en-US" sz="1500" b="1" dirty="0">
                <a:solidFill>
                  <a:srgbClr val="E8D5A8"/>
                </a:solidFill>
                <a:latin typeface="+mj-lt"/>
                <a:ea typeface="Calibri" pitchFamily="34" charset="-122"/>
                <a:cs typeface="Calibri" pitchFamily="34" charset="-120"/>
              </a:rPr>
              <a:t>A practical approach:  </a:t>
            </a:r>
            <a:r>
              <a:rPr lang="en-US" sz="1400" dirty="0">
                <a:solidFill>
                  <a:srgbClr val="FFFFFF"/>
                </a:solidFill>
                <a:latin typeface="+mj-lt"/>
                <a:ea typeface="Calibri" pitchFamily="34" charset="-122"/>
                <a:cs typeface="Calibri" pitchFamily="34" charset="-120"/>
              </a:rPr>
              <a:t>Name the building or room “in recognition of a gift by…” — with no legal entitlement for the business to keep the naming. Note: the IRS has issued no formal guidance on this topic.</a:t>
            </a:r>
            <a:endParaRPr lang="en-US" sz="1500" dirty="0">
              <a:latin typeface="+mj-lt"/>
            </a:endParaRPr>
          </a:p>
        </p:txBody>
      </p:sp>
    </p:spTree>
    <p:extLst>
      <p:ext uri="{BB962C8B-B14F-4D97-AF65-F5344CB8AC3E}">
        <p14:creationId xmlns:p14="http://schemas.microsoft.com/office/powerpoint/2010/main" val="28291766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72A7E-2018-30FD-BD49-B55FF38DED49}"/>
            </a:ext>
          </a:extLst>
        </p:cNvPr>
        <p:cNvGrpSpPr/>
        <p:nvPr/>
      </p:nvGrpSpPr>
      <p:grpSpPr>
        <a:xfrm>
          <a:off x="0" y="0"/>
          <a:ext cx="0" cy="0"/>
          <a:chOff x="0" y="0"/>
          <a:chExt cx="0" cy="0"/>
        </a:xfrm>
      </p:grpSpPr>
      <p:sp>
        <p:nvSpPr>
          <p:cNvPr id="27" name="Title 1">
            <a:extLst>
              <a:ext uri="{FF2B5EF4-FFF2-40B4-BE49-F238E27FC236}">
                <a16:creationId xmlns:a16="http://schemas.microsoft.com/office/drawing/2014/main" id="{37722577-1C43-2F04-FD6A-6EC28F32133E}"/>
              </a:ext>
            </a:extLst>
          </p:cNvPr>
          <p:cNvSpPr txBox="1">
            <a:spLocks/>
          </p:cNvSpPr>
          <p:nvPr/>
        </p:nvSpPr>
        <p:spPr>
          <a:xfrm>
            <a:off x="417099" y="211885"/>
            <a:ext cx="8306936" cy="612868"/>
          </a:xfrm>
          <a:prstGeom prst="rect">
            <a:avLst/>
          </a:prstGeom>
        </p:spPr>
        <p:txBody>
          <a:bodyPr vert="horz" lIns="0" tIns="0" rIns="0" bIns="0" rtlCol="0" anchor="ctr">
            <a:noAutofit/>
          </a:bodyPr>
          <a:lstStyle>
            <a:lvl1pPr algn="l" defTabSz="887553" rtl="0" eaLnBrk="1" latinLnBrk="0" hangingPunct="1">
              <a:lnSpc>
                <a:spcPct val="90000"/>
              </a:lnSpc>
              <a:spcBef>
                <a:spcPct val="0"/>
              </a:spcBef>
              <a:buNone/>
              <a:defRPr sz="1941" b="1" kern="1200">
                <a:solidFill>
                  <a:schemeClr val="tx2"/>
                </a:solidFill>
                <a:latin typeface="+mj-lt"/>
                <a:ea typeface="+mj-ea"/>
                <a:cs typeface="+mj-cs"/>
              </a:defRPr>
            </a:lvl1pPr>
          </a:lstStyle>
          <a:p>
            <a:r>
              <a:rPr lang="en-US" sz="1900" cap="all" dirty="0"/>
              <a:t>Leases and subleases</a:t>
            </a:r>
          </a:p>
        </p:txBody>
      </p:sp>
      <p:cxnSp>
        <p:nvCxnSpPr>
          <p:cNvPr id="28" name="Straight Connector 27">
            <a:extLst>
              <a:ext uri="{FF2B5EF4-FFF2-40B4-BE49-F238E27FC236}">
                <a16:creationId xmlns:a16="http://schemas.microsoft.com/office/drawing/2014/main" id="{2622B735-570B-5476-C0FB-E35A2414C93C}"/>
              </a:ext>
            </a:extLst>
          </p:cNvPr>
          <p:cNvCxnSpPr/>
          <p:nvPr/>
        </p:nvCxnSpPr>
        <p:spPr>
          <a:xfrm>
            <a:off x="417098" y="762000"/>
            <a:ext cx="8312727" cy="0"/>
          </a:xfrm>
          <a:prstGeom prst="line">
            <a:avLst/>
          </a:prstGeom>
          <a:ln w="19050" cmpd="sng">
            <a:solidFill>
              <a:srgbClr val="A9A8A9"/>
            </a:solidFill>
          </a:ln>
          <a:effectLst/>
        </p:spPr>
        <p:style>
          <a:lnRef idx="2">
            <a:schemeClr val="accent1"/>
          </a:lnRef>
          <a:fillRef idx="0">
            <a:schemeClr val="accent1"/>
          </a:fillRef>
          <a:effectRef idx="1">
            <a:schemeClr val="accent1"/>
          </a:effectRef>
          <a:fontRef idx="minor">
            <a:schemeClr val="tx1"/>
          </a:fontRef>
        </p:style>
      </p:cxnSp>
      <p:sp>
        <p:nvSpPr>
          <p:cNvPr id="2" name="Slide Number Placeholder 1">
            <a:extLst>
              <a:ext uri="{FF2B5EF4-FFF2-40B4-BE49-F238E27FC236}">
                <a16:creationId xmlns:a16="http://schemas.microsoft.com/office/drawing/2014/main" id="{B8DB78ED-E5B8-84D9-50C4-F6EC6CF88AF1}"/>
              </a:ext>
            </a:extLst>
          </p:cNvPr>
          <p:cNvSpPr>
            <a:spLocks noGrp="1"/>
          </p:cNvSpPr>
          <p:nvPr>
            <p:ph type="sldNum" sz="quarter" idx="13"/>
          </p:nvPr>
        </p:nvSpPr>
        <p:spPr/>
        <p:txBody>
          <a:bodyPr/>
          <a:lstStyle/>
          <a:p>
            <a:fld id="{612DC607-6A03-FC4D-8F08-E2A898818239}" type="slidenum">
              <a:rPr lang="en-US" smtClean="0">
                <a:solidFill>
                  <a:srgbClr val="00274C"/>
                </a:solidFill>
              </a:rPr>
              <a:pPr/>
              <a:t>25</a:t>
            </a:fld>
            <a:endParaRPr lang="en-US" dirty="0">
              <a:solidFill>
                <a:srgbClr val="00274C"/>
              </a:solidFill>
            </a:endParaRPr>
          </a:p>
        </p:txBody>
      </p:sp>
      <p:sp>
        <p:nvSpPr>
          <p:cNvPr id="5" name="Text 1">
            <a:extLst>
              <a:ext uri="{FF2B5EF4-FFF2-40B4-BE49-F238E27FC236}">
                <a16:creationId xmlns:a16="http://schemas.microsoft.com/office/drawing/2014/main" id="{A25828F1-F0F1-B0DE-03DC-1073175A8818}"/>
              </a:ext>
            </a:extLst>
          </p:cNvPr>
          <p:cNvSpPr/>
          <p:nvPr/>
        </p:nvSpPr>
        <p:spPr>
          <a:xfrm>
            <a:off x="304800" y="946356"/>
            <a:ext cx="9601200" cy="365760"/>
          </a:xfrm>
          <a:prstGeom prst="rect">
            <a:avLst/>
          </a:prstGeom>
          <a:noFill/>
          <a:ln/>
        </p:spPr>
        <p:txBody>
          <a:bodyPr wrap="square" rtlCol="0" anchor="ctr"/>
          <a:lstStyle/>
          <a:p>
            <a:pPr marL="0" indent="0">
              <a:buNone/>
            </a:pPr>
            <a:r>
              <a:rPr lang="en-US" b="1" dirty="0">
                <a:solidFill>
                  <a:schemeClr val="tx2"/>
                </a:solidFill>
                <a:latin typeface="+mj-lt"/>
                <a:ea typeface="Calibri" pitchFamily="34" charset="-122"/>
                <a:cs typeface="Calibri" pitchFamily="34" charset="-120"/>
              </a:rPr>
              <a:t>When bond-financed property is leased to a nongovernmental party</a:t>
            </a:r>
            <a:endParaRPr lang="en-US" b="1" dirty="0">
              <a:solidFill>
                <a:schemeClr val="tx2"/>
              </a:solidFill>
              <a:latin typeface="+mj-lt"/>
            </a:endParaRPr>
          </a:p>
        </p:txBody>
      </p:sp>
      <p:sp>
        <p:nvSpPr>
          <p:cNvPr id="8" name="Shape 2">
            <a:extLst>
              <a:ext uri="{FF2B5EF4-FFF2-40B4-BE49-F238E27FC236}">
                <a16:creationId xmlns:a16="http://schemas.microsoft.com/office/drawing/2014/main" id="{E1967460-9342-83D3-E50C-88568B341FC3}"/>
              </a:ext>
            </a:extLst>
          </p:cNvPr>
          <p:cNvSpPr/>
          <p:nvPr/>
        </p:nvSpPr>
        <p:spPr>
          <a:xfrm>
            <a:off x="323896" y="1763749"/>
            <a:ext cx="4114800" cy="3200400"/>
          </a:xfrm>
          <a:prstGeom prst="rect">
            <a:avLst/>
          </a:prstGeom>
          <a:solidFill>
            <a:srgbClr val="021C6E"/>
          </a:solidFill>
          <a:ln/>
        </p:spPr>
        <p:txBody>
          <a:bodyPr/>
          <a:lstStyle/>
          <a:p>
            <a:endParaRPr lang="en-US"/>
          </a:p>
        </p:txBody>
      </p:sp>
      <p:sp>
        <p:nvSpPr>
          <p:cNvPr id="11" name="Shape 3">
            <a:extLst>
              <a:ext uri="{FF2B5EF4-FFF2-40B4-BE49-F238E27FC236}">
                <a16:creationId xmlns:a16="http://schemas.microsoft.com/office/drawing/2014/main" id="{46B7E64D-5A4F-99F2-BD02-026839ADCC38}"/>
              </a:ext>
            </a:extLst>
          </p:cNvPr>
          <p:cNvSpPr/>
          <p:nvPr/>
        </p:nvSpPr>
        <p:spPr>
          <a:xfrm>
            <a:off x="1829665" y="2331720"/>
            <a:ext cx="1103261" cy="1097280"/>
          </a:xfrm>
          <a:prstGeom prst="ellipse">
            <a:avLst/>
          </a:prstGeom>
          <a:solidFill>
            <a:srgbClr val="C99A3D"/>
          </a:solidFill>
          <a:ln/>
        </p:spPr>
        <p:txBody>
          <a:bodyPr/>
          <a:lstStyle/>
          <a:p>
            <a:endParaRPr lang="en-US"/>
          </a:p>
        </p:txBody>
      </p:sp>
      <p:pic>
        <p:nvPicPr>
          <p:cNvPr id="14" name="Image 0" descr="icons/contract.png">
            <a:extLst>
              <a:ext uri="{FF2B5EF4-FFF2-40B4-BE49-F238E27FC236}">
                <a16:creationId xmlns:a16="http://schemas.microsoft.com/office/drawing/2014/main" id="{4F90445D-F941-7E12-C862-C2EDEA53702E}"/>
              </a:ext>
            </a:extLst>
          </p:cNvPr>
          <p:cNvPicPr>
            <a:picLocks noChangeAspect="1"/>
          </p:cNvPicPr>
          <p:nvPr/>
        </p:nvPicPr>
        <p:blipFill>
          <a:blip r:embed="rId2"/>
          <a:stretch>
            <a:fillRect/>
          </a:stretch>
        </p:blipFill>
        <p:spPr>
          <a:xfrm>
            <a:off x="2097342" y="2601942"/>
            <a:ext cx="588406" cy="585216"/>
          </a:xfrm>
          <a:prstGeom prst="rect">
            <a:avLst/>
          </a:prstGeom>
        </p:spPr>
      </p:pic>
      <p:sp>
        <p:nvSpPr>
          <p:cNvPr id="17" name="Text 4">
            <a:extLst>
              <a:ext uri="{FF2B5EF4-FFF2-40B4-BE49-F238E27FC236}">
                <a16:creationId xmlns:a16="http://schemas.microsoft.com/office/drawing/2014/main" id="{D4F0D7E1-E663-BAF4-28CD-CD0790CFA647}"/>
              </a:ext>
            </a:extLst>
          </p:cNvPr>
          <p:cNvSpPr/>
          <p:nvPr/>
        </p:nvSpPr>
        <p:spPr>
          <a:xfrm>
            <a:off x="596930" y="3592549"/>
            <a:ext cx="3746470" cy="457200"/>
          </a:xfrm>
          <a:prstGeom prst="rect">
            <a:avLst/>
          </a:prstGeom>
          <a:noFill/>
          <a:ln/>
        </p:spPr>
        <p:txBody>
          <a:bodyPr wrap="square" rtlCol="0" anchor="ctr"/>
          <a:lstStyle/>
          <a:p>
            <a:pPr marL="0" indent="0" algn="ctr">
              <a:buNone/>
            </a:pPr>
            <a:r>
              <a:rPr lang="en-US" sz="1700" b="1" dirty="0">
                <a:solidFill>
                  <a:srgbClr val="FFFFFF"/>
                </a:solidFill>
                <a:latin typeface="+mj-lt"/>
                <a:ea typeface="Calibri" pitchFamily="34" charset="-122"/>
                <a:cs typeface="Calibri" pitchFamily="34" charset="-120"/>
              </a:rPr>
              <a:t>Leases to Private Entities</a:t>
            </a:r>
            <a:endParaRPr lang="en-US" sz="1700" dirty="0">
              <a:latin typeface="+mj-lt"/>
            </a:endParaRPr>
          </a:p>
        </p:txBody>
      </p:sp>
      <p:sp>
        <p:nvSpPr>
          <p:cNvPr id="20" name="Text 5">
            <a:extLst>
              <a:ext uri="{FF2B5EF4-FFF2-40B4-BE49-F238E27FC236}">
                <a16:creationId xmlns:a16="http://schemas.microsoft.com/office/drawing/2014/main" id="{5E4915FB-F31E-BB91-5509-62E3787C57E4}"/>
              </a:ext>
            </a:extLst>
          </p:cNvPr>
          <p:cNvSpPr/>
          <p:nvPr/>
        </p:nvSpPr>
        <p:spPr>
          <a:xfrm>
            <a:off x="734089" y="4141189"/>
            <a:ext cx="3609311" cy="731520"/>
          </a:xfrm>
          <a:prstGeom prst="rect">
            <a:avLst/>
          </a:prstGeom>
          <a:noFill/>
          <a:ln/>
        </p:spPr>
        <p:txBody>
          <a:bodyPr wrap="square" rtlCol="0" anchor="ctr"/>
          <a:lstStyle/>
          <a:p>
            <a:pPr marL="0" indent="0" algn="ctr">
              <a:lnSpc>
                <a:spcPct val="125000"/>
              </a:lnSpc>
              <a:buNone/>
            </a:pPr>
            <a:r>
              <a:rPr lang="en-US" sz="1300" dirty="0">
                <a:solidFill>
                  <a:srgbClr val="DCE6FB"/>
                </a:solidFill>
                <a:latin typeface="+mj-lt"/>
                <a:ea typeface="Calibri" pitchFamily="34" charset="-122"/>
                <a:cs typeface="Calibri" pitchFamily="34" charset="-120"/>
              </a:rPr>
              <a:t>A lease that grants a nongovernmental business exclusive use of bond-financed property is a classic form of PBU.</a:t>
            </a:r>
            <a:endParaRPr lang="en-US" sz="1300" dirty="0">
              <a:latin typeface="+mj-lt"/>
            </a:endParaRPr>
          </a:p>
        </p:txBody>
      </p:sp>
      <p:sp>
        <p:nvSpPr>
          <p:cNvPr id="23" name="Shape 6">
            <a:extLst>
              <a:ext uri="{FF2B5EF4-FFF2-40B4-BE49-F238E27FC236}">
                <a16:creationId xmlns:a16="http://schemas.microsoft.com/office/drawing/2014/main" id="{15C10D86-E5AB-583D-5BFB-21D17D95017E}"/>
              </a:ext>
            </a:extLst>
          </p:cNvPr>
          <p:cNvSpPr/>
          <p:nvPr/>
        </p:nvSpPr>
        <p:spPr>
          <a:xfrm>
            <a:off x="4668688" y="1763749"/>
            <a:ext cx="4114800" cy="3200400"/>
          </a:xfrm>
          <a:prstGeom prst="rect">
            <a:avLst/>
          </a:prstGeom>
          <a:solidFill>
            <a:srgbClr val="F1F2F4"/>
          </a:solidFill>
          <a:ln/>
        </p:spPr>
        <p:txBody>
          <a:bodyPr/>
          <a:lstStyle/>
          <a:p>
            <a:endParaRPr lang="en-US"/>
          </a:p>
        </p:txBody>
      </p:sp>
      <p:sp>
        <p:nvSpPr>
          <p:cNvPr id="26" name="Shape 7">
            <a:extLst>
              <a:ext uri="{FF2B5EF4-FFF2-40B4-BE49-F238E27FC236}">
                <a16:creationId xmlns:a16="http://schemas.microsoft.com/office/drawing/2014/main" id="{BB82B784-94AD-D1CB-8232-A1284F425E14}"/>
              </a:ext>
            </a:extLst>
          </p:cNvPr>
          <p:cNvSpPr/>
          <p:nvPr/>
        </p:nvSpPr>
        <p:spPr>
          <a:xfrm>
            <a:off x="6235217" y="2291146"/>
            <a:ext cx="1103261" cy="1097280"/>
          </a:xfrm>
          <a:prstGeom prst="ellipse">
            <a:avLst/>
          </a:prstGeom>
          <a:solidFill>
            <a:srgbClr val="013EF8"/>
          </a:solidFill>
          <a:ln/>
        </p:spPr>
        <p:txBody>
          <a:bodyPr/>
          <a:lstStyle/>
          <a:p>
            <a:endParaRPr lang="en-US"/>
          </a:p>
        </p:txBody>
      </p:sp>
      <p:pic>
        <p:nvPicPr>
          <p:cNvPr id="31" name="Image 1" descr="icons/building.png">
            <a:extLst>
              <a:ext uri="{FF2B5EF4-FFF2-40B4-BE49-F238E27FC236}">
                <a16:creationId xmlns:a16="http://schemas.microsoft.com/office/drawing/2014/main" id="{6A1290F6-6EB0-B6B1-566A-0A634B5BF42E}"/>
              </a:ext>
            </a:extLst>
          </p:cNvPr>
          <p:cNvPicPr>
            <a:picLocks noChangeAspect="1"/>
          </p:cNvPicPr>
          <p:nvPr/>
        </p:nvPicPr>
        <p:blipFill>
          <a:blip r:embed="rId3"/>
          <a:stretch>
            <a:fillRect/>
          </a:stretch>
        </p:blipFill>
        <p:spPr>
          <a:xfrm>
            <a:off x="6492644" y="2562839"/>
            <a:ext cx="588406" cy="547597"/>
          </a:xfrm>
          <a:prstGeom prst="rect">
            <a:avLst/>
          </a:prstGeom>
        </p:spPr>
      </p:pic>
      <p:sp>
        <p:nvSpPr>
          <p:cNvPr id="34" name="Text 8">
            <a:extLst>
              <a:ext uri="{FF2B5EF4-FFF2-40B4-BE49-F238E27FC236}">
                <a16:creationId xmlns:a16="http://schemas.microsoft.com/office/drawing/2014/main" id="{9EDBC552-B23F-90D1-75D1-D4E30AA125DA}"/>
              </a:ext>
            </a:extLst>
          </p:cNvPr>
          <p:cNvSpPr/>
          <p:nvPr/>
        </p:nvSpPr>
        <p:spPr>
          <a:xfrm>
            <a:off x="4877111" y="3563124"/>
            <a:ext cx="3828636" cy="457200"/>
          </a:xfrm>
          <a:prstGeom prst="rect">
            <a:avLst/>
          </a:prstGeom>
          <a:noFill/>
          <a:ln/>
        </p:spPr>
        <p:txBody>
          <a:bodyPr wrap="square" rtlCol="0" anchor="ctr"/>
          <a:lstStyle/>
          <a:p>
            <a:pPr marL="0" indent="0" algn="ctr">
              <a:buNone/>
            </a:pPr>
            <a:r>
              <a:rPr lang="en-US" sz="1700" b="1" dirty="0">
                <a:solidFill>
                  <a:srgbClr val="013EF8"/>
                </a:solidFill>
                <a:latin typeface="+mj-lt"/>
                <a:ea typeface="Calibri" pitchFamily="34" charset="-122"/>
                <a:cs typeface="Calibri" pitchFamily="34" charset="-120"/>
              </a:rPr>
              <a:t>Federal Offices</a:t>
            </a:r>
            <a:endParaRPr lang="en-US" sz="1700" dirty="0">
              <a:latin typeface="+mj-lt"/>
            </a:endParaRPr>
          </a:p>
        </p:txBody>
      </p:sp>
      <p:sp>
        <p:nvSpPr>
          <p:cNvPr id="37" name="Text 9">
            <a:extLst>
              <a:ext uri="{FF2B5EF4-FFF2-40B4-BE49-F238E27FC236}">
                <a16:creationId xmlns:a16="http://schemas.microsoft.com/office/drawing/2014/main" id="{B65D591A-4FCD-F296-34E5-7FEAEC6FC378}"/>
              </a:ext>
            </a:extLst>
          </p:cNvPr>
          <p:cNvSpPr/>
          <p:nvPr/>
        </p:nvSpPr>
        <p:spPr>
          <a:xfrm>
            <a:off x="4753593" y="4145280"/>
            <a:ext cx="4066511" cy="731520"/>
          </a:xfrm>
          <a:prstGeom prst="rect">
            <a:avLst/>
          </a:prstGeom>
          <a:noFill/>
          <a:ln/>
        </p:spPr>
        <p:txBody>
          <a:bodyPr wrap="square" rtlCol="0" anchor="ctr"/>
          <a:lstStyle/>
          <a:p>
            <a:pPr marL="0" indent="0" algn="ctr">
              <a:lnSpc>
                <a:spcPct val="125000"/>
              </a:lnSpc>
              <a:buNone/>
            </a:pPr>
            <a:r>
              <a:rPr lang="en-US" sz="1300" dirty="0">
                <a:solidFill>
                  <a:srgbClr val="23262B"/>
                </a:solidFill>
                <a:latin typeface="+mj-lt"/>
                <a:ea typeface="Calibri" pitchFamily="34" charset="-122"/>
                <a:cs typeface="Calibri" pitchFamily="34" charset="-120"/>
              </a:rPr>
              <a:t>Remember: the Federal Government is itself treated as a nongovernmental entity</a:t>
            </a:r>
            <a:endParaRPr lang="en-US" sz="1300" dirty="0">
              <a:latin typeface="+mj-lt"/>
            </a:endParaRPr>
          </a:p>
        </p:txBody>
      </p:sp>
    </p:spTree>
    <p:extLst>
      <p:ext uri="{BB962C8B-B14F-4D97-AF65-F5344CB8AC3E}">
        <p14:creationId xmlns:p14="http://schemas.microsoft.com/office/powerpoint/2010/main" val="22528012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CA680-910A-2ABB-73B6-A6F75FA49951}"/>
            </a:ext>
          </a:extLst>
        </p:cNvPr>
        <p:cNvGrpSpPr/>
        <p:nvPr/>
      </p:nvGrpSpPr>
      <p:grpSpPr>
        <a:xfrm>
          <a:off x="0" y="0"/>
          <a:ext cx="0" cy="0"/>
          <a:chOff x="0" y="0"/>
          <a:chExt cx="0" cy="0"/>
        </a:xfrm>
      </p:grpSpPr>
      <p:sp>
        <p:nvSpPr>
          <p:cNvPr id="27" name="Title 1">
            <a:extLst>
              <a:ext uri="{FF2B5EF4-FFF2-40B4-BE49-F238E27FC236}">
                <a16:creationId xmlns:a16="http://schemas.microsoft.com/office/drawing/2014/main" id="{5554F2A1-4833-215C-92B1-2E67551DA21B}"/>
              </a:ext>
            </a:extLst>
          </p:cNvPr>
          <p:cNvSpPr txBox="1">
            <a:spLocks/>
          </p:cNvSpPr>
          <p:nvPr/>
        </p:nvSpPr>
        <p:spPr>
          <a:xfrm>
            <a:off x="417099" y="211885"/>
            <a:ext cx="8306936" cy="612868"/>
          </a:xfrm>
          <a:prstGeom prst="rect">
            <a:avLst/>
          </a:prstGeom>
        </p:spPr>
        <p:txBody>
          <a:bodyPr vert="horz" lIns="0" tIns="0" rIns="0" bIns="0" rtlCol="0" anchor="ctr">
            <a:noAutofit/>
          </a:bodyPr>
          <a:lstStyle>
            <a:lvl1pPr algn="l" defTabSz="887553" rtl="0" eaLnBrk="1" latinLnBrk="0" hangingPunct="1">
              <a:lnSpc>
                <a:spcPct val="90000"/>
              </a:lnSpc>
              <a:spcBef>
                <a:spcPct val="0"/>
              </a:spcBef>
              <a:buNone/>
              <a:defRPr sz="1941" b="1" kern="1200">
                <a:solidFill>
                  <a:schemeClr val="tx2"/>
                </a:solidFill>
                <a:latin typeface="+mj-lt"/>
                <a:ea typeface="+mj-ea"/>
                <a:cs typeface="+mj-cs"/>
              </a:defRPr>
            </a:lvl1pPr>
          </a:lstStyle>
          <a:p>
            <a:r>
              <a:rPr lang="en-US" sz="1900" cap="all" dirty="0"/>
              <a:t>Wholesale water contracts</a:t>
            </a:r>
          </a:p>
        </p:txBody>
      </p:sp>
      <p:cxnSp>
        <p:nvCxnSpPr>
          <p:cNvPr id="28" name="Straight Connector 27">
            <a:extLst>
              <a:ext uri="{FF2B5EF4-FFF2-40B4-BE49-F238E27FC236}">
                <a16:creationId xmlns:a16="http://schemas.microsoft.com/office/drawing/2014/main" id="{5BA55060-390B-C1C0-19CD-A7723618ACFE}"/>
              </a:ext>
            </a:extLst>
          </p:cNvPr>
          <p:cNvCxnSpPr/>
          <p:nvPr/>
        </p:nvCxnSpPr>
        <p:spPr>
          <a:xfrm>
            <a:off x="417098" y="762000"/>
            <a:ext cx="8312727" cy="0"/>
          </a:xfrm>
          <a:prstGeom prst="line">
            <a:avLst/>
          </a:prstGeom>
          <a:ln w="19050" cmpd="sng">
            <a:solidFill>
              <a:srgbClr val="A9A8A9"/>
            </a:solidFill>
          </a:ln>
          <a:effectLst/>
        </p:spPr>
        <p:style>
          <a:lnRef idx="2">
            <a:schemeClr val="accent1"/>
          </a:lnRef>
          <a:fillRef idx="0">
            <a:schemeClr val="accent1"/>
          </a:fillRef>
          <a:effectRef idx="1">
            <a:schemeClr val="accent1"/>
          </a:effectRef>
          <a:fontRef idx="minor">
            <a:schemeClr val="tx1"/>
          </a:fontRef>
        </p:style>
      </p:cxnSp>
      <p:sp>
        <p:nvSpPr>
          <p:cNvPr id="2" name="Slide Number Placeholder 1">
            <a:extLst>
              <a:ext uri="{FF2B5EF4-FFF2-40B4-BE49-F238E27FC236}">
                <a16:creationId xmlns:a16="http://schemas.microsoft.com/office/drawing/2014/main" id="{3666BF5F-14F2-83A4-6545-6D4C18DC91FC}"/>
              </a:ext>
            </a:extLst>
          </p:cNvPr>
          <p:cNvSpPr>
            <a:spLocks noGrp="1"/>
          </p:cNvSpPr>
          <p:nvPr>
            <p:ph type="sldNum" sz="quarter" idx="13"/>
          </p:nvPr>
        </p:nvSpPr>
        <p:spPr/>
        <p:txBody>
          <a:bodyPr/>
          <a:lstStyle/>
          <a:p>
            <a:fld id="{612DC607-6A03-FC4D-8F08-E2A898818239}" type="slidenum">
              <a:rPr lang="en-US" smtClean="0">
                <a:solidFill>
                  <a:srgbClr val="00274C"/>
                </a:solidFill>
              </a:rPr>
              <a:pPr/>
              <a:t>26</a:t>
            </a:fld>
            <a:endParaRPr lang="en-US" dirty="0">
              <a:solidFill>
                <a:srgbClr val="00274C"/>
              </a:solidFill>
            </a:endParaRPr>
          </a:p>
        </p:txBody>
      </p:sp>
      <p:sp>
        <p:nvSpPr>
          <p:cNvPr id="4" name="Text 1">
            <a:extLst>
              <a:ext uri="{FF2B5EF4-FFF2-40B4-BE49-F238E27FC236}">
                <a16:creationId xmlns:a16="http://schemas.microsoft.com/office/drawing/2014/main" id="{3814810D-BA1D-F741-DF51-F92958928F5E}"/>
              </a:ext>
            </a:extLst>
          </p:cNvPr>
          <p:cNvSpPr/>
          <p:nvPr/>
        </p:nvSpPr>
        <p:spPr>
          <a:xfrm>
            <a:off x="304800" y="946356"/>
            <a:ext cx="10058400" cy="365760"/>
          </a:xfrm>
          <a:prstGeom prst="rect">
            <a:avLst/>
          </a:prstGeom>
          <a:noFill/>
          <a:ln/>
        </p:spPr>
        <p:txBody>
          <a:bodyPr wrap="square" rtlCol="0" anchor="ctr"/>
          <a:lstStyle/>
          <a:p>
            <a:pPr marL="0" indent="0">
              <a:buNone/>
            </a:pPr>
            <a:r>
              <a:rPr lang="en-US" b="1" dirty="0">
                <a:solidFill>
                  <a:schemeClr val="tx2"/>
                </a:solidFill>
                <a:latin typeface="+mj-lt"/>
                <a:ea typeface="Calibri" pitchFamily="34" charset="-122"/>
                <a:cs typeface="Calibri" pitchFamily="34" charset="-120"/>
              </a:rPr>
              <a:t>Water contracts with a nongovernmental entity, such as a water association</a:t>
            </a:r>
            <a:endParaRPr lang="en-US" b="1" dirty="0">
              <a:solidFill>
                <a:schemeClr val="tx2"/>
              </a:solidFill>
              <a:latin typeface="+mj-lt"/>
            </a:endParaRPr>
          </a:p>
        </p:txBody>
      </p:sp>
      <p:sp>
        <p:nvSpPr>
          <p:cNvPr id="7" name="Shape 2">
            <a:extLst>
              <a:ext uri="{FF2B5EF4-FFF2-40B4-BE49-F238E27FC236}">
                <a16:creationId xmlns:a16="http://schemas.microsoft.com/office/drawing/2014/main" id="{4E989BD1-60A9-0F3E-5AAB-351FD6756389}"/>
              </a:ext>
            </a:extLst>
          </p:cNvPr>
          <p:cNvSpPr/>
          <p:nvPr/>
        </p:nvSpPr>
        <p:spPr>
          <a:xfrm>
            <a:off x="182880" y="1676400"/>
            <a:ext cx="1188720" cy="1188720"/>
          </a:xfrm>
          <a:prstGeom prst="ellipse">
            <a:avLst/>
          </a:prstGeom>
          <a:solidFill>
            <a:srgbClr val="1C7293"/>
          </a:solidFill>
          <a:ln/>
        </p:spPr>
        <p:txBody>
          <a:bodyPr/>
          <a:lstStyle/>
          <a:p>
            <a:endParaRPr lang="en-US"/>
          </a:p>
        </p:txBody>
      </p:sp>
      <p:pic>
        <p:nvPicPr>
          <p:cNvPr id="10" name="Image 0" descr="icons/water.png">
            <a:extLst>
              <a:ext uri="{FF2B5EF4-FFF2-40B4-BE49-F238E27FC236}">
                <a16:creationId xmlns:a16="http://schemas.microsoft.com/office/drawing/2014/main" id="{D7045D7F-E720-681C-AE7F-9F764D8AE682}"/>
              </a:ext>
            </a:extLst>
          </p:cNvPr>
          <p:cNvPicPr>
            <a:picLocks noChangeAspect="1"/>
          </p:cNvPicPr>
          <p:nvPr/>
        </p:nvPicPr>
        <p:blipFill>
          <a:blip r:embed="rId2"/>
          <a:stretch>
            <a:fillRect/>
          </a:stretch>
        </p:blipFill>
        <p:spPr>
          <a:xfrm>
            <a:off x="457200" y="1950720"/>
            <a:ext cx="640080" cy="640080"/>
          </a:xfrm>
          <a:prstGeom prst="rect">
            <a:avLst/>
          </a:prstGeom>
        </p:spPr>
      </p:pic>
      <p:sp>
        <p:nvSpPr>
          <p:cNvPr id="13" name="Text 3">
            <a:extLst>
              <a:ext uri="{FF2B5EF4-FFF2-40B4-BE49-F238E27FC236}">
                <a16:creationId xmlns:a16="http://schemas.microsoft.com/office/drawing/2014/main" id="{B1F4F946-5E11-41CA-D54C-FB9CDA7017EE}"/>
              </a:ext>
            </a:extLst>
          </p:cNvPr>
          <p:cNvSpPr/>
          <p:nvPr/>
        </p:nvSpPr>
        <p:spPr>
          <a:xfrm>
            <a:off x="1645920" y="1950720"/>
            <a:ext cx="8229600" cy="457200"/>
          </a:xfrm>
          <a:prstGeom prst="rect">
            <a:avLst/>
          </a:prstGeom>
          <a:noFill/>
          <a:ln/>
        </p:spPr>
        <p:txBody>
          <a:bodyPr wrap="square" rtlCol="0" anchor="ctr"/>
          <a:lstStyle/>
          <a:p>
            <a:pPr marL="0" indent="0">
              <a:buNone/>
            </a:pPr>
            <a:r>
              <a:rPr lang="en-US" sz="1800" b="1" dirty="0">
                <a:solidFill>
                  <a:srgbClr val="00B050"/>
                </a:solidFill>
                <a:latin typeface="+mj-lt"/>
                <a:ea typeface="Calibri" pitchFamily="34" charset="-122"/>
                <a:cs typeface="Calibri" pitchFamily="34" charset="-120"/>
              </a:rPr>
              <a:t>When is it NOT a problem?</a:t>
            </a:r>
            <a:endParaRPr lang="en-US" sz="1800" dirty="0">
              <a:solidFill>
                <a:srgbClr val="00B050"/>
              </a:solidFill>
              <a:latin typeface="+mj-lt"/>
            </a:endParaRPr>
          </a:p>
        </p:txBody>
      </p:sp>
      <p:sp>
        <p:nvSpPr>
          <p:cNvPr id="16" name="Shape 4">
            <a:extLst>
              <a:ext uri="{FF2B5EF4-FFF2-40B4-BE49-F238E27FC236}">
                <a16:creationId xmlns:a16="http://schemas.microsoft.com/office/drawing/2014/main" id="{268BBCD8-8577-1F05-A83F-3A9A1F785FC8}"/>
              </a:ext>
            </a:extLst>
          </p:cNvPr>
          <p:cNvSpPr/>
          <p:nvPr/>
        </p:nvSpPr>
        <p:spPr>
          <a:xfrm>
            <a:off x="1645920" y="2636520"/>
            <a:ext cx="7078115" cy="960120"/>
          </a:xfrm>
          <a:prstGeom prst="rect">
            <a:avLst/>
          </a:prstGeom>
          <a:solidFill>
            <a:srgbClr val="E9F4F7"/>
          </a:solidFill>
          <a:ln/>
        </p:spPr>
        <p:txBody>
          <a:bodyPr/>
          <a:lstStyle/>
          <a:p>
            <a:endParaRPr lang="en-US"/>
          </a:p>
        </p:txBody>
      </p:sp>
      <p:pic>
        <p:nvPicPr>
          <p:cNvPr id="19" name="Image 1" descr="icons/check_teal.png">
            <a:extLst>
              <a:ext uri="{FF2B5EF4-FFF2-40B4-BE49-F238E27FC236}">
                <a16:creationId xmlns:a16="http://schemas.microsoft.com/office/drawing/2014/main" id="{F910D2F4-10A3-D332-AAEE-78CFA75CC830}"/>
              </a:ext>
            </a:extLst>
          </p:cNvPr>
          <p:cNvPicPr>
            <a:picLocks noChangeAspect="1"/>
          </p:cNvPicPr>
          <p:nvPr/>
        </p:nvPicPr>
        <p:blipFill>
          <a:blip r:embed="rId3"/>
          <a:stretch>
            <a:fillRect/>
          </a:stretch>
        </p:blipFill>
        <p:spPr>
          <a:xfrm>
            <a:off x="1828800" y="2892552"/>
            <a:ext cx="411480" cy="411480"/>
          </a:xfrm>
          <a:prstGeom prst="rect">
            <a:avLst/>
          </a:prstGeom>
        </p:spPr>
      </p:pic>
      <p:sp>
        <p:nvSpPr>
          <p:cNvPr id="22" name="Text 5">
            <a:extLst>
              <a:ext uri="{FF2B5EF4-FFF2-40B4-BE49-F238E27FC236}">
                <a16:creationId xmlns:a16="http://schemas.microsoft.com/office/drawing/2014/main" id="{20EFA0A5-9E7C-8657-F19C-1D6F2E58CC5A}"/>
              </a:ext>
            </a:extLst>
          </p:cNvPr>
          <p:cNvSpPr/>
          <p:nvPr/>
        </p:nvSpPr>
        <p:spPr>
          <a:xfrm>
            <a:off x="2423160" y="2636520"/>
            <a:ext cx="6300875" cy="960120"/>
          </a:xfrm>
          <a:prstGeom prst="rect">
            <a:avLst/>
          </a:prstGeom>
          <a:noFill/>
          <a:ln/>
        </p:spPr>
        <p:txBody>
          <a:bodyPr wrap="square" rtlCol="0" anchor="ctr"/>
          <a:lstStyle/>
          <a:p>
            <a:pPr marL="0" indent="0">
              <a:lnSpc>
                <a:spcPct val="120000"/>
              </a:lnSpc>
              <a:buNone/>
            </a:pPr>
            <a:r>
              <a:rPr lang="en-US" sz="1400" dirty="0">
                <a:solidFill>
                  <a:srgbClr val="0F4C5C"/>
                </a:solidFill>
                <a:latin typeface="+mj-lt"/>
                <a:ea typeface="Calibri" pitchFamily="34" charset="-122"/>
                <a:cs typeface="Calibri" pitchFamily="34" charset="-120"/>
              </a:rPr>
              <a:t>The purchaser is only required to purchase the amount of water it needs each month (no take-or-pay commitment)</a:t>
            </a:r>
            <a:endParaRPr lang="en-US" sz="1400" dirty="0">
              <a:latin typeface="+mj-lt"/>
            </a:endParaRPr>
          </a:p>
        </p:txBody>
      </p:sp>
      <p:sp>
        <p:nvSpPr>
          <p:cNvPr id="25" name="Shape 6">
            <a:extLst>
              <a:ext uri="{FF2B5EF4-FFF2-40B4-BE49-F238E27FC236}">
                <a16:creationId xmlns:a16="http://schemas.microsoft.com/office/drawing/2014/main" id="{24217F42-A1E6-9FFE-E51B-DEFE9F42F12B}"/>
              </a:ext>
            </a:extLst>
          </p:cNvPr>
          <p:cNvSpPr/>
          <p:nvPr/>
        </p:nvSpPr>
        <p:spPr>
          <a:xfrm>
            <a:off x="1645920" y="3779520"/>
            <a:ext cx="7078115" cy="960120"/>
          </a:xfrm>
          <a:prstGeom prst="rect">
            <a:avLst/>
          </a:prstGeom>
          <a:solidFill>
            <a:srgbClr val="E9F4F7"/>
          </a:solidFill>
          <a:ln/>
        </p:spPr>
        <p:txBody>
          <a:bodyPr/>
          <a:lstStyle/>
          <a:p>
            <a:endParaRPr lang="en-US"/>
          </a:p>
        </p:txBody>
      </p:sp>
      <p:pic>
        <p:nvPicPr>
          <p:cNvPr id="30" name="Image 2" descr="icons/check_teal.png">
            <a:extLst>
              <a:ext uri="{FF2B5EF4-FFF2-40B4-BE49-F238E27FC236}">
                <a16:creationId xmlns:a16="http://schemas.microsoft.com/office/drawing/2014/main" id="{6CEE74DA-8771-C9B1-9860-339E6400C20E}"/>
              </a:ext>
            </a:extLst>
          </p:cNvPr>
          <p:cNvPicPr>
            <a:picLocks noChangeAspect="1"/>
          </p:cNvPicPr>
          <p:nvPr/>
        </p:nvPicPr>
        <p:blipFill>
          <a:blip r:embed="rId3"/>
          <a:stretch>
            <a:fillRect/>
          </a:stretch>
        </p:blipFill>
        <p:spPr>
          <a:xfrm>
            <a:off x="1828800" y="4035552"/>
            <a:ext cx="411480" cy="411480"/>
          </a:xfrm>
          <a:prstGeom prst="rect">
            <a:avLst/>
          </a:prstGeom>
        </p:spPr>
      </p:pic>
      <p:sp>
        <p:nvSpPr>
          <p:cNvPr id="33" name="Text 7">
            <a:extLst>
              <a:ext uri="{FF2B5EF4-FFF2-40B4-BE49-F238E27FC236}">
                <a16:creationId xmlns:a16="http://schemas.microsoft.com/office/drawing/2014/main" id="{AAA44CE5-40E9-030E-6DC4-74AF3A93EA37}"/>
              </a:ext>
            </a:extLst>
          </p:cNvPr>
          <p:cNvSpPr/>
          <p:nvPr/>
        </p:nvSpPr>
        <p:spPr>
          <a:xfrm>
            <a:off x="2423160" y="3779520"/>
            <a:ext cx="6300875" cy="960120"/>
          </a:xfrm>
          <a:prstGeom prst="rect">
            <a:avLst/>
          </a:prstGeom>
          <a:noFill/>
          <a:ln/>
        </p:spPr>
        <p:txBody>
          <a:bodyPr wrap="square" rtlCol="0" anchor="ctr"/>
          <a:lstStyle/>
          <a:p>
            <a:pPr marL="0" indent="0">
              <a:lnSpc>
                <a:spcPct val="120000"/>
              </a:lnSpc>
              <a:buNone/>
            </a:pPr>
            <a:r>
              <a:rPr lang="en-US" sz="1400" dirty="0">
                <a:solidFill>
                  <a:srgbClr val="0F4C5C"/>
                </a:solidFill>
                <a:latin typeface="+mj-lt"/>
                <a:ea typeface="Calibri" pitchFamily="34" charset="-122"/>
                <a:cs typeface="Calibri" pitchFamily="34" charset="-120"/>
              </a:rPr>
              <a:t>The purchaser is itself a governmental entity — such as a public water authority, a public facilities board, or another city</a:t>
            </a:r>
            <a:endParaRPr lang="en-US" sz="1400" dirty="0">
              <a:latin typeface="+mj-lt"/>
            </a:endParaRPr>
          </a:p>
        </p:txBody>
      </p:sp>
    </p:spTree>
    <p:extLst>
      <p:ext uri="{BB962C8B-B14F-4D97-AF65-F5344CB8AC3E}">
        <p14:creationId xmlns:p14="http://schemas.microsoft.com/office/powerpoint/2010/main" val="13578775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F6DAAA-B850-618E-26D0-76B66F9BFE16}"/>
            </a:ext>
          </a:extLst>
        </p:cNvPr>
        <p:cNvGrpSpPr/>
        <p:nvPr/>
      </p:nvGrpSpPr>
      <p:grpSpPr>
        <a:xfrm>
          <a:off x="0" y="0"/>
          <a:ext cx="0" cy="0"/>
          <a:chOff x="0" y="0"/>
          <a:chExt cx="0" cy="0"/>
        </a:xfrm>
      </p:grpSpPr>
      <p:sp>
        <p:nvSpPr>
          <p:cNvPr id="27" name="Title 1">
            <a:extLst>
              <a:ext uri="{FF2B5EF4-FFF2-40B4-BE49-F238E27FC236}">
                <a16:creationId xmlns:a16="http://schemas.microsoft.com/office/drawing/2014/main" id="{BFA3CB79-DD7C-24D3-B8FF-1AA78DDACFD7}"/>
              </a:ext>
            </a:extLst>
          </p:cNvPr>
          <p:cNvSpPr txBox="1">
            <a:spLocks/>
          </p:cNvSpPr>
          <p:nvPr/>
        </p:nvSpPr>
        <p:spPr>
          <a:xfrm>
            <a:off x="417099" y="211885"/>
            <a:ext cx="8306936" cy="612868"/>
          </a:xfrm>
          <a:prstGeom prst="rect">
            <a:avLst/>
          </a:prstGeom>
        </p:spPr>
        <p:txBody>
          <a:bodyPr vert="horz" lIns="0" tIns="0" rIns="0" bIns="0" rtlCol="0" anchor="ctr">
            <a:noAutofit/>
          </a:bodyPr>
          <a:lstStyle>
            <a:lvl1pPr algn="l" defTabSz="887553" rtl="0" eaLnBrk="1" latinLnBrk="0" hangingPunct="1">
              <a:lnSpc>
                <a:spcPct val="90000"/>
              </a:lnSpc>
              <a:spcBef>
                <a:spcPct val="0"/>
              </a:spcBef>
              <a:buNone/>
              <a:defRPr sz="1941" b="1" kern="1200">
                <a:solidFill>
                  <a:schemeClr val="tx2"/>
                </a:solidFill>
                <a:latin typeface="+mj-lt"/>
                <a:ea typeface="+mj-ea"/>
                <a:cs typeface="+mj-cs"/>
              </a:defRPr>
            </a:lvl1pPr>
          </a:lstStyle>
          <a:p>
            <a:r>
              <a:rPr lang="en-US" sz="1900" cap="all" dirty="0"/>
              <a:t>Selling bond-financed property</a:t>
            </a:r>
          </a:p>
        </p:txBody>
      </p:sp>
      <p:cxnSp>
        <p:nvCxnSpPr>
          <p:cNvPr id="28" name="Straight Connector 27">
            <a:extLst>
              <a:ext uri="{FF2B5EF4-FFF2-40B4-BE49-F238E27FC236}">
                <a16:creationId xmlns:a16="http://schemas.microsoft.com/office/drawing/2014/main" id="{C8D2D9F7-5828-9C30-7A97-3E1F4759E7BA}"/>
              </a:ext>
            </a:extLst>
          </p:cNvPr>
          <p:cNvCxnSpPr/>
          <p:nvPr/>
        </p:nvCxnSpPr>
        <p:spPr>
          <a:xfrm>
            <a:off x="417098" y="762000"/>
            <a:ext cx="8312727" cy="0"/>
          </a:xfrm>
          <a:prstGeom prst="line">
            <a:avLst/>
          </a:prstGeom>
          <a:ln w="19050" cmpd="sng">
            <a:solidFill>
              <a:srgbClr val="A9A8A9"/>
            </a:solidFill>
          </a:ln>
          <a:effectLst/>
        </p:spPr>
        <p:style>
          <a:lnRef idx="2">
            <a:schemeClr val="accent1"/>
          </a:lnRef>
          <a:fillRef idx="0">
            <a:schemeClr val="accent1"/>
          </a:fillRef>
          <a:effectRef idx="1">
            <a:schemeClr val="accent1"/>
          </a:effectRef>
          <a:fontRef idx="minor">
            <a:schemeClr val="tx1"/>
          </a:fontRef>
        </p:style>
      </p:cxnSp>
      <p:sp>
        <p:nvSpPr>
          <p:cNvPr id="2" name="Slide Number Placeholder 1">
            <a:extLst>
              <a:ext uri="{FF2B5EF4-FFF2-40B4-BE49-F238E27FC236}">
                <a16:creationId xmlns:a16="http://schemas.microsoft.com/office/drawing/2014/main" id="{A3DA5EE3-3D8E-08F3-E570-CED7CF544BD3}"/>
              </a:ext>
            </a:extLst>
          </p:cNvPr>
          <p:cNvSpPr>
            <a:spLocks noGrp="1"/>
          </p:cNvSpPr>
          <p:nvPr>
            <p:ph type="sldNum" sz="quarter" idx="13"/>
          </p:nvPr>
        </p:nvSpPr>
        <p:spPr/>
        <p:txBody>
          <a:bodyPr/>
          <a:lstStyle/>
          <a:p>
            <a:fld id="{612DC607-6A03-FC4D-8F08-E2A898818239}" type="slidenum">
              <a:rPr lang="en-US" smtClean="0">
                <a:solidFill>
                  <a:srgbClr val="00274C"/>
                </a:solidFill>
              </a:rPr>
              <a:pPr/>
              <a:t>27</a:t>
            </a:fld>
            <a:endParaRPr lang="en-US" dirty="0">
              <a:solidFill>
                <a:srgbClr val="00274C"/>
              </a:solidFill>
            </a:endParaRPr>
          </a:p>
        </p:txBody>
      </p:sp>
      <p:sp>
        <p:nvSpPr>
          <p:cNvPr id="8" name="Text 2">
            <a:extLst>
              <a:ext uri="{FF2B5EF4-FFF2-40B4-BE49-F238E27FC236}">
                <a16:creationId xmlns:a16="http://schemas.microsoft.com/office/drawing/2014/main" id="{A944D74E-CF81-EBF4-7606-9D5568177A18}"/>
              </a:ext>
            </a:extLst>
          </p:cNvPr>
          <p:cNvSpPr/>
          <p:nvPr/>
        </p:nvSpPr>
        <p:spPr>
          <a:xfrm>
            <a:off x="383389" y="685800"/>
            <a:ext cx="8269702" cy="1371600"/>
          </a:xfrm>
          <a:prstGeom prst="rect">
            <a:avLst/>
          </a:prstGeom>
          <a:noFill/>
          <a:ln/>
        </p:spPr>
        <p:txBody>
          <a:bodyPr wrap="square" rtlCol="0" anchor="ctr"/>
          <a:lstStyle/>
          <a:p>
            <a:pPr marL="0" indent="0">
              <a:lnSpc>
                <a:spcPct val="125000"/>
              </a:lnSpc>
              <a:buNone/>
            </a:pPr>
            <a:r>
              <a:rPr lang="en-US" sz="1700" b="1" dirty="0">
                <a:solidFill>
                  <a:schemeClr val="tx2"/>
                </a:solidFill>
                <a:latin typeface="+mj-lt"/>
                <a:ea typeface="Calibri" pitchFamily="34" charset="-122"/>
                <a:cs typeface="Calibri" pitchFamily="34" charset="-120"/>
              </a:rPr>
              <a:t>The sale of bond-financed property can potentially amount to private business use that requires remedial action.</a:t>
            </a:r>
            <a:endParaRPr lang="en-US" sz="1700" dirty="0">
              <a:solidFill>
                <a:schemeClr val="tx2"/>
              </a:solidFill>
              <a:latin typeface="+mj-lt"/>
            </a:endParaRPr>
          </a:p>
        </p:txBody>
      </p:sp>
      <p:sp>
        <p:nvSpPr>
          <p:cNvPr id="11" name="Text 3">
            <a:extLst>
              <a:ext uri="{FF2B5EF4-FFF2-40B4-BE49-F238E27FC236}">
                <a16:creationId xmlns:a16="http://schemas.microsoft.com/office/drawing/2014/main" id="{E3ED7646-CDCC-19FE-8F88-40CDC40FA98C}"/>
              </a:ext>
            </a:extLst>
          </p:cNvPr>
          <p:cNvSpPr/>
          <p:nvPr/>
        </p:nvSpPr>
        <p:spPr>
          <a:xfrm>
            <a:off x="2170194" y="2476499"/>
            <a:ext cx="6135606" cy="457200"/>
          </a:xfrm>
          <a:prstGeom prst="rect">
            <a:avLst/>
          </a:prstGeom>
          <a:noFill/>
          <a:ln/>
        </p:spPr>
        <p:txBody>
          <a:bodyPr wrap="square" rtlCol="0" anchor="ctr"/>
          <a:lstStyle/>
          <a:p>
            <a:pPr marL="0" indent="0">
              <a:buNone/>
            </a:pPr>
            <a:r>
              <a:rPr lang="en-US" b="1" dirty="0">
                <a:solidFill>
                  <a:srgbClr val="00B050"/>
                </a:solidFill>
                <a:latin typeface="Calibri" pitchFamily="34" charset="0"/>
                <a:ea typeface="Calibri" pitchFamily="34" charset="-122"/>
                <a:cs typeface="Calibri" pitchFamily="34" charset="-120"/>
              </a:rPr>
              <a:t>Especially Important in a Refunding Context</a:t>
            </a:r>
            <a:endParaRPr lang="en-US" dirty="0">
              <a:solidFill>
                <a:srgbClr val="00B050"/>
              </a:solidFill>
            </a:endParaRPr>
          </a:p>
        </p:txBody>
      </p:sp>
      <p:pic>
        <p:nvPicPr>
          <p:cNvPr id="12" name="Picture 11" descr="Warning,action,caution,yield,sign - free image from needpix.com">
            <a:extLst>
              <a:ext uri="{FF2B5EF4-FFF2-40B4-BE49-F238E27FC236}">
                <a16:creationId xmlns:a16="http://schemas.microsoft.com/office/drawing/2014/main" id="{464302E9-2D60-F283-DC0A-C9CDC9C65B5B}"/>
              </a:ext>
            </a:extLst>
          </p:cNvPr>
          <p:cNvPicPr>
            <a:picLocks noChangeAspect="1"/>
          </p:cNvPicPr>
          <p:nvPr/>
        </p:nvPicPr>
        <p:blipFill>
          <a:blip r:embed="rId2"/>
          <a:stretch>
            <a:fillRect/>
          </a:stretch>
        </p:blipFill>
        <p:spPr>
          <a:xfrm>
            <a:off x="685800" y="2115311"/>
            <a:ext cx="1496016" cy="1313689"/>
          </a:xfrm>
          <a:prstGeom prst="rect">
            <a:avLst/>
          </a:prstGeom>
        </p:spPr>
      </p:pic>
      <p:sp>
        <p:nvSpPr>
          <p:cNvPr id="15" name="Text 4">
            <a:extLst>
              <a:ext uri="{FF2B5EF4-FFF2-40B4-BE49-F238E27FC236}">
                <a16:creationId xmlns:a16="http://schemas.microsoft.com/office/drawing/2014/main" id="{97E3283E-C540-1E3B-C3C6-3A9FF9457715}"/>
              </a:ext>
            </a:extLst>
          </p:cNvPr>
          <p:cNvSpPr/>
          <p:nvPr/>
        </p:nvSpPr>
        <p:spPr>
          <a:xfrm>
            <a:off x="383389" y="3826763"/>
            <a:ext cx="8306936" cy="1097280"/>
          </a:xfrm>
          <a:prstGeom prst="rect">
            <a:avLst/>
          </a:prstGeom>
          <a:noFill/>
          <a:ln/>
        </p:spPr>
        <p:txBody>
          <a:bodyPr wrap="square" rtlCol="0" anchor="ctr"/>
          <a:lstStyle/>
          <a:p>
            <a:pPr marL="0" indent="0">
              <a:lnSpc>
                <a:spcPct val="130000"/>
              </a:lnSpc>
              <a:buNone/>
            </a:pPr>
            <a:r>
              <a:rPr lang="en-US" sz="1600" b="1" dirty="0">
                <a:solidFill>
                  <a:schemeClr val="tx2"/>
                </a:solidFill>
                <a:latin typeface="+mj-lt"/>
                <a:ea typeface="Calibri" pitchFamily="34" charset="-122"/>
                <a:cs typeface="Calibri" pitchFamily="34" charset="-120"/>
              </a:rPr>
              <a:t>For a Refunding Bond Issue, ensure your bond counsel knows if property financed or refinanced with the bonds being refunded will potentially be sold.</a:t>
            </a:r>
            <a:endParaRPr lang="en-US" sz="1600" b="1" dirty="0">
              <a:solidFill>
                <a:schemeClr val="tx2"/>
              </a:solidFill>
              <a:latin typeface="+mj-lt"/>
            </a:endParaRPr>
          </a:p>
        </p:txBody>
      </p:sp>
    </p:spTree>
    <p:extLst>
      <p:ext uri="{BB962C8B-B14F-4D97-AF65-F5344CB8AC3E}">
        <p14:creationId xmlns:p14="http://schemas.microsoft.com/office/powerpoint/2010/main" val="27878677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D4F49A-D7C0-1355-B002-BB2558D22F65}"/>
            </a:ext>
          </a:extLst>
        </p:cNvPr>
        <p:cNvGrpSpPr/>
        <p:nvPr/>
      </p:nvGrpSpPr>
      <p:grpSpPr>
        <a:xfrm>
          <a:off x="0" y="0"/>
          <a:ext cx="0" cy="0"/>
          <a:chOff x="0" y="0"/>
          <a:chExt cx="0" cy="0"/>
        </a:xfrm>
      </p:grpSpPr>
      <p:sp>
        <p:nvSpPr>
          <p:cNvPr id="27" name="Title 1">
            <a:extLst>
              <a:ext uri="{FF2B5EF4-FFF2-40B4-BE49-F238E27FC236}">
                <a16:creationId xmlns:a16="http://schemas.microsoft.com/office/drawing/2014/main" id="{8169F558-1FEB-286A-0165-8789C782E3A7}"/>
              </a:ext>
            </a:extLst>
          </p:cNvPr>
          <p:cNvSpPr txBox="1">
            <a:spLocks/>
          </p:cNvSpPr>
          <p:nvPr/>
        </p:nvSpPr>
        <p:spPr>
          <a:xfrm>
            <a:off x="417099" y="211885"/>
            <a:ext cx="8306936" cy="612868"/>
          </a:xfrm>
          <a:prstGeom prst="rect">
            <a:avLst/>
          </a:prstGeom>
        </p:spPr>
        <p:txBody>
          <a:bodyPr vert="horz" lIns="0" tIns="0" rIns="0" bIns="0" rtlCol="0" anchor="ctr">
            <a:noAutofit/>
          </a:bodyPr>
          <a:lstStyle>
            <a:lvl1pPr algn="l" defTabSz="887553" rtl="0" eaLnBrk="1" latinLnBrk="0" hangingPunct="1">
              <a:lnSpc>
                <a:spcPct val="90000"/>
              </a:lnSpc>
              <a:spcBef>
                <a:spcPct val="0"/>
              </a:spcBef>
              <a:buNone/>
              <a:defRPr sz="1941" b="1" kern="1200">
                <a:solidFill>
                  <a:schemeClr val="tx2"/>
                </a:solidFill>
                <a:latin typeface="+mj-lt"/>
                <a:ea typeface="+mj-ea"/>
                <a:cs typeface="+mj-cs"/>
              </a:defRPr>
            </a:lvl1pPr>
          </a:lstStyle>
          <a:p>
            <a:r>
              <a:rPr lang="en-US" sz="1900" cap="all" dirty="0"/>
              <a:t>Managing Private Business Activity: Pre-issuance </a:t>
            </a:r>
          </a:p>
        </p:txBody>
      </p:sp>
      <p:cxnSp>
        <p:nvCxnSpPr>
          <p:cNvPr id="28" name="Straight Connector 27">
            <a:extLst>
              <a:ext uri="{FF2B5EF4-FFF2-40B4-BE49-F238E27FC236}">
                <a16:creationId xmlns:a16="http://schemas.microsoft.com/office/drawing/2014/main" id="{8850D10A-1BF2-D502-20E8-12FB461D956E}"/>
              </a:ext>
            </a:extLst>
          </p:cNvPr>
          <p:cNvCxnSpPr/>
          <p:nvPr/>
        </p:nvCxnSpPr>
        <p:spPr>
          <a:xfrm>
            <a:off x="417098" y="762000"/>
            <a:ext cx="8312727" cy="0"/>
          </a:xfrm>
          <a:prstGeom prst="line">
            <a:avLst/>
          </a:prstGeom>
          <a:ln w="19050" cmpd="sng">
            <a:solidFill>
              <a:srgbClr val="A9A8A9"/>
            </a:solidFill>
          </a:ln>
          <a:effectLst/>
        </p:spPr>
        <p:style>
          <a:lnRef idx="2">
            <a:schemeClr val="accent1"/>
          </a:lnRef>
          <a:fillRef idx="0">
            <a:schemeClr val="accent1"/>
          </a:fillRef>
          <a:effectRef idx="1">
            <a:schemeClr val="accent1"/>
          </a:effectRef>
          <a:fontRef idx="minor">
            <a:schemeClr val="tx1"/>
          </a:fontRef>
        </p:style>
      </p:cxnSp>
      <p:sp>
        <p:nvSpPr>
          <p:cNvPr id="2" name="Slide Number Placeholder 1">
            <a:extLst>
              <a:ext uri="{FF2B5EF4-FFF2-40B4-BE49-F238E27FC236}">
                <a16:creationId xmlns:a16="http://schemas.microsoft.com/office/drawing/2014/main" id="{43997E9D-F949-847E-B2DD-E14F2C33B5E5}"/>
              </a:ext>
            </a:extLst>
          </p:cNvPr>
          <p:cNvSpPr>
            <a:spLocks noGrp="1"/>
          </p:cNvSpPr>
          <p:nvPr>
            <p:ph type="sldNum" sz="quarter" idx="13"/>
          </p:nvPr>
        </p:nvSpPr>
        <p:spPr/>
        <p:txBody>
          <a:bodyPr/>
          <a:lstStyle/>
          <a:p>
            <a:fld id="{612DC607-6A03-FC4D-8F08-E2A898818239}" type="slidenum">
              <a:rPr lang="en-US" smtClean="0">
                <a:solidFill>
                  <a:srgbClr val="00274C"/>
                </a:solidFill>
              </a:rPr>
              <a:pPr/>
              <a:t>28</a:t>
            </a:fld>
            <a:endParaRPr lang="en-US" dirty="0">
              <a:solidFill>
                <a:srgbClr val="00274C"/>
              </a:solidFill>
            </a:endParaRPr>
          </a:p>
        </p:txBody>
      </p:sp>
      <p:sp>
        <p:nvSpPr>
          <p:cNvPr id="4" name="TextBox 3">
            <a:extLst>
              <a:ext uri="{FF2B5EF4-FFF2-40B4-BE49-F238E27FC236}">
                <a16:creationId xmlns:a16="http://schemas.microsoft.com/office/drawing/2014/main" id="{E4AB414F-FF88-E31C-28D8-BDA6D0CB54FD}"/>
              </a:ext>
            </a:extLst>
          </p:cNvPr>
          <p:cNvSpPr txBox="1"/>
          <p:nvPr/>
        </p:nvSpPr>
        <p:spPr>
          <a:xfrm>
            <a:off x="1447800" y="1093113"/>
            <a:ext cx="6324600" cy="400110"/>
          </a:xfrm>
          <a:prstGeom prst="rect">
            <a:avLst/>
          </a:prstGeom>
          <a:noFill/>
        </p:spPr>
        <p:txBody>
          <a:bodyPr wrap="square">
            <a:spAutoFit/>
          </a:bodyPr>
          <a:lstStyle/>
          <a:p>
            <a:pPr marL="0" indent="0" algn="ctr">
              <a:buNone/>
            </a:pPr>
            <a:r>
              <a:rPr lang="en-US" sz="2000" b="1" cap="all" dirty="0">
                <a:solidFill>
                  <a:srgbClr val="00B050"/>
                </a:solidFill>
                <a:latin typeface="+mj-lt"/>
                <a:ea typeface="Calibri" pitchFamily="34" charset="-122"/>
                <a:cs typeface="Calibri" pitchFamily="34" charset="-120"/>
              </a:rPr>
              <a:t>Plan ahead before the bonds are ever issued</a:t>
            </a:r>
            <a:endParaRPr lang="en-US" sz="2000" b="1" cap="all" dirty="0">
              <a:solidFill>
                <a:srgbClr val="00B050"/>
              </a:solidFill>
              <a:latin typeface="+mj-lt"/>
            </a:endParaRPr>
          </a:p>
        </p:txBody>
      </p:sp>
      <p:sp>
        <p:nvSpPr>
          <p:cNvPr id="6" name="Shape 2">
            <a:extLst>
              <a:ext uri="{FF2B5EF4-FFF2-40B4-BE49-F238E27FC236}">
                <a16:creationId xmlns:a16="http://schemas.microsoft.com/office/drawing/2014/main" id="{02DD9093-6311-9808-2F03-302C21B67861}"/>
              </a:ext>
            </a:extLst>
          </p:cNvPr>
          <p:cNvSpPr/>
          <p:nvPr/>
        </p:nvSpPr>
        <p:spPr>
          <a:xfrm>
            <a:off x="417098" y="1726277"/>
            <a:ext cx="8381630" cy="3200400"/>
          </a:xfrm>
          <a:prstGeom prst="rect">
            <a:avLst/>
          </a:prstGeom>
          <a:solidFill>
            <a:srgbClr val="F1F2F4"/>
          </a:solidFill>
          <a:ln/>
        </p:spPr>
        <p:txBody>
          <a:bodyPr/>
          <a:lstStyle/>
          <a:p>
            <a:endParaRPr lang="en-US"/>
          </a:p>
        </p:txBody>
      </p:sp>
      <p:sp>
        <p:nvSpPr>
          <p:cNvPr id="9" name="Shape 3">
            <a:extLst>
              <a:ext uri="{FF2B5EF4-FFF2-40B4-BE49-F238E27FC236}">
                <a16:creationId xmlns:a16="http://schemas.microsoft.com/office/drawing/2014/main" id="{A92B77E8-1059-6962-18A3-961511B27E87}"/>
              </a:ext>
            </a:extLst>
          </p:cNvPr>
          <p:cNvSpPr/>
          <p:nvPr/>
        </p:nvSpPr>
        <p:spPr>
          <a:xfrm>
            <a:off x="518160" y="1848416"/>
            <a:ext cx="1005840" cy="1005840"/>
          </a:xfrm>
          <a:prstGeom prst="ellipse">
            <a:avLst/>
          </a:prstGeom>
          <a:solidFill>
            <a:srgbClr val="013EF8"/>
          </a:solidFill>
          <a:ln/>
        </p:spPr>
        <p:txBody>
          <a:bodyPr/>
          <a:lstStyle/>
          <a:p>
            <a:endParaRPr lang="en-US"/>
          </a:p>
        </p:txBody>
      </p:sp>
      <p:pic>
        <p:nvPicPr>
          <p:cNvPr id="13" name="Image 0" descr="icons/clipboard.png">
            <a:extLst>
              <a:ext uri="{FF2B5EF4-FFF2-40B4-BE49-F238E27FC236}">
                <a16:creationId xmlns:a16="http://schemas.microsoft.com/office/drawing/2014/main" id="{B899F051-7368-1240-B43B-7A6402D27823}"/>
              </a:ext>
            </a:extLst>
          </p:cNvPr>
          <p:cNvPicPr>
            <a:picLocks noChangeAspect="1"/>
          </p:cNvPicPr>
          <p:nvPr/>
        </p:nvPicPr>
        <p:blipFill>
          <a:blip r:embed="rId2"/>
          <a:stretch>
            <a:fillRect/>
          </a:stretch>
        </p:blipFill>
        <p:spPr>
          <a:xfrm>
            <a:off x="746760" y="2077016"/>
            <a:ext cx="548640" cy="548640"/>
          </a:xfrm>
          <a:prstGeom prst="rect">
            <a:avLst/>
          </a:prstGeom>
        </p:spPr>
      </p:pic>
      <p:sp>
        <p:nvSpPr>
          <p:cNvPr id="16" name="Text 4">
            <a:extLst>
              <a:ext uri="{FF2B5EF4-FFF2-40B4-BE49-F238E27FC236}">
                <a16:creationId xmlns:a16="http://schemas.microsoft.com/office/drawing/2014/main" id="{8374D35D-C514-5558-2826-71C8E312A370}"/>
              </a:ext>
            </a:extLst>
          </p:cNvPr>
          <p:cNvSpPr/>
          <p:nvPr/>
        </p:nvSpPr>
        <p:spPr>
          <a:xfrm>
            <a:off x="1612870" y="1859280"/>
            <a:ext cx="6845330" cy="1645920"/>
          </a:xfrm>
          <a:prstGeom prst="rect">
            <a:avLst/>
          </a:prstGeom>
          <a:noFill/>
          <a:ln/>
        </p:spPr>
        <p:txBody>
          <a:bodyPr wrap="square" rtlCol="0" anchor="ctr"/>
          <a:lstStyle/>
          <a:p>
            <a:pPr marL="0" indent="0">
              <a:lnSpc>
                <a:spcPct val="130000"/>
              </a:lnSpc>
              <a:buNone/>
            </a:pPr>
            <a:r>
              <a:rPr lang="en-US" sz="1700" b="1" dirty="0">
                <a:solidFill>
                  <a:srgbClr val="013EF8"/>
                </a:solidFill>
                <a:latin typeface="+mj-lt"/>
                <a:ea typeface="Calibri" pitchFamily="34" charset="-122"/>
                <a:cs typeface="Calibri" pitchFamily="34" charset="-120"/>
              </a:rPr>
              <a:t>Financings can be structured so that actual or anticipated PBU of a particular facility will not be a problem — if the financing team knows about the issue on the front end.</a:t>
            </a:r>
            <a:endParaRPr lang="en-US" sz="1700" dirty="0">
              <a:latin typeface="+mj-lt"/>
            </a:endParaRPr>
          </a:p>
        </p:txBody>
      </p:sp>
      <p:sp>
        <p:nvSpPr>
          <p:cNvPr id="18" name="Shape 5">
            <a:extLst>
              <a:ext uri="{FF2B5EF4-FFF2-40B4-BE49-F238E27FC236}">
                <a16:creationId xmlns:a16="http://schemas.microsoft.com/office/drawing/2014/main" id="{3492CE42-F89E-2C21-F7CD-8F95E84216EC}"/>
              </a:ext>
            </a:extLst>
          </p:cNvPr>
          <p:cNvSpPr/>
          <p:nvPr/>
        </p:nvSpPr>
        <p:spPr>
          <a:xfrm>
            <a:off x="417098" y="4104727"/>
            <a:ext cx="8381630" cy="777240"/>
          </a:xfrm>
          <a:prstGeom prst="rect">
            <a:avLst/>
          </a:prstGeom>
          <a:solidFill>
            <a:srgbClr val="013EF8"/>
          </a:solidFill>
          <a:ln/>
        </p:spPr>
        <p:txBody>
          <a:bodyPr/>
          <a:lstStyle/>
          <a:p>
            <a:endParaRPr lang="en-US" dirty="0">
              <a:latin typeface="Century Gothic (Body)"/>
            </a:endParaRPr>
          </a:p>
        </p:txBody>
      </p:sp>
      <p:sp>
        <p:nvSpPr>
          <p:cNvPr id="20" name="Text 6">
            <a:extLst>
              <a:ext uri="{FF2B5EF4-FFF2-40B4-BE49-F238E27FC236}">
                <a16:creationId xmlns:a16="http://schemas.microsoft.com/office/drawing/2014/main" id="{5337BABE-026D-B15B-E00F-585E394793CB}"/>
              </a:ext>
            </a:extLst>
          </p:cNvPr>
          <p:cNvSpPr/>
          <p:nvPr/>
        </p:nvSpPr>
        <p:spPr>
          <a:xfrm>
            <a:off x="417098" y="4086220"/>
            <a:ext cx="8381630" cy="777240"/>
          </a:xfrm>
          <a:prstGeom prst="rect">
            <a:avLst/>
          </a:prstGeom>
          <a:noFill/>
          <a:ln/>
        </p:spPr>
        <p:txBody>
          <a:bodyPr wrap="square" rtlCol="0" anchor="ctr"/>
          <a:lstStyle/>
          <a:p>
            <a:pPr marL="0" indent="0" algn="ctr">
              <a:buNone/>
            </a:pPr>
            <a:r>
              <a:rPr lang="en-US" sz="1300" b="1" i="1" dirty="0">
                <a:solidFill>
                  <a:schemeClr val="bg1"/>
                </a:solidFill>
                <a:latin typeface="+mj-lt"/>
                <a:ea typeface="Calibri" pitchFamily="34" charset="-122"/>
                <a:cs typeface="Calibri" pitchFamily="34" charset="-120"/>
              </a:rPr>
              <a:t>Bottom line: early disclosure to the financing team gives the most flexibility to structure around PBU.</a:t>
            </a:r>
            <a:endParaRPr lang="en-US" sz="1300" b="1" dirty="0">
              <a:solidFill>
                <a:schemeClr val="bg1"/>
              </a:solidFill>
              <a:latin typeface="+mj-lt"/>
            </a:endParaRPr>
          </a:p>
        </p:txBody>
      </p:sp>
    </p:spTree>
    <p:extLst>
      <p:ext uri="{BB962C8B-B14F-4D97-AF65-F5344CB8AC3E}">
        <p14:creationId xmlns:p14="http://schemas.microsoft.com/office/powerpoint/2010/main" val="34318752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1A1EAB-C26B-7D37-5F9C-93BE8ADD8A72}"/>
            </a:ext>
          </a:extLst>
        </p:cNvPr>
        <p:cNvGrpSpPr/>
        <p:nvPr/>
      </p:nvGrpSpPr>
      <p:grpSpPr>
        <a:xfrm>
          <a:off x="0" y="0"/>
          <a:ext cx="0" cy="0"/>
          <a:chOff x="0" y="0"/>
          <a:chExt cx="0" cy="0"/>
        </a:xfrm>
      </p:grpSpPr>
      <p:sp>
        <p:nvSpPr>
          <p:cNvPr id="27" name="Title 1">
            <a:extLst>
              <a:ext uri="{FF2B5EF4-FFF2-40B4-BE49-F238E27FC236}">
                <a16:creationId xmlns:a16="http://schemas.microsoft.com/office/drawing/2014/main" id="{B658D197-D5A1-0E83-3B9D-50F1C1C0B4E4}"/>
              </a:ext>
            </a:extLst>
          </p:cNvPr>
          <p:cNvSpPr txBox="1">
            <a:spLocks/>
          </p:cNvSpPr>
          <p:nvPr/>
        </p:nvSpPr>
        <p:spPr>
          <a:xfrm>
            <a:off x="417099" y="211885"/>
            <a:ext cx="8306936" cy="612868"/>
          </a:xfrm>
          <a:prstGeom prst="rect">
            <a:avLst/>
          </a:prstGeom>
        </p:spPr>
        <p:txBody>
          <a:bodyPr vert="horz" lIns="0" tIns="0" rIns="0" bIns="0" rtlCol="0" anchor="ctr">
            <a:noAutofit/>
          </a:bodyPr>
          <a:lstStyle>
            <a:lvl1pPr algn="l" defTabSz="887553" rtl="0" eaLnBrk="1" latinLnBrk="0" hangingPunct="1">
              <a:lnSpc>
                <a:spcPct val="90000"/>
              </a:lnSpc>
              <a:spcBef>
                <a:spcPct val="0"/>
              </a:spcBef>
              <a:buNone/>
              <a:defRPr sz="1941" b="1" kern="1200">
                <a:solidFill>
                  <a:schemeClr val="tx2"/>
                </a:solidFill>
                <a:latin typeface="+mj-lt"/>
                <a:ea typeface="+mj-ea"/>
                <a:cs typeface="+mj-cs"/>
              </a:defRPr>
            </a:lvl1pPr>
          </a:lstStyle>
          <a:p>
            <a:r>
              <a:rPr lang="en-US" sz="1900" cap="all" dirty="0"/>
              <a:t>Managing Private Business Activity: POST-issuance </a:t>
            </a:r>
          </a:p>
        </p:txBody>
      </p:sp>
      <p:cxnSp>
        <p:nvCxnSpPr>
          <p:cNvPr id="28" name="Straight Connector 27">
            <a:extLst>
              <a:ext uri="{FF2B5EF4-FFF2-40B4-BE49-F238E27FC236}">
                <a16:creationId xmlns:a16="http://schemas.microsoft.com/office/drawing/2014/main" id="{3F828100-6432-2EB4-85D2-59736C8FEE37}"/>
              </a:ext>
            </a:extLst>
          </p:cNvPr>
          <p:cNvCxnSpPr/>
          <p:nvPr/>
        </p:nvCxnSpPr>
        <p:spPr>
          <a:xfrm>
            <a:off x="417098" y="762000"/>
            <a:ext cx="8312727" cy="0"/>
          </a:xfrm>
          <a:prstGeom prst="line">
            <a:avLst/>
          </a:prstGeom>
          <a:ln w="19050" cmpd="sng">
            <a:solidFill>
              <a:srgbClr val="A9A8A9"/>
            </a:solidFill>
          </a:ln>
          <a:effectLst/>
        </p:spPr>
        <p:style>
          <a:lnRef idx="2">
            <a:schemeClr val="accent1"/>
          </a:lnRef>
          <a:fillRef idx="0">
            <a:schemeClr val="accent1"/>
          </a:fillRef>
          <a:effectRef idx="1">
            <a:schemeClr val="accent1"/>
          </a:effectRef>
          <a:fontRef idx="minor">
            <a:schemeClr val="tx1"/>
          </a:fontRef>
        </p:style>
      </p:cxnSp>
      <p:sp>
        <p:nvSpPr>
          <p:cNvPr id="2" name="Slide Number Placeholder 1">
            <a:extLst>
              <a:ext uri="{FF2B5EF4-FFF2-40B4-BE49-F238E27FC236}">
                <a16:creationId xmlns:a16="http://schemas.microsoft.com/office/drawing/2014/main" id="{640F0A87-D1B2-B9C8-0C75-F2B48861F9DE}"/>
              </a:ext>
            </a:extLst>
          </p:cNvPr>
          <p:cNvSpPr>
            <a:spLocks noGrp="1"/>
          </p:cNvSpPr>
          <p:nvPr>
            <p:ph type="sldNum" sz="quarter" idx="13"/>
          </p:nvPr>
        </p:nvSpPr>
        <p:spPr/>
        <p:txBody>
          <a:bodyPr/>
          <a:lstStyle/>
          <a:p>
            <a:fld id="{612DC607-6A03-FC4D-8F08-E2A898818239}" type="slidenum">
              <a:rPr lang="en-US" smtClean="0">
                <a:solidFill>
                  <a:srgbClr val="00274C"/>
                </a:solidFill>
              </a:rPr>
              <a:pPr/>
              <a:t>29</a:t>
            </a:fld>
            <a:endParaRPr lang="en-US" dirty="0">
              <a:solidFill>
                <a:srgbClr val="00274C"/>
              </a:solidFill>
            </a:endParaRPr>
          </a:p>
        </p:txBody>
      </p:sp>
      <p:pic>
        <p:nvPicPr>
          <p:cNvPr id="13" name="Image 0" descr="icons/clipboard.png">
            <a:extLst>
              <a:ext uri="{FF2B5EF4-FFF2-40B4-BE49-F238E27FC236}">
                <a16:creationId xmlns:a16="http://schemas.microsoft.com/office/drawing/2014/main" id="{153A4581-8845-E8DD-5F4D-009EA6C6A4AA}"/>
              </a:ext>
            </a:extLst>
          </p:cNvPr>
          <p:cNvPicPr>
            <a:picLocks noChangeAspect="1"/>
          </p:cNvPicPr>
          <p:nvPr/>
        </p:nvPicPr>
        <p:blipFill>
          <a:blip r:embed="rId2"/>
          <a:stretch>
            <a:fillRect/>
          </a:stretch>
        </p:blipFill>
        <p:spPr>
          <a:xfrm>
            <a:off x="746760" y="2077016"/>
            <a:ext cx="548640" cy="548640"/>
          </a:xfrm>
          <a:prstGeom prst="rect">
            <a:avLst/>
          </a:prstGeom>
        </p:spPr>
      </p:pic>
      <p:sp>
        <p:nvSpPr>
          <p:cNvPr id="20" name="Text 6">
            <a:extLst>
              <a:ext uri="{FF2B5EF4-FFF2-40B4-BE49-F238E27FC236}">
                <a16:creationId xmlns:a16="http://schemas.microsoft.com/office/drawing/2014/main" id="{ABA469EC-9C62-4C10-C74E-757392471F9A}"/>
              </a:ext>
            </a:extLst>
          </p:cNvPr>
          <p:cNvSpPr/>
          <p:nvPr/>
        </p:nvSpPr>
        <p:spPr>
          <a:xfrm>
            <a:off x="990600" y="4086220"/>
            <a:ext cx="7467600" cy="777240"/>
          </a:xfrm>
          <a:prstGeom prst="rect">
            <a:avLst/>
          </a:prstGeom>
          <a:noFill/>
          <a:ln/>
        </p:spPr>
        <p:txBody>
          <a:bodyPr wrap="square" rtlCol="0" anchor="ctr"/>
          <a:lstStyle/>
          <a:p>
            <a:pPr marL="0" indent="0">
              <a:buNone/>
            </a:pPr>
            <a:r>
              <a:rPr lang="en-US" sz="1350" b="1" i="1" dirty="0">
                <a:solidFill>
                  <a:schemeClr val="bg1"/>
                </a:solidFill>
                <a:latin typeface="Calibri" pitchFamily="34" charset="0"/>
                <a:ea typeface="Calibri" pitchFamily="34" charset="-122"/>
                <a:cs typeface="Calibri" pitchFamily="34" charset="-120"/>
              </a:rPr>
              <a:t>Bottom line: early disclosure to the financing team gives the most flexibility to structure around PBU.</a:t>
            </a:r>
            <a:endParaRPr lang="en-US" sz="1350" b="1" dirty="0">
              <a:solidFill>
                <a:schemeClr val="bg1"/>
              </a:solidFill>
            </a:endParaRPr>
          </a:p>
        </p:txBody>
      </p:sp>
      <p:sp>
        <p:nvSpPr>
          <p:cNvPr id="5" name="TextBox 4">
            <a:extLst>
              <a:ext uri="{FF2B5EF4-FFF2-40B4-BE49-F238E27FC236}">
                <a16:creationId xmlns:a16="http://schemas.microsoft.com/office/drawing/2014/main" id="{639D6794-AA1A-B43A-F897-7DF86C79D8E5}"/>
              </a:ext>
            </a:extLst>
          </p:cNvPr>
          <p:cNvSpPr txBox="1"/>
          <p:nvPr/>
        </p:nvSpPr>
        <p:spPr>
          <a:xfrm>
            <a:off x="897221" y="1019997"/>
            <a:ext cx="6873240" cy="430887"/>
          </a:xfrm>
          <a:prstGeom prst="rect">
            <a:avLst/>
          </a:prstGeom>
          <a:noFill/>
        </p:spPr>
        <p:txBody>
          <a:bodyPr wrap="square">
            <a:spAutoFit/>
          </a:bodyPr>
          <a:lstStyle/>
          <a:p>
            <a:pPr marL="0" indent="0" algn="ctr">
              <a:buNone/>
            </a:pPr>
            <a:r>
              <a:rPr lang="en-US" sz="2200" b="1" cap="all" dirty="0">
                <a:solidFill>
                  <a:srgbClr val="00B050"/>
                </a:solidFill>
                <a:latin typeface="+mj-lt"/>
                <a:ea typeface="Calibri" pitchFamily="34" charset="-122"/>
                <a:cs typeface="Calibri" pitchFamily="34" charset="-120"/>
              </a:rPr>
              <a:t>What to do once bonds are outstanding</a:t>
            </a:r>
            <a:endParaRPr lang="en-US" sz="2200" b="1" cap="all" dirty="0">
              <a:solidFill>
                <a:srgbClr val="00B050"/>
              </a:solidFill>
              <a:latin typeface="+mj-lt"/>
            </a:endParaRPr>
          </a:p>
        </p:txBody>
      </p:sp>
      <p:sp>
        <p:nvSpPr>
          <p:cNvPr id="8" name="Shape 2">
            <a:extLst>
              <a:ext uri="{FF2B5EF4-FFF2-40B4-BE49-F238E27FC236}">
                <a16:creationId xmlns:a16="http://schemas.microsoft.com/office/drawing/2014/main" id="{2880F7E9-29C6-B436-E02D-53D350A7B603}"/>
              </a:ext>
            </a:extLst>
          </p:cNvPr>
          <p:cNvSpPr/>
          <p:nvPr/>
        </p:nvSpPr>
        <p:spPr>
          <a:xfrm>
            <a:off x="462818" y="1646127"/>
            <a:ext cx="3865342" cy="2743200"/>
          </a:xfrm>
          <a:prstGeom prst="rect">
            <a:avLst/>
          </a:prstGeom>
          <a:solidFill>
            <a:srgbClr val="EAF3EC"/>
          </a:solidFill>
          <a:ln/>
        </p:spPr>
        <p:txBody>
          <a:bodyPr/>
          <a:lstStyle/>
          <a:p>
            <a:endParaRPr lang="en-US" dirty="0">
              <a:latin typeface="Century Gothic (Body)"/>
            </a:endParaRPr>
          </a:p>
        </p:txBody>
      </p:sp>
      <p:sp>
        <p:nvSpPr>
          <p:cNvPr id="11" name="Text 3">
            <a:extLst>
              <a:ext uri="{FF2B5EF4-FFF2-40B4-BE49-F238E27FC236}">
                <a16:creationId xmlns:a16="http://schemas.microsoft.com/office/drawing/2014/main" id="{5A0AB34F-A76F-0CAE-919E-B1AFDD296B79}"/>
              </a:ext>
            </a:extLst>
          </p:cNvPr>
          <p:cNvSpPr/>
          <p:nvPr/>
        </p:nvSpPr>
        <p:spPr>
          <a:xfrm>
            <a:off x="502921" y="1765365"/>
            <a:ext cx="4572000" cy="457200"/>
          </a:xfrm>
          <a:prstGeom prst="rect">
            <a:avLst/>
          </a:prstGeom>
          <a:noFill/>
          <a:ln/>
        </p:spPr>
        <p:txBody>
          <a:bodyPr wrap="square" rtlCol="0" anchor="ctr"/>
          <a:lstStyle/>
          <a:p>
            <a:pPr marL="0" indent="0">
              <a:buNone/>
            </a:pPr>
            <a:r>
              <a:rPr lang="en-US" sz="1700" b="1" dirty="0">
                <a:solidFill>
                  <a:srgbClr val="2C5F2D"/>
                </a:solidFill>
                <a:latin typeface="+mj-lt"/>
                <a:ea typeface="Calibri" pitchFamily="34" charset="-122"/>
                <a:cs typeface="Calibri" pitchFamily="34" charset="-120"/>
              </a:rPr>
              <a:t>If an Opportunity Arises</a:t>
            </a:r>
            <a:endParaRPr lang="en-US" sz="1700" dirty="0">
              <a:latin typeface="+mj-lt"/>
            </a:endParaRPr>
          </a:p>
        </p:txBody>
      </p:sp>
      <p:sp>
        <p:nvSpPr>
          <p:cNvPr id="14" name="Text 4">
            <a:extLst>
              <a:ext uri="{FF2B5EF4-FFF2-40B4-BE49-F238E27FC236}">
                <a16:creationId xmlns:a16="http://schemas.microsoft.com/office/drawing/2014/main" id="{6A79E107-381C-D270-C039-3EF9EBDE1498}"/>
              </a:ext>
            </a:extLst>
          </p:cNvPr>
          <p:cNvSpPr/>
          <p:nvPr/>
        </p:nvSpPr>
        <p:spPr>
          <a:xfrm>
            <a:off x="569498" y="2533096"/>
            <a:ext cx="3651982" cy="457200"/>
          </a:xfrm>
          <a:prstGeom prst="rect">
            <a:avLst/>
          </a:prstGeom>
          <a:noFill/>
          <a:ln/>
        </p:spPr>
        <p:txBody>
          <a:bodyPr wrap="square" rtlCol="0" anchor="ctr"/>
          <a:lstStyle/>
          <a:p>
            <a:pPr marL="0" indent="0">
              <a:buNone/>
            </a:pPr>
            <a:r>
              <a:rPr lang="en-US" sz="1400" dirty="0">
                <a:solidFill>
                  <a:srgbClr val="23262B"/>
                </a:solidFill>
                <a:latin typeface="+mj-lt"/>
                <a:ea typeface="Calibri" pitchFamily="34" charset="-122"/>
                <a:cs typeface="Calibri" pitchFamily="34" charset="-120"/>
              </a:rPr>
              <a:t>Discuss it with bond counsel before moving forward.</a:t>
            </a:r>
            <a:endParaRPr lang="en-US" sz="1400" dirty="0">
              <a:latin typeface="+mj-lt"/>
            </a:endParaRPr>
          </a:p>
        </p:txBody>
      </p:sp>
      <p:sp>
        <p:nvSpPr>
          <p:cNvPr id="17" name="Text 5">
            <a:extLst>
              <a:ext uri="{FF2B5EF4-FFF2-40B4-BE49-F238E27FC236}">
                <a16:creationId xmlns:a16="http://schemas.microsoft.com/office/drawing/2014/main" id="{A606BEC4-9DE4-2D33-683B-2B0F3D426E4C}"/>
              </a:ext>
            </a:extLst>
          </p:cNvPr>
          <p:cNvSpPr/>
          <p:nvPr/>
        </p:nvSpPr>
        <p:spPr>
          <a:xfrm>
            <a:off x="569498" y="3115580"/>
            <a:ext cx="3651982" cy="457200"/>
          </a:xfrm>
          <a:prstGeom prst="rect">
            <a:avLst/>
          </a:prstGeom>
          <a:noFill/>
          <a:ln/>
        </p:spPr>
        <p:txBody>
          <a:bodyPr wrap="square" rtlCol="0" anchor="ctr"/>
          <a:lstStyle/>
          <a:p>
            <a:pPr marL="0" indent="0">
              <a:buNone/>
            </a:pPr>
            <a:r>
              <a:rPr lang="en-US" sz="1400" i="1" dirty="0">
                <a:solidFill>
                  <a:srgbClr val="2C5F2D"/>
                </a:solidFill>
                <a:latin typeface="+mj-lt"/>
                <a:ea typeface="Calibri" pitchFamily="34" charset="-122"/>
                <a:cs typeface="Calibri" pitchFamily="34" charset="-120"/>
              </a:rPr>
              <a:t>The proposed PBU may be within allowable limits.</a:t>
            </a:r>
            <a:endParaRPr lang="en-US" sz="1400" dirty="0">
              <a:latin typeface="+mj-lt"/>
            </a:endParaRPr>
          </a:p>
        </p:txBody>
      </p:sp>
      <p:sp>
        <p:nvSpPr>
          <p:cNvPr id="21" name="Shape 6">
            <a:extLst>
              <a:ext uri="{FF2B5EF4-FFF2-40B4-BE49-F238E27FC236}">
                <a16:creationId xmlns:a16="http://schemas.microsoft.com/office/drawing/2014/main" id="{1440E80A-C2EF-F57F-67E8-76C2E0374E84}"/>
              </a:ext>
            </a:extLst>
          </p:cNvPr>
          <p:cNvSpPr/>
          <p:nvPr/>
        </p:nvSpPr>
        <p:spPr>
          <a:xfrm>
            <a:off x="4815842" y="1618696"/>
            <a:ext cx="3908193" cy="2743200"/>
          </a:xfrm>
          <a:prstGeom prst="rect">
            <a:avLst/>
          </a:prstGeom>
          <a:solidFill>
            <a:srgbClr val="FBEDEC"/>
          </a:solidFill>
          <a:ln/>
        </p:spPr>
        <p:txBody>
          <a:bodyPr/>
          <a:lstStyle/>
          <a:p>
            <a:endParaRPr lang="en-US"/>
          </a:p>
        </p:txBody>
      </p:sp>
      <p:sp>
        <p:nvSpPr>
          <p:cNvPr id="23" name="Text 7">
            <a:extLst>
              <a:ext uri="{FF2B5EF4-FFF2-40B4-BE49-F238E27FC236}">
                <a16:creationId xmlns:a16="http://schemas.microsoft.com/office/drawing/2014/main" id="{D9DE865D-CC1B-998D-256B-E5B3E1868E35}"/>
              </a:ext>
            </a:extLst>
          </p:cNvPr>
          <p:cNvSpPr/>
          <p:nvPr/>
        </p:nvSpPr>
        <p:spPr>
          <a:xfrm>
            <a:off x="4953000" y="1756117"/>
            <a:ext cx="4846320" cy="457200"/>
          </a:xfrm>
          <a:prstGeom prst="rect">
            <a:avLst/>
          </a:prstGeom>
          <a:noFill/>
          <a:ln/>
        </p:spPr>
        <p:txBody>
          <a:bodyPr wrap="square" rtlCol="0" anchor="ctr"/>
          <a:lstStyle/>
          <a:p>
            <a:pPr marL="0" indent="0">
              <a:buNone/>
            </a:pPr>
            <a:r>
              <a:rPr lang="en-US" sz="1700" b="1" dirty="0">
                <a:solidFill>
                  <a:srgbClr val="990011"/>
                </a:solidFill>
                <a:latin typeface="+mj-lt"/>
                <a:ea typeface="Calibri" pitchFamily="34" charset="-122"/>
                <a:cs typeface="Calibri" pitchFamily="34" charset="-120"/>
              </a:rPr>
              <a:t>If PBU Is Discovered After-the-Fact</a:t>
            </a:r>
            <a:endParaRPr lang="en-US" sz="1700" dirty="0">
              <a:latin typeface="+mj-lt"/>
            </a:endParaRPr>
          </a:p>
        </p:txBody>
      </p:sp>
      <p:sp>
        <p:nvSpPr>
          <p:cNvPr id="25" name="Text 8">
            <a:extLst>
              <a:ext uri="{FF2B5EF4-FFF2-40B4-BE49-F238E27FC236}">
                <a16:creationId xmlns:a16="http://schemas.microsoft.com/office/drawing/2014/main" id="{B573CD8B-8A07-A57E-0CE4-F91EDAEBDB1A}"/>
              </a:ext>
            </a:extLst>
          </p:cNvPr>
          <p:cNvSpPr/>
          <p:nvPr/>
        </p:nvSpPr>
        <p:spPr>
          <a:xfrm>
            <a:off x="4931664" y="2426598"/>
            <a:ext cx="4846320" cy="393947"/>
          </a:xfrm>
          <a:prstGeom prst="rect">
            <a:avLst/>
          </a:prstGeom>
          <a:noFill/>
          <a:ln/>
        </p:spPr>
        <p:txBody>
          <a:bodyPr wrap="square" rtlCol="0" anchor="ctr"/>
          <a:lstStyle/>
          <a:p>
            <a:pPr marL="0" indent="0">
              <a:lnSpc>
                <a:spcPct val="125000"/>
              </a:lnSpc>
              <a:buNone/>
            </a:pPr>
            <a:r>
              <a:rPr lang="en-US" sz="1400" dirty="0">
                <a:solidFill>
                  <a:srgbClr val="23262B"/>
                </a:solidFill>
                <a:latin typeface="+mj-lt"/>
                <a:ea typeface="Calibri" pitchFamily="34" charset="-122"/>
                <a:cs typeface="Calibri" pitchFamily="34" charset="-120"/>
              </a:rPr>
              <a:t>Notify bond counsel as soon as possible.</a:t>
            </a:r>
            <a:endParaRPr lang="en-US" sz="1400" dirty="0">
              <a:latin typeface="+mj-lt"/>
            </a:endParaRPr>
          </a:p>
        </p:txBody>
      </p:sp>
      <p:sp>
        <p:nvSpPr>
          <p:cNvPr id="29" name="Text 9">
            <a:extLst>
              <a:ext uri="{FF2B5EF4-FFF2-40B4-BE49-F238E27FC236}">
                <a16:creationId xmlns:a16="http://schemas.microsoft.com/office/drawing/2014/main" id="{CD49C059-1F3A-11B5-5F49-0E55C7FED820}"/>
              </a:ext>
            </a:extLst>
          </p:cNvPr>
          <p:cNvSpPr/>
          <p:nvPr/>
        </p:nvSpPr>
        <p:spPr>
          <a:xfrm>
            <a:off x="4953000" y="2977932"/>
            <a:ext cx="3771035" cy="538609"/>
          </a:xfrm>
          <a:prstGeom prst="rect">
            <a:avLst/>
          </a:prstGeom>
          <a:noFill/>
          <a:ln/>
        </p:spPr>
        <p:txBody>
          <a:bodyPr wrap="square" rtlCol="0" anchor="ctr"/>
          <a:lstStyle/>
          <a:p>
            <a:pPr marL="0" indent="0">
              <a:buNone/>
            </a:pPr>
            <a:r>
              <a:rPr lang="en-US" sz="1400" i="1" dirty="0">
                <a:solidFill>
                  <a:srgbClr val="990011"/>
                </a:solidFill>
                <a:latin typeface="+mj-lt"/>
                <a:ea typeface="Calibri" pitchFamily="34" charset="-122"/>
                <a:cs typeface="Calibri" pitchFamily="34" charset="-120"/>
              </a:rPr>
              <a:t>Time matters — prompt disclosure preserves the widest range of remedial options.</a:t>
            </a:r>
            <a:endParaRPr lang="en-US" sz="1400" dirty="0">
              <a:latin typeface="+mj-lt"/>
            </a:endParaRPr>
          </a:p>
        </p:txBody>
      </p:sp>
    </p:spTree>
    <p:extLst>
      <p:ext uri="{BB962C8B-B14F-4D97-AF65-F5344CB8AC3E}">
        <p14:creationId xmlns:p14="http://schemas.microsoft.com/office/powerpoint/2010/main" val="17111969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29658-2B9D-2EBB-76DA-C9647BDC4C6E}"/>
            </a:ext>
          </a:extLst>
        </p:cNvPr>
        <p:cNvGrpSpPr/>
        <p:nvPr/>
      </p:nvGrpSpPr>
      <p:grpSpPr>
        <a:xfrm>
          <a:off x="0" y="0"/>
          <a:ext cx="0" cy="0"/>
          <a:chOff x="0" y="0"/>
          <a:chExt cx="0" cy="0"/>
        </a:xfrm>
      </p:grpSpPr>
      <p:sp>
        <p:nvSpPr>
          <p:cNvPr id="27" name="Title 1">
            <a:extLst>
              <a:ext uri="{FF2B5EF4-FFF2-40B4-BE49-F238E27FC236}">
                <a16:creationId xmlns:a16="http://schemas.microsoft.com/office/drawing/2014/main" id="{E003618A-D31F-6BA3-9A07-F556AD6E64E9}"/>
              </a:ext>
            </a:extLst>
          </p:cNvPr>
          <p:cNvSpPr txBox="1">
            <a:spLocks/>
          </p:cNvSpPr>
          <p:nvPr/>
        </p:nvSpPr>
        <p:spPr>
          <a:xfrm>
            <a:off x="417099" y="211885"/>
            <a:ext cx="8306936" cy="612868"/>
          </a:xfrm>
          <a:prstGeom prst="rect">
            <a:avLst/>
          </a:prstGeom>
        </p:spPr>
        <p:txBody>
          <a:bodyPr vert="horz" lIns="0" tIns="0" rIns="0" bIns="0" rtlCol="0" anchor="ctr">
            <a:noAutofit/>
          </a:bodyPr>
          <a:lstStyle>
            <a:lvl1pPr algn="l" defTabSz="887553" rtl="0" eaLnBrk="1" latinLnBrk="0" hangingPunct="1">
              <a:lnSpc>
                <a:spcPct val="90000"/>
              </a:lnSpc>
              <a:spcBef>
                <a:spcPct val="0"/>
              </a:spcBef>
              <a:buNone/>
              <a:defRPr sz="1941" b="1" kern="1200">
                <a:solidFill>
                  <a:schemeClr val="tx2"/>
                </a:solidFill>
                <a:latin typeface="+mj-lt"/>
                <a:ea typeface="+mj-ea"/>
                <a:cs typeface="+mj-cs"/>
              </a:defRPr>
            </a:lvl1pPr>
          </a:lstStyle>
          <a:p>
            <a:r>
              <a:rPr lang="en-US" sz="1900" cap="all" dirty="0"/>
              <a:t>What are Municipal Bonds?</a:t>
            </a:r>
          </a:p>
        </p:txBody>
      </p:sp>
      <p:cxnSp>
        <p:nvCxnSpPr>
          <p:cNvPr id="28" name="Straight Connector 27">
            <a:extLst>
              <a:ext uri="{FF2B5EF4-FFF2-40B4-BE49-F238E27FC236}">
                <a16:creationId xmlns:a16="http://schemas.microsoft.com/office/drawing/2014/main" id="{8CA1200B-1FE1-0DE6-3954-470295C0BBB9}"/>
              </a:ext>
            </a:extLst>
          </p:cNvPr>
          <p:cNvCxnSpPr/>
          <p:nvPr/>
        </p:nvCxnSpPr>
        <p:spPr>
          <a:xfrm>
            <a:off x="417098" y="762000"/>
            <a:ext cx="8312727" cy="0"/>
          </a:xfrm>
          <a:prstGeom prst="line">
            <a:avLst/>
          </a:prstGeom>
          <a:ln w="19050" cmpd="sng">
            <a:solidFill>
              <a:srgbClr val="A9A8A9"/>
            </a:solidFill>
          </a:ln>
          <a:effectLst/>
        </p:spPr>
        <p:style>
          <a:lnRef idx="2">
            <a:schemeClr val="accent1"/>
          </a:lnRef>
          <a:fillRef idx="0">
            <a:schemeClr val="accent1"/>
          </a:fillRef>
          <a:effectRef idx="1">
            <a:schemeClr val="accent1"/>
          </a:effectRef>
          <a:fontRef idx="minor">
            <a:schemeClr val="tx1"/>
          </a:fontRef>
        </p:style>
      </p:cxnSp>
      <p:sp>
        <p:nvSpPr>
          <p:cNvPr id="3" name="Slide Number Placeholder 2">
            <a:extLst>
              <a:ext uri="{FF2B5EF4-FFF2-40B4-BE49-F238E27FC236}">
                <a16:creationId xmlns:a16="http://schemas.microsoft.com/office/drawing/2014/main" id="{C2EE3168-255F-4CA7-855C-CBA594C50E73}"/>
              </a:ext>
            </a:extLst>
          </p:cNvPr>
          <p:cNvSpPr>
            <a:spLocks noGrp="1"/>
          </p:cNvSpPr>
          <p:nvPr>
            <p:ph type="sldNum" sz="quarter" idx="13"/>
          </p:nvPr>
        </p:nvSpPr>
        <p:spPr/>
        <p:txBody>
          <a:bodyPr/>
          <a:lstStyle/>
          <a:p>
            <a:fld id="{612DC607-6A03-FC4D-8F08-E2A898818239}" type="slidenum">
              <a:rPr lang="en-US" sz="880" smtClean="0">
                <a:solidFill>
                  <a:srgbClr val="00274C"/>
                </a:solidFill>
              </a:rPr>
              <a:pPr/>
              <a:t>3</a:t>
            </a:fld>
            <a:endParaRPr lang="en-US" sz="880" dirty="0">
              <a:solidFill>
                <a:srgbClr val="00274C"/>
              </a:solidFill>
            </a:endParaRPr>
          </a:p>
        </p:txBody>
      </p:sp>
      <p:sp>
        <p:nvSpPr>
          <p:cNvPr id="6" name="Slide Number Placeholder 1">
            <a:extLst>
              <a:ext uri="{FF2B5EF4-FFF2-40B4-BE49-F238E27FC236}">
                <a16:creationId xmlns:a16="http://schemas.microsoft.com/office/drawing/2014/main" id="{F9735951-14F8-F182-430D-070AC3B5DDDE}"/>
              </a:ext>
            </a:extLst>
          </p:cNvPr>
          <p:cNvSpPr txBox="1">
            <a:spLocks/>
          </p:cNvSpPr>
          <p:nvPr/>
        </p:nvSpPr>
        <p:spPr>
          <a:xfrm>
            <a:off x="9289195" y="7170827"/>
            <a:ext cx="371556" cy="246165"/>
          </a:xfrm>
          <a:prstGeom prst="rect">
            <a:avLst/>
          </a:prstGeom>
        </p:spPr>
        <p:txBody>
          <a:bodyPr vert="horz" lIns="91440" tIns="45720" rIns="91440" bIns="45720" rtlCol="0" anchor="ctr"/>
          <a:lstStyle>
            <a:defPPr>
              <a:defRPr lang="en-US"/>
            </a:defPPr>
            <a:lvl1pPr marL="0" algn="l" defTabSz="901479" rtl="0" eaLnBrk="1" latinLnBrk="0" hangingPunct="1">
              <a:defRPr sz="662" kern="1200">
                <a:solidFill>
                  <a:srgbClr val="656569"/>
                </a:solidFill>
                <a:latin typeface="+mn-lt"/>
                <a:ea typeface="+mn-ea"/>
                <a:cs typeface="+mn-cs"/>
              </a:defRPr>
            </a:lvl1pPr>
            <a:lvl2pPr marL="450742" algn="l" defTabSz="901479" rtl="0" eaLnBrk="1" latinLnBrk="0" hangingPunct="1">
              <a:defRPr sz="1800" kern="1200">
                <a:solidFill>
                  <a:schemeClr val="tx1"/>
                </a:solidFill>
                <a:latin typeface="+mn-lt"/>
                <a:ea typeface="+mn-ea"/>
                <a:cs typeface="+mn-cs"/>
              </a:defRPr>
            </a:lvl2pPr>
            <a:lvl3pPr marL="901479" algn="l" defTabSz="901479" rtl="0" eaLnBrk="1" latinLnBrk="0" hangingPunct="1">
              <a:defRPr sz="1800" kern="1200">
                <a:solidFill>
                  <a:schemeClr val="tx1"/>
                </a:solidFill>
                <a:latin typeface="+mn-lt"/>
                <a:ea typeface="+mn-ea"/>
                <a:cs typeface="+mn-cs"/>
              </a:defRPr>
            </a:lvl3pPr>
            <a:lvl4pPr marL="1352182" algn="l" defTabSz="901479" rtl="0" eaLnBrk="1" latinLnBrk="0" hangingPunct="1">
              <a:defRPr sz="1800" kern="1200">
                <a:solidFill>
                  <a:schemeClr val="tx1"/>
                </a:solidFill>
                <a:latin typeface="+mn-lt"/>
                <a:ea typeface="+mn-ea"/>
                <a:cs typeface="+mn-cs"/>
              </a:defRPr>
            </a:lvl4pPr>
            <a:lvl5pPr marL="1802904" algn="l" defTabSz="901479" rtl="0" eaLnBrk="1" latinLnBrk="0" hangingPunct="1">
              <a:defRPr sz="1800" kern="1200">
                <a:solidFill>
                  <a:schemeClr val="tx1"/>
                </a:solidFill>
                <a:latin typeface="+mn-lt"/>
                <a:ea typeface="+mn-ea"/>
                <a:cs typeface="+mn-cs"/>
              </a:defRPr>
            </a:lvl5pPr>
            <a:lvl6pPr marL="2253624" algn="l" defTabSz="901479" rtl="0" eaLnBrk="1" latinLnBrk="0" hangingPunct="1">
              <a:defRPr sz="1800" kern="1200">
                <a:solidFill>
                  <a:schemeClr val="tx1"/>
                </a:solidFill>
                <a:latin typeface="+mn-lt"/>
                <a:ea typeface="+mn-ea"/>
                <a:cs typeface="+mn-cs"/>
              </a:defRPr>
            </a:lvl6pPr>
            <a:lvl7pPr marL="2704345" algn="l" defTabSz="901479" rtl="0" eaLnBrk="1" latinLnBrk="0" hangingPunct="1">
              <a:defRPr sz="1800" kern="1200">
                <a:solidFill>
                  <a:schemeClr val="tx1"/>
                </a:solidFill>
                <a:latin typeface="+mn-lt"/>
                <a:ea typeface="+mn-ea"/>
                <a:cs typeface="+mn-cs"/>
              </a:defRPr>
            </a:lvl7pPr>
            <a:lvl8pPr marL="3155070" algn="l" defTabSz="901479" rtl="0" eaLnBrk="1" latinLnBrk="0" hangingPunct="1">
              <a:defRPr sz="1800" kern="1200">
                <a:solidFill>
                  <a:schemeClr val="tx1"/>
                </a:solidFill>
                <a:latin typeface="+mn-lt"/>
                <a:ea typeface="+mn-ea"/>
                <a:cs typeface="+mn-cs"/>
              </a:defRPr>
            </a:lvl8pPr>
            <a:lvl9pPr marL="3605793" algn="l" defTabSz="901479" rtl="0" eaLnBrk="1" latinLnBrk="0" hangingPunct="1">
              <a:defRPr sz="1800" kern="1200">
                <a:solidFill>
                  <a:schemeClr val="tx1"/>
                </a:solidFill>
                <a:latin typeface="+mn-lt"/>
                <a:ea typeface="+mn-ea"/>
                <a:cs typeface="+mn-cs"/>
              </a:defRPr>
            </a:lvl9pPr>
          </a:lstStyle>
          <a:p>
            <a:fld id="{092B9A0E-A7C1-7242-BB66-E26963B76CD3}" type="slidenum">
              <a:rPr lang="en-US" smtClean="0"/>
              <a:pPr/>
              <a:t>3</a:t>
            </a:fld>
            <a:endParaRPr lang="en-US" dirty="0"/>
          </a:p>
        </p:txBody>
      </p:sp>
      <p:sp>
        <p:nvSpPr>
          <p:cNvPr id="10" name="TextBox 9">
            <a:extLst>
              <a:ext uri="{FF2B5EF4-FFF2-40B4-BE49-F238E27FC236}">
                <a16:creationId xmlns:a16="http://schemas.microsoft.com/office/drawing/2014/main" id="{F499EDD8-9C06-80BA-0782-39C6F1BEF4FE}"/>
              </a:ext>
            </a:extLst>
          </p:cNvPr>
          <p:cNvSpPr txBox="1"/>
          <p:nvPr/>
        </p:nvSpPr>
        <p:spPr>
          <a:xfrm>
            <a:off x="447578" y="2514600"/>
            <a:ext cx="9477376" cy="3216265"/>
          </a:xfrm>
          <a:prstGeom prst="rect">
            <a:avLst/>
          </a:prstGeom>
          <a:noFill/>
        </p:spPr>
        <p:txBody>
          <a:bodyPr wrap="square" rtlCol="0">
            <a:spAutoFit/>
          </a:bodyPr>
          <a:lstStyle/>
          <a:p>
            <a:r>
              <a:rPr lang="en-US" sz="2800" dirty="0">
                <a:solidFill>
                  <a:srgbClr val="00274C"/>
                </a:solidFill>
              </a:rPr>
              <a:t>Major categories of bonds include:</a:t>
            </a:r>
          </a:p>
          <a:p>
            <a:pPr marL="285750" indent="-285750">
              <a:buFont typeface="Arial" panose="020B0604020202020204" pitchFamily="34" charset="0"/>
              <a:buChar char="•"/>
            </a:pPr>
            <a:endParaRPr lang="en-US" sz="2800" dirty="0">
              <a:solidFill>
                <a:srgbClr val="00274C"/>
              </a:solidFill>
            </a:endParaRPr>
          </a:p>
          <a:p>
            <a:pPr marL="966612" lvl="1" indent="-457200">
              <a:buFont typeface="Arial" panose="020B0604020202020204" pitchFamily="34" charset="0"/>
              <a:buChar char="•"/>
            </a:pPr>
            <a:r>
              <a:rPr lang="en-US" sz="2800" dirty="0">
                <a:solidFill>
                  <a:srgbClr val="00274C"/>
                </a:solidFill>
              </a:rPr>
              <a:t>Corporate Bonds</a:t>
            </a:r>
          </a:p>
          <a:p>
            <a:pPr marL="966612" lvl="1" indent="-457200">
              <a:buFont typeface="Arial" panose="020B0604020202020204" pitchFamily="34" charset="0"/>
              <a:buChar char="•"/>
            </a:pPr>
            <a:endParaRPr lang="en-US" sz="2800" b="1" dirty="0">
              <a:solidFill>
                <a:srgbClr val="00274C"/>
              </a:solidFill>
            </a:endParaRPr>
          </a:p>
          <a:p>
            <a:pPr marL="966612" lvl="1" indent="-457200">
              <a:buFont typeface="Arial" panose="020B0604020202020204" pitchFamily="34" charset="0"/>
              <a:buChar char="•"/>
            </a:pPr>
            <a:r>
              <a:rPr lang="en-US" sz="3500" b="1" dirty="0">
                <a:solidFill>
                  <a:srgbClr val="00B050"/>
                </a:solidFill>
              </a:rPr>
              <a:t>Municipal Bonds</a:t>
            </a:r>
          </a:p>
          <a:p>
            <a:pPr marL="966612" lvl="1" indent="-457200">
              <a:buFont typeface="Arial" panose="020B0604020202020204" pitchFamily="34" charset="0"/>
              <a:buChar char="•"/>
            </a:pPr>
            <a:endParaRPr lang="en-US" sz="2800" dirty="0">
              <a:solidFill>
                <a:srgbClr val="00274C"/>
              </a:solidFill>
            </a:endParaRPr>
          </a:p>
          <a:p>
            <a:pPr marL="966612" lvl="1" indent="-457200">
              <a:buFont typeface="Arial" panose="020B0604020202020204" pitchFamily="34" charset="0"/>
              <a:buChar char="•"/>
            </a:pPr>
            <a:r>
              <a:rPr lang="en-US" sz="2800" dirty="0">
                <a:solidFill>
                  <a:srgbClr val="00274C"/>
                </a:solidFill>
              </a:rPr>
              <a:t>U.S. Treasuries, notes, and bills  </a:t>
            </a:r>
          </a:p>
        </p:txBody>
      </p:sp>
      <p:sp>
        <p:nvSpPr>
          <p:cNvPr id="11" name="Freeform 9">
            <a:extLst>
              <a:ext uri="{FF2B5EF4-FFF2-40B4-BE49-F238E27FC236}">
                <a16:creationId xmlns:a16="http://schemas.microsoft.com/office/drawing/2014/main" id="{38B6B40D-A6C7-BE50-6213-16475775046B}"/>
              </a:ext>
            </a:extLst>
          </p:cNvPr>
          <p:cNvSpPr/>
          <p:nvPr/>
        </p:nvSpPr>
        <p:spPr>
          <a:xfrm>
            <a:off x="411308" y="1120841"/>
            <a:ext cx="8312727" cy="1008436"/>
          </a:xfrm>
          <a:custGeom>
            <a:avLst/>
            <a:gdLst>
              <a:gd name="connsiteX0" fmla="*/ 0 w 1051177"/>
              <a:gd name="connsiteY0" fmla="*/ 0 h 525588"/>
              <a:gd name="connsiteX1" fmla="*/ 1051177 w 1051177"/>
              <a:gd name="connsiteY1" fmla="*/ 0 h 525588"/>
              <a:gd name="connsiteX2" fmla="*/ 1051177 w 1051177"/>
              <a:gd name="connsiteY2" fmla="*/ 525588 h 525588"/>
              <a:gd name="connsiteX3" fmla="*/ 0 w 1051177"/>
              <a:gd name="connsiteY3" fmla="*/ 525588 h 525588"/>
              <a:gd name="connsiteX4" fmla="*/ 0 w 1051177"/>
              <a:gd name="connsiteY4" fmla="*/ 0 h 5255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1177" h="525588">
                <a:moveTo>
                  <a:pt x="0" y="0"/>
                </a:moveTo>
                <a:lnTo>
                  <a:pt x="1051177" y="0"/>
                </a:lnTo>
                <a:lnTo>
                  <a:pt x="1051177" y="525588"/>
                </a:lnTo>
                <a:lnTo>
                  <a:pt x="0" y="525588"/>
                </a:lnTo>
                <a:lnTo>
                  <a:pt x="0" y="0"/>
                </a:lnTo>
                <a:close/>
              </a:path>
            </a:pathLst>
          </a:custGeom>
          <a:solidFill>
            <a:schemeClr val="dk2"/>
          </a:solidFill>
          <a:ln w="3175">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2225" tIns="22225" rIns="22225" bIns="22225" numCol="1" spcCol="1270" anchor="ctr" anchorCtr="0">
            <a:noAutofit/>
          </a:bodyPr>
          <a:lstStyle/>
          <a:p>
            <a:pPr algn="ctr"/>
            <a:r>
              <a:rPr lang="en-US" sz="2800" dirty="0">
                <a:solidFill>
                  <a:schemeClr val="bg1"/>
                </a:solidFill>
              </a:rPr>
              <a:t>A</a:t>
            </a:r>
            <a:r>
              <a:rPr lang="en-US" sz="2800" b="1" dirty="0">
                <a:solidFill>
                  <a:schemeClr val="bg1"/>
                </a:solidFill>
              </a:rPr>
              <a:t> debt Instrument or “a loan” </a:t>
            </a:r>
            <a:r>
              <a:rPr lang="en-US" sz="2800" dirty="0">
                <a:solidFill>
                  <a:schemeClr val="bg1"/>
                </a:solidFill>
              </a:rPr>
              <a:t>where an investor lends money to a corporation or public entity </a:t>
            </a:r>
          </a:p>
        </p:txBody>
      </p:sp>
    </p:spTree>
    <p:extLst>
      <p:ext uri="{BB962C8B-B14F-4D97-AF65-F5344CB8AC3E}">
        <p14:creationId xmlns:p14="http://schemas.microsoft.com/office/powerpoint/2010/main" val="11154180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BC0CD2-2A1D-F820-863A-120616C6B251}"/>
            </a:ext>
          </a:extLst>
        </p:cNvPr>
        <p:cNvGrpSpPr/>
        <p:nvPr/>
      </p:nvGrpSpPr>
      <p:grpSpPr>
        <a:xfrm>
          <a:off x="0" y="0"/>
          <a:ext cx="0" cy="0"/>
          <a:chOff x="0" y="0"/>
          <a:chExt cx="0" cy="0"/>
        </a:xfrm>
      </p:grpSpPr>
      <p:sp>
        <p:nvSpPr>
          <p:cNvPr id="27" name="Title 1">
            <a:extLst>
              <a:ext uri="{FF2B5EF4-FFF2-40B4-BE49-F238E27FC236}">
                <a16:creationId xmlns:a16="http://schemas.microsoft.com/office/drawing/2014/main" id="{C975607F-ABC2-A053-4D4A-261CE7A1771E}"/>
              </a:ext>
            </a:extLst>
          </p:cNvPr>
          <p:cNvSpPr txBox="1">
            <a:spLocks/>
          </p:cNvSpPr>
          <p:nvPr/>
        </p:nvSpPr>
        <p:spPr>
          <a:xfrm>
            <a:off x="417099" y="211885"/>
            <a:ext cx="8306936" cy="612868"/>
          </a:xfrm>
          <a:prstGeom prst="rect">
            <a:avLst/>
          </a:prstGeom>
        </p:spPr>
        <p:txBody>
          <a:bodyPr vert="horz" lIns="0" tIns="0" rIns="0" bIns="0" rtlCol="0" anchor="ctr">
            <a:noAutofit/>
          </a:bodyPr>
          <a:lstStyle>
            <a:lvl1pPr algn="l" defTabSz="887553" rtl="0" eaLnBrk="1" latinLnBrk="0" hangingPunct="1">
              <a:lnSpc>
                <a:spcPct val="90000"/>
              </a:lnSpc>
              <a:spcBef>
                <a:spcPct val="0"/>
              </a:spcBef>
              <a:buNone/>
              <a:defRPr sz="1941" b="1" kern="1200">
                <a:solidFill>
                  <a:schemeClr val="tx2"/>
                </a:solidFill>
                <a:latin typeface="+mj-lt"/>
                <a:ea typeface="+mj-ea"/>
                <a:cs typeface="+mj-cs"/>
              </a:defRPr>
            </a:lvl1pPr>
          </a:lstStyle>
          <a:p>
            <a:r>
              <a:rPr lang="en-US" sz="1900" cap="all" dirty="0"/>
              <a:t>Discussion topics  </a:t>
            </a:r>
          </a:p>
        </p:txBody>
      </p:sp>
      <p:sp>
        <p:nvSpPr>
          <p:cNvPr id="2" name="Slide Number Placeholder 1">
            <a:extLst>
              <a:ext uri="{FF2B5EF4-FFF2-40B4-BE49-F238E27FC236}">
                <a16:creationId xmlns:a16="http://schemas.microsoft.com/office/drawing/2014/main" id="{2AB33468-7E3C-59E4-8B3D-FECC906D5AB4}"/>
              </a:ext>
            </a:extLst>
          </p:cNvPr>
          <p:cNvSpPr>
            <a:spLocks noGrp="1"/>
          </p:cNvSpPr>
          <p:nvPr>
            <p:ph type="sldNum" sz="quarter" idx="13"/>
          </p:nvPr>
        </p:nvSpPr>
        <p:spPr/>
        <p:txBody>
          <a:bodyPr/>
          <a:lstStyle/>
          <a:p>
            <a:fld id="{612DC607-6A03-FC4D-8F08-E2A898818239}" type="slidenum">
              <a:rPr lang="en-US" smtClean="0">
                <a:solidFill>
                  <a:srgbClr val="00274C"/>
                </a:solidFill>
              </a:rPr>
              <a:pPr/>
              <a:t>30</a:t>
            </a:fld>
            <a:endParaRPr lang="en-US" dirty="0">
              <a:solidFill>
                <a:srgbClr val="00274C"/>
              </a:solidFill>
            </a:endParaRPr>
          </a:p>
        </p:txBody>
      </p:sp>
      <p:cxnSp>
        <p:nvCxnSpPr>
          <p:cNvPr id="3" name="Straight Connector 2">
            <a:extLst>
              <a:ext uri="{FF2B5EF4-FFF2-40B4-BE49-F238E27FC236}">
                <a16:creationId xmlns:a16="http://schemas.microsoft.com/office/drawing/2014/main" id="{B5D98AE7-2502-D146-6BBF-27AC8991DB85}"/>
              </a:ext>
            </a:extLst>
          </p:cNvPr>
          <p:cNvCxnSpPr/>
          <p:nvPr/>
        </p:nvCxnSpPr>
        <p:spPr>
          <a:xfrm>
            <a:off x="417098" y="762000"/>
            <a:ext cx="8312727" cy="0"/>
          </a:xfrm>
          <a:prstGeom prst="line">
            <a:avLst/>
          </a:prstGeom>
          <a:ln w="19050" cmpd="sng">
            <a:solidFill>
              <a:srgbClr val="A9A8A9"/>
            </a:solidFill>
          </a:ln>
          <a:effectLst/>
        </p:spPr>
        <p:style>
          <a:lnRef idx="2">
            <a:schemeClr val="accent1"/>
          </a:lnRef>
          <a:fillRef idx="0">
            <a:schemeClr val="accent1"/>
          </a:fillRef>
          <a:effectRef idx="1">
            <a:schemeClr val="accent1"/>
          </a:effectRef>
          <a:fontRef idx="minor">
            <a:schemeClr val="tx1"/>
          </a:fontRef>
        </p:style>
      </p:cxnSp>
      <p:graphicFrame>
        <p:nvGraphicFramePr>
          <p:cNvPr id="6" name="Table 5">
            <a:extLst>
              <a:ext uri="{FF2B5EF4-FFF2-40B4-BE49-F238E27FC236}">
                <a16:creationId xmlns:a16="http://schemas.microsoft.com/office/drawing/2014/main" id="{323987F6-4E44-6307-A5B5-8FA571C5254C}"/>
              </a:ext>
            </a:extLst>
          </p:cNvPr>
          <p:cNvGraphicFramePr>
            <a:graphicFrameLocks noGrp="1"/>
          </p:cNvGraphicFramePr>
          <p:nvPr>
            <p:extLst>
              <p:ext uri="{D42A27DB-BD31-4B8C-83A1-F6EECF244321}">
                <p14:modId xmlns:p14="http://schemas.microsoft.com/office/powerpoint/2010/main" val="991656360"/>
              </p:ext>
            </p:extLst>
          </p:nvPr>
        </p:nvGraphicFramePr>
        <p:xfrm>
          <a:off x="609600" y="1673893"/>
          <a:ext cx="8186640" cy="2060823"/>
        </p:xfrm>
        <a:graphic>
          <a:graphicData uri="http://schemas.openxmlformats.org/drawingml/2006/table">
            <a:tbl>
              <a:tblPr>
                <a:tableStyleId>{2D5ABB26-0587-4C30-8999-92F81FD0307C}</a:tableStyleId>
              </a:tblPr>
              <a:tblGrid>
                <a:gridCol w="485877">
                  <a:extLst>
                    <a:ext uri="{9D8B030D-6E8A-4147-A177-3AD203B41FA5}">
                      <a16:colId xmlns:a16="http://schemas.microsoft.com/office/drawing/2014/main" val="1152150551"/>
                    </a:ext>
                  </a:extLst>
                </a:gridCol>
                <a:gridCol w="6364324">
                  <a:extLst>
                    <a:ext uri="{9D8B030D-6E8A-4147-A177-3AD203B41FA5}">
                      <a16:colId xmlns:a16="http://schemas.microsoft.com/office/drawing/2014/main" val="3122628768"/>
                    </a:ext>
                  </a:extLst>
                </a:gridCol>
                <a:gridCol w="1336439">
                  <a:extLst>
                    <a:ext uri="{9D8B030D-6E8A-4147-A177-3AD203B41FA5}">
                      <a16:colId xmlns:a16="http://schemas.microsoft.com/office/drawing/2014/main" val="3182422257"/>
                    </a:ext>
                  </a:extLst>
                </a:gridCol>
              </a:tblGrid>
              <a:tr h="340447">
                <a:tc>
                  <a:txBody>
                    <a:bodyPr/>
                    <a:lstStyle/>
                    <a:p>
                      <a:pPr marL="0" marR="0" algn="ctr">
                        <a:lnSpc>
                          <a:spcPct val="100000"/>
                        </a:lnSpc>
                        <a:spcBef>
                          <a:spcPts val="0"/>
                        </a:spcBef>
                        <a:spcAft>
                          <a:spcPts val="0"/>
                        </a:spcAft>
                      </a:pPr>
                      <a:endParaRPr lang="en-US" sz="1400" b="1" dirty="0">
                        <a:solidFill>
                          <a:schemeClr val="accent1"/>
                        </a:solidFill>
                        <a:effectLst/>
                        <a:latin typeface="+mn-lt"/>
                        <a:ea typeface="Calibri" panose="020F0502020204030204" pitchFamily="34" charset="0"/>
                        <a:cs typeface="Times New Roman" panose="02020603050405020304" pitchFamily="18" charset="0"/>
                      </a:endParaRPr>
                    </a:p>
                  </a:txBody>
                  <a:tcPr marL="62647" marR="62647" marT="62647" marB="62647" anchor="ctr">
                    <a:lnB w="12700" cap="flat" cmpd="sng" algn="ctr">
                      <a:noFill/>
                      <a:prstDash val="solid"/>
                      <a:round/>
                      <a:headEnd type="none" w="med" len="med"/>
                      <a:tailEnd type="none" w="med" len="med"/>
                    </a:lnB>
                    <a:solidFill>
                      <a:schemeClr val="bg1"/>
                    </a:solidFill>
                  </a:tcPr>
                </a:tc>
                <a:tc>
                  <a:txBody>
                    <a:bodyPr/>
                    <a:lstStyle/>
                    <a:p>
                      <a:pPr marL="0" marR="0" algn="l">
                        <a:lnSpc>
                          <a:spcPct val="100000"/>
                        </a:lnSpc>
                        <a:spcBef>
                          <a:spcPts val="0"/>
                        </a:spcBef>
                        <a:spcAft>
                          <a:spcPts val="0"/>
                        </a:spcAft>
                      </a:pPr>
                      <a:endParaRPr lang="en-US" sz="1400" b="1" dirty="0">
                        <a:solidFill>
                          <a:schemeClr val="accent1"/>
                        </a:solidFill>
                        <a:effectLst/>
                        <a:latin typeface="+mn-lt"/>
                        <a:ea typeface="Calibri" panose="020F0502020204030204" pitchFamily="34" charset="0"/>
                        <a:cs typeface="Times New Roman" panose="02020603050405020304" pitchFamily="18" charset="0"/>
                      </a:endParaRPr>
                    </a:p>
                  </a:txBody>
                  <a:tcPr marL="62647" marR="62647" marT="62647" marB="62647" anchor="ctr">
                    <a:lnB w="12700" cap="flat" cmpd="sng" algn="ctr">
                      <a:noFill/>
                      <a:prstDash val="solid"/>
                      <a:round/>
                      <a:headEnd type="none" w="med" len="med"/>
                      <a:tailEnd type="none" w="med" len="med"/>
                    </a:lnB>
                    <a:solidFill>
                      <a:schemeClr val="bg1"/>
                    </a:solidFill>
                  </a:tcPr>
                </a:tc>
                <a:tc>
                  <a:txBody>
                    <a:bodyPr/>
                    <a:lstStyle/>
                    <a:p>
                      <a:pPr marL="0" marR="0" algn="ctr">
                        <a:lnSpc>
                          <a:spcPct val="100000"/>
                        </a:lnSpc>
                        <a:spcBef>
                          <a:spcPts val="0"/>
                        </a:spcBef>
                        <a:spcAft>
                          <a:spcPts val="0"/>
                        </a:spcAft>
                      </a:pPr>
                      <a:endParaRPr lang="en-US" sz="1400" b="1" dirty="0">
                        <a:solidFill>
                          <a:schemeClr val="accent1"/>
                        </a:solidFill>
                        <a:effectLst/>
                        <a:latin typeface="+mn-lt"/>
                        <a:ea typeface="Calibri" panose="020F0502020204030204" pitchFamily="34" charset="0"/>
                        <a:cs typeface="Times New Roman" panose="02020603050405020304" pitchFamily="18" charset="0"/>
                      </a:endParaRPr>
                    </a:p>
                  </a:txBody>
                  <a:tcPr marL="62647" marR="62647" marT="62647" marB="62647" anchor="ctr">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24649429"/>
                  </a:ext>
                </a:extLst>
              </a:tr>
              <a:tr h="340447">
                <a:tc>
                  <a:txBody>
                    <a:bodyPr/>
                    <a:lstStyle/>
                    <a:p>
                      <a:pPr marL="0" marR="0" algn="l">
                        <a:lnSpc>
                          <a:spcPct val="100000"/>
                        </a:lnSpc>
                        <a:spcBef>
                          <a:spcPts val="0"/>
                        </a:spcBef>
                        <a:spcAft>
                          <a:spcPts val="0"/>
                        </a:spcAft>
                      </a:pPr>
                      <a:r>
                        <a:rPr lang="en-US" sz="2000" b="0" dirty="0">
                          <a:solidFill>
                            <a:schemeClr val="tx2"/>
                          </a:solidFill>
                          <a:effectLst/>
                          <a:latin typeface="+mn-lt"/>
                          <a:ea typeface="Calibri" panose="020F0502020204030204" pitchFamily="34" charset="0"/>
                          <a:cs typeface="Times New Roman" panose="02020603050405020304" pitchFamily="18" charset="0"/>
                        </a:rPr>
                        <a:t>1</a:t>
                      </a:r>
                    </a:p>
                  </a:txBody>
                  <a:tcPr marL="62647" marR="62647" marT="62647" marB="62647">
                    <a:lnT w="12700" cap="flat" cmpd="sng" algn="ctr">
                      <a:no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tc>
                  <a:txBody>
                    <a:bodyPr/>
                    <a:lstStyle/>
                    <a:p>
                      <a:pPr marL="0" marR="0" algn="l">
                        <a:lnSpc>
                          <a:spcPct val="100000"/>
                        </a:lnSpc>
                        <a:spcBef>
                          <a:spcPts val="0"/>
                        </a:spcBef>
                        <a:spcAft>
                          <a:spcPts val="0"/>
                        </a:spcAft>
                      </a:pPr>
                      <a:r>
                        <a:rPr lang="en-US" sz="2000" b="0" baseline="0" dirty="0">
                          <a:solidFill>
                            <a:schemeClr val="tx2"/>
                          </a:solidFill>
                          <a:effectLst/>
                          <a:latin typeface="+mn-lt"/>
                          <a:ea typeface="Calibri" panose="020F0502020204030204" pitchFamily="34" charset="0"/>
                          <a:cs typeface="Times New Roman" panose="02020603050405020304" pitchFamily="18" charset="0"/>
                        </a:rPr>
                        <a:t>Municipal Bonds Overview</a:t>
                      </a:r>
                      <a:endParaRPr lang="en-US" sz="2000" b="0" dirty="0">
                        <a:solidFill>
                          <a:schemeClr val="tx2"/>
                        </a:solidFill>
                        <a:effectLst/>
                        <a:latin typeface="+mn-lt"/>
                        <a:ea typeface="Calibri" panose="020F0502020204030204" pitchFamily="34" charset="0"/>
                        <a:cs typeface="Times New Roman" panose="02020603050405020304" pitchFamily="18" charset="0"/>
                      </a:endParaRPr>
                    </a:p>
                  </a:txBody>
                  <a:tcPr marL="62647" marR="62647" marT="62647" marB="62647">
                    <a:lnT w="12700" cap="flat" cmpd="sng" algn="ctr">
                      <a:no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tc>
                  <a:txBody>
                    <a:bodyPr/>
                    <a:lstStyle/>
                    <a:p>
                      <a:pPr marL="0" marR="0" lvl="0" indent="0" algn="ctr" defTabSz="1005840" rtl="0" eaLnBrk="1" fontAlgn="auto" latinLnBrk="0" hangingPunct="1">
                        <a:lnSpc>
                          <a:spcPct val="100000"/>
                        </a:lnSpc>
                        <a:spcBef>
                          <a:spcPts val="0"/>
                        </a:spcBef>
                        <a:spcAft>
                          <a:spcPts val="0"/>
                        </a:spcAft>
                        <a:buClrTx/>
                        <a:buSzTx/>
                        <a:buFontTx/>
                        <a:buNone/>
                        <a:tabLst/>
                        <a:defRPr/>
                      </a:pPr>
                      <a:endParaRPr lang="en-US" sz="1200" b="0" dirty="0">
                        <a:solidFill>
                          <a:schemeClr val="tx1"/>
                        </a:solidFill>
                        <a:effectLst/>
                        <a:latin typeface="+mn-lt"/>
                        <a:ea typeface="Calibri" panose="020F0502020204030204" pitchFamily="34" charset="0"/>
                        <a:cs typeface="Times New Roman" panose="02020603050405020304" pitchFamily="18" charset="0"/>
                      </a:endParaRPr>
                    </a:p>
                  </a:txBody>
                  <a:tcPr marL="62647" marR="62647" marT="62647" marB="62647">
                    <a:lnT w="12700" cap="flat" cmpd="sng" algn="ctr">
                      <a:no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621421906"/>
                  </a:ext>
                </a:extLst>
              </a:tr>
              <a:tr h="273212">
                <a:tc>
                  <a:txBody>
                    <a:bodyPr/>
                    <a:lstStyle/>
                    <a:p>
                      <a:pPr marL="0" marR="0" algn="l">
                        <a:lnSpc>
                          <a:spcPct val="100000"/>
                        </a:lnSpc>
                        <a:spcBef>
                          <a:spcPts val="0"/>
                        </a:spcBef>
                        <a:spcAft>
                          <a:spcPts val="0"/>
                        </a:spcAft>
                      </a:pPr>
                      <a:r>
                        <a:rPr lang="en-US" sz="2000" b="0" dirty="0">
                          <a:solidFill>
                            <a:schemeClr val="tx2"/>
                          </a:solidFill>
                          <a:effectLst/>
                          <a:latin typeface="+mn-lt"/>
                          <a:ea typeface="Calibri" panose="020F0502020204030204" pitchFamily="34" charset="0"/>
                          <a:cs typeface="Times New Roman" panose="02020603050405020304" pitchFamily="18" charset="0"/>
                        </a:rPr>
                        <a:t>2</a:t>
                      </a:r>
                    </a:p>
                  </a:txBody>
                  <a:tcPr marL="62647" marR="62647" marT="62647" marB="62647">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tc>
                  <a:txBody>
                    <a:bodyPr/>
                    <a:lstStyle/>
                    <a:p>
                      <a:pPr marL="0" marR="0" lvl="0" indent="0" algn="l" defTabSz="887553" rtl="0" eaLnBrk="1" fontAlgn="auto" latinLnBrk="0" hangingPunct="1">
                        <a:lnSpc>
                          <a:spcPct val="100000"/>
                        </a:lnSpc>
                        <a:spcBef>
                          <a:spcPts val="0"/>
                        </a:spcBef>
                        <a:spcAft>
                          <a:spcPts val="0"/>
                        </a:spcAft>
                        <a:buClrTx/>
                        <a:buSzTx/>
                        <a:buFontTx/>
                        <a:buNone/>
                        <a:tabLst>
                          <a:tab pos="457200" algn="l"/>
                        </a:tabLst>
                        <a:defRPr/>
                      </a:pPr>
                      <a:r>
                        <a:rPr lang="en-US" sz="2000" b="0" dirty="0">
                          <a:solidFill>
                            <a:schemeClr val="tx2"/>
                          </a:solidFill>
                          <a:effectLst/>
                          <a:latin typeface="+mn-lt"/>
                          <a:ea typeface="Times New Roman" panose="02020603050405020304" pitchFamily="18" charset="0"/>
                        </a:rPr>
                        <a:t>What is Arbitrage Rebate?</a:t>
                      </a:r>
                    </a:p>
                  </a:txBody>
                  <a:tcPr marL="66563" marR="66563" marT="0" marB="0"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tc>
                  <a:txBody>
                    <a:bodyPr/>
                    <a:lstStyle/>
                    <a:p>
                      <a:pPr marL="0" marR="0" algn="ctr">
                        <a:lnSpc>
                          <a:spcPct val="100000"/>
                        </a:lnSpc>
                        <a:spcBef>
                          <a:spcPts val="0"/>
                        </a:spcBef>
                        <a:spcAft>
                          <a:spcPts val="0"/>
                        </a:spcAft>
                      </a:pPr>
                      <a:endParaRPr lang="en-US" sz="1200" b="0" dirty="0">
                        <a:solidFill>
                          <a:schemeClr val="tx1"/>
                        </a:solidFill>
                        <a:effectLst/>
                        <a:latin typeface="+mn-lt"/>
                        <a:ea typeface="Calibri" panose="020F0502020204030204" pitchFamily="34" charset="0"/>
                        <a:cs typeface="Times New Roman" panose="02020603050405020304" pitchFamily="18" charset="0"/>
                      </a:endParaRPr>
                    </a:p>
                  </a:txBody>
                  <a:tcPr marL="62647" marR="62647" marT="62647" marB="62647">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930674121"/>
                  </a:ext>
                </a:extLst>
              </a:tr>
              <a:tr h="273212">
                <a:tc>
                  <a:txBody>
                    <a:bodyPr/>
                    <a:lstStyle/>
                    <a:p>
                      <a:pPr marL="0" marR="0" algn="l">
                        <a:lnSpc>
                          <a:spcPct val="100000"/>
                        </a:lnSpc>
                        <a:spcBef>
                          <a:spcPts val="0"/>
                        </a:spcBef>
                        <a:spcAft>
                          <a:spcPts val="0"/>
                        </a:spcAft>
                      </a:pPr>
                      <a:r>
                        <a:rPr lang="en-US" sz="2000" b="0" dirty="0">
                          <a:solidFill>
                            <a:schemeClr val="tx2"/>
                          </a:solidFill>
                          <a:effectLst/>
                          <a:latin typeface="+mn-lt"/>
                          <a:ea typeface="Calibri" panose="020F0502020204030204" pitchFamily="34" charset="0"/>
                          <a:cs typeface="Times New Roman" panose="02020603050405020304" pitchFamily="18" charset="0"/>
                        </a:rPr>
                        <a:t>3</a:t>
                      </a:r>
                    </a:p>
                  </a:txBody>
                  <a:tcPr marL="62647" marR="62647" marT="62647" marB="62647">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tc>
                  <a:txBody>
                    <a:bodyPr/>
                    <a:lstStyle/>
                    <a:p>
                      <a:pPr marL="0" marR="0" algn="l">
                        <a:spcBef>
                          <a:spcPts val="0"/>
                        </a:spcBef>
                        <a:spcAft>
                          <a:spcPts val="0"/>
                        </a:spcAft>
                        <a:tabLst>
                          <a:tab pos="457200" algn="l"/>
                        </a:tabLst>
                      </a:pPr>
                      <a:r>
                        <a:rPr lang="en-US" sz="2000" b="0" dirty="0">
                          <a:solidFill>
                            <a:schemeClr val="tx2"/>
                          </a:solidFill>
                          <a:effectLst/>
                          <a:latin typeface="+mn-lt"/>
                          <a:ea typeface="Times New Roman" panose="02020603050405020304" pitchFamily="18" charset="0"/>
                        </a:rPr>
                        <a:t>What is Private Business Use?</a:t>
                      </a:r>
                    </a:p>
                  </a:txBody>
                  <a:tcPr marL="66563" marR="66563" marT="0" marB="0"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tc>
                  <a:txBody>
                    <a:bodyPr/>
                    <a:lstStyle/>
                    <a:p>
                      <a:pPr marL="0" marR="0" algn="ctr">
                        <a:lnSpc>
                          <a:spcPct val="100000"/>
                        </a:lnSpc>
                        <a:spcBef>
                          <a:spcPts val="0"/>
                        </a:spcBef>
                        <a:spcAft>
                          <a:spcPts val="0"/>
                        </a:spcAft>
                      </a:pPr>
                      <a:endParaRPr lang="en-US" sz="1200" b="0" dirty="0">
                        <a:solidFill>
                          <a:schemeClr val="tx1"/>
                        </a:solidFill>
                        <a:effectLst/>
                        <a:latin typeface="+mn-lt"/>
                        <a:ea typeface="Calibri" panose="020F0502020204030204" pitchFamily="34" charset="0"/>
                        <a:cs typeface="Times New Roman" panose="02020603050405020304" pitchFamily="18" charset="0"/>
                      </a:endParaRPr>
                    </a:p>
                  </a:txBody>
                  <a:tcPr marL="62647" marR="62647" marT="62647" marB="62647">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4038471515"/>
                  </a:ext>
                </a:extLst>
              </a:tr>
              <a:tr h="273212">
                <a:tc>
                  <a:txBody>
                    <a:bodyPr/>
                    <a:lstStyle/>
                    <a:p>
                      <a:pPr marL="0" marR="0" algn="l">
                        <a:lnSpc>
                          <a:spcPct val="100000"/>
                        </a:lnSpc>
                        <a:spcBef>
                          <a:spcPts val="0"/>
                        </a:spcBef>
                        <a:spcAft>
                          <a:spcPts val="0"/>
                        </a:spcAft>
                      </a:pPr>
                      <a:r>
                        <a:rPr lang="en-US" sz="2000" b="0" dirty="0">
                          <a:solidFill>
                            <a:schemeClr val="tx2"/>
                          </a:solidFill>
                          <a:effectLst/>
                          <a:latin typeface="+mn-lt"/>
                          <a:ea typeface="Calibri" panose="020F0502020204030204" pitchFamily="34" charset="0"/>
                          <a:cs typeface="Times New Roman" panose="02020603050405020304" pitchFamily="18" charset="0"/>
                        </a:rPr>
                        <a:t>4</a:t>
                      </a:r>
                    </a:p>
                  </a:txBody>
                  <a:tcPr marL="62647" marR="62647" marT="62647" marB="62647">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tc>
                  <a:txBody>
                    <a:bodyPr/>
                    <a:lstStyle/>
                    <a:p>
                      <a:pPr marL="0" marR="0" algn="l">
                        <a:spcBef>
                          <a:spcPts val="0"/>
                        </a:spcBef>
                        <a:spcAft>
                          <a:spcPts val="0"/>
                        </a:spcAft>
                        <a:tabLst>
                          <a:tab pos="457200" algn="l"/>
                        </a:tabLst>
                      </a:pPr>
                      <a:r>
                        <a:rPr lang="en-US" sz="2000" b="0" dirty="0">
                          <a:solidFill>
                            <a:schemeClr val="tx2"/>
                          </a:solidFill>
                          <a:effectLst/>
                          <a:latin typeface="+mn-lt"/>
                          <a:ea typeface="Times New Roman" panose="02020603050405020304" pitchFamily="18" charset="0"/>
                        </a:rPr>
                        <a:t>Other Tax and Securities Considerations </a:t>
                      </a:r>
                    </a:p>
                  </a:txBody>
                  <a:tcPr marL="66563" marR="66563" marT="0" marB="0" anchor="ct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tc>
                  <a:txBody>
                    <a:bodyPr/>
                    <a:lstStyle/>
                    <a:p>
                      <a:pPr marL="0" marR="0" algn="ctr">
                        <a:lnSpc>
                          <a:spcPct val="100000"/>
                        </a:lnSpc>
                        <a:spcBef>
                          <a:spcPts val="0"/>
                        </a:spcBef>
                        <a:spcAft>
                          <a:spcPts val="0"/>
                        </a:spcAft>
                      </a:pPr>
                      <a:endParaRPr lang="en-US" sz="1200" b="0" dirty="0">
                        <a:solidFill>
                          <a:schemeClr val="tx1"/>
                        </a:solidFill>
                        <a:effectLst/>
                        <a:latin typeface="+mn-lt"/>
                        <a:ea typeface="Calibri" panose="020F0502020204030204" pitchFamily="34" charset="0"/>
                        <a:cs typeface="Times New Roman" panose="02020603050405020304" pitchFamily="18" charset="0"/>
                      </a:endParaRPr>
                    </a:p>
                  </a:txBody>
                  <a:tcPr marL="62647" marR="62647" marT="62647" marB="62647">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604185420"/>
                  </a:ext>
                </a:extLst>
              </a:tr>
            </a:tbl>
          </a:graphicData>
        </a:graphic>
      </p:graphicFrame>
    </p:spTree>
    <p:extLst>
      <p:ext uri="{BB962C8B-B14F-4D97-AF65-F5344CB8AC3E}">
        <p14:creationId xmlns:p14="http://schemas.microsoft.com/office/powerpoint/2010/main" val="23147565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42D5E16-12D1-0A94-E60A-EBA62773D614}"/>
              </a:ext>
            </a:extLst>
          </p:cNvPr>
          <p:cNvSpPr>
            <a:spLocks noGrp="1"/>
          </p:cNvSpPr>
          <p:nvPr>
            <p:ph type="title"/>
          </p:nvPr>
        </p:nvSpPr>
        <p:spPr>
          <a:xfrm>
            <a:off x="304800" y="1728216"/>
            <a:ext cx="2886456" cy="3394710"/>
          </a:xfrm>
        </p:spPr>
        <p:txBody>
          <a:bodyPr>
            <a:normAutofit/>
          </a:bodyPr>
          <a:lstStyle/>
          <a:p>
            <a:r>
              <a:rPr lang="en-US" sz="3000" dirty="0"/>
              <a:t>Why do I care why Martha Stewart went to jail?</a:t>
            </a:r>
          </a:p>
        </p:txBody>
      </p:sp>
      <p:graphicFrame>
        <p:nvGraphicFramePr>
          <p:cNvPr id="7" name="Content Placeholder 4">
            <a:extLst>
              <a:ext uri="{FF2B5EF4-FFF2-40B4-BE49-F238E27FC236}">
                <a16:creationId xmlns:a16="http://schemas.microsoft.com/office/drawing/2014/main" id="{5C1ABFAE-C29E-6E48-13C4-64D681059AEA}"/>
              </a:ext>
            </a:extLst>
          </p:cNvPr>
          <p:cNvGraphicFramePr>
            <a:graphicFrameLocks noGrp="1"/>
          </p:cNvGraphicFramePr>
          <p:nvPr>
            <p:ph idx="1"/>
            <p:extLst>
              <p:ext uri="{D42A27DB-BD31-4B8C-83A1-F6EECF244321}">
                <p14:modId xmlns:p14="http://schemas.microsoft.com/office/powerpoint/2010/main" val="3420396029"/>
              </p:ext>
            </p:extLst>
          </p:nvPr>
        </p:nvGraphicFramePr>
        <p:xfrm>
          <a:off x="3352800" y="685800"/>
          <a:ext cx="5398008" cy="5410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28" name="Straight Connector 27">
            <a:extLst>
              <a:ext uri="{FF2B5EF4-FFF2-40B4-BE49-F238E27FC236}">
                <a16:creationId xmlns:a16="http://schemas.microsoft.com/office/drawing/2014/main" id="{6E6252A0-A7F1-78DF-C3D8-2CEEB5FD7C42}"/>
              </a:ext>
            </a:extLst>
          </p:cNvPr>
          <p:cNvCxnSpPr/>
          <p:nvPr/>
        </p:nvCxnSpPr>
        <p:spPr>
          <a:xfrm>
            <a:off x="417098" y="762000"/>
            <a:ext cx="8312727" cy="0"/>
          </a:xfrm>
          <a:prstGeom prst="line">
            <a:avLst/>
          </a:prstGeom>
          <a:ln w="19050" cmpd="sng">
            <a:solidFill>
              <a:srgbClr val="A9A8A9"/>
            </a:solidFill>
          </a:ln>
          <a:effectLst/>
        </p:spPr>
        <p:style>
          <a:lnRef idx="2">
            <a:schemeClr val="accent1"/>
          </a:lnRef>
          <a:fillRef idx="0">
            <a:schemeClr val="accent1"/>
          </a:fillRef>
          <a:effectRef idx="1">
            <a:schemeClr val="accent1"/>
          </a:effectRef>
          <a:fontRef idx="minor">
            <a:schemeClr val="tx1"/>
          </a:fontRef>
        </p:style>
      </p:cxnSp>
      <p:sp>
        <p:nvSpPr>
          <p:cNvPr id="3" name="Title 1">
            <a:extLst>
              <a:ext uri="{FF2B5EF4-FFF2-40B4-BE49-F238E27FC236}">
                <a16:creationId xmlns:a16="http://schemas.microsoft.com/office/drawing/2014/main" id="{3D0B6AC2-2A86-5481-2C40-88AFB8B101DB}"/>
              </a:ext>
            </a:extLst>
          </p:cNvPr>
          <p:cNvSpPr txBox="1">
            <a:spLocks/>
          </p:cNvSpPr>
          <p:nvPr/>
        </p:nvSpPr>
        <p:spPr>
          <a:xfrm>
            <a:off x="417099" y="211885"/>
            <a:ext cx="8306936" cy="612868"/>
          </a:xfrm>
          <a:prstGeom prst="rect">
            <a:avLst/>
          </a:prstGeom>
        </p:spPr>
        <p:txBody>
          <a:bodyPr vert="horz" lIns="0" tIns="0" rIns="0" bIns="0" rtlCol="0" anchor="ctr">
            <a:noAutofit/>
          </a:bodyPr>
          <a:lstStyle>
            <a:lvl1pPr algn="l" defTabSz="887553" rtl="0" eaLnBrk="1" latinLnBrk="0" hangingPunct="1">
              <a:lnSpc>
                <a:spcPct val="90000"/>
              </a:lnSpc>
              <a:spcBef>
                <a:spcPct val="0"/>
              </a:spcBef>
              <a:buNone/>
              <a:defRPr sz="1941" b="1" kern="1200">
                <a:solidFill>
                  <a:schemeClr val="tx2"/>
                </a:solidFill>
                <a:latin typeface="+mj-lt"/>
                <a:ea typeface="+mj-ea"/>
                <a:cs typeface="+mj-cs"/>
              </a:defRPr>
            </a:lvl1pPr>
          </a:lstStyle>
          <a:p>
            <a:r>
              <a:rPr lang="en-US" sz="1900" cap="all" dirty="0"/>
              <a:t>Other tax and Securities considerations </a:t>
            </a:r>
          </a:p>
        </p:txBody>
      </p:sp>
    </p:spTree>
    <p:extLst>
      <p:ext uri="{BB962C8B-B14F-4D97-AF65-F5344CB8AC3E}">
        <p14:creationId xmlns:p14="http://schemas.microsoft.com/office/powerpoint/2010/main" val="380256246"/>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CDEDB-F774-8A52-22B2-7788F84C4DA7}"/>
              </a:ext>
            </a:extLst>
          </p:cNvPr>
          <p:cNvSpPr>
            <a:spLocks noGrp="1"/>
          </p:cNvSpPr>
          <p:nvPr>
            <p:ph type="title"/>
          </p:nvPr>
        </p:nvSpPr>
        <p:spPr>
          <a:xfrm>
            <a:off x="628650" y="1131094"/>
            <a:ext cx="7886700" cy="994172"/>
          </a:xfrm>
        </p:spPr>
        <p:txBody>
          <a:bodyPr/>
          <a:lstStyle/>
          <a:p>
            <a:r>
              <a:rPr lang="en-US" sz="2600" dirty="0"/>
              <a:t>U.S. Securities and Exchange Commission (SEC)	</a:t>
            </a:r>
          </a:p>
        </p:txBody>
      </p:sp>
      <p:sp>
        <p:nvSpPr>
          <p:cNvPr id="3" name="Content Placeholder 2">
            <a:extLst>
              <a:ext uri="{FF2B5EF4-FFF2-40B4-BE49-F238E27FC236}">
                <a16:creationId xmlns:a16="http://schemas.microsoft.com/office/drawing/2014/main" id="{5E22D781-8630-1B3C-78E2-0C41961C0268}"/>
              </a:ext>
            </a:extLst>
          </p:cNvPr>
          <p:cNvSpPr>
            <a:spLocks noGrp="1"/>
          </p:cNvSpPr>
          <p:nvPr>
            <p:ph idx="1"/>
          </p:nvPr>
        </p:nvSpPr>
        <p:spPr>
          <a:xfrm>
            <a:off x="627217" y="1981200"/>
            <a:ext cx="7886700" cy="3263504"/>
          </a:xfrm>
        </p:spPr>
        <p:txBody>
          <a:bodyPr/>
          <a:lstStyle/>
          <a:p>
            <a:r>
              <a:rPr lang="en-US" sz="1600" dirty="0"/>
              <a:t>SEC was created by the Securities Exchange Act of 1934 following the 1929 market crash</a:t>
            </a:r>
          </a:p>
          <a:p>
            <a:endParaRPr lang="en-US" sz="1600" dirty="0"/>
          </a:p>
          <a:p>
            <a:r>
              <a:rPr lang="en-US" sz="1600" dirty="0"/>
              <a:t>Mission = protect investors, keep markets fair and orderly, and help companies/governments raise money</a:t>
            </a:r>
          </a:p>
          <a:p>
            <a:pPr lvl="1"/>
            <a:r>
              <a:rPr lang="en-US" sz="1600" dirty="0"/>
              <a:t>Regulates the securities markets including brokers and dealers</a:t>
            </a:r>
          </a:p>
          <a:p>
            <a:pPr lvl="1"/>
            <a:r>
              <a:rPr lang="en-US" sz="1600" dirty="0"/>
              <a:t>Example = underwriters</a:t>
            </a:r>
          </a:p>
          <a:p>
            <a:endParaRPr lang="en-US" sz="1600" dirty="0"/>
          </a:p>
          <a:p>
            <a:r>
              <a:rPr lang="en-US" sz="1600" dirty="0"/>
              <a:t>Has authority to enforce laws and punish people</a:t>
            </a:r>
          </a:p>
          <a:p>
            <a:endParaRPr lang="en-US" sz="1600" dirty="0"/>
          </a:p>
          <a:p>
            <a:endParaRPr lang="en-US" sz="1600" dirty="0"/>
          </a:p>
        </p:txBody>
      </p:sp>
      <p:cxnSp>
        <p:nvCxnSpPr>
          <p:cNvPr id="4" name="Straight Connector 3">
            <a:extLst>
              <a:ext uri="{FF2B5EF4-FFF2-40B4-BE49-F238E27FC236}">
                <a16:creationId xmlns:a16="http://schemas.microsoft.com/office/drawing/2014/main" id="{0829404D-CF23-8767-A0A1-73DAD6AC4E42}"/>
              </a:ext>
            </a:extLst>
          </p:cNvPr>
          <p:cNvCxnSpPr/>
          <p:nvPr/>
        </p:nvCxnSpPr>
        <p:spPr>
          <a:xfrm>
            <a:off x="417098" y="762000"/>
            <a:ext cx="8312727" cy="0"/>
          </a:xfrm>
          <a:prstGeom prst="line">
            <a:avLst/>
          </a:prstGeom>
          <a:ln w="19050" cmpd="sng">
            <a:solidFill>
              <a:srgbClr val="A9A8A9"/>
            </a:solidFill>
          </a:ln>
          <a:effectLst/>
        </p:spPr>
        <p:style>
          <a:lnRef idx="2">
            <a:schemeClr val="accent1"/>
          </a:lnRef>
          <a:fillRef idx="0">
            <a:schemeClr val="accent1"/>
          </a:fillRef>
          <a:effectRef idx="1">
            <a:schemeClr val="accent1"/>
          </a:effectRef>
          <a:fontRef idx="minor">
            <a:schemeClr val="tx1"/>
          </a:fontRef>
        </p:style>
      </p:cxnSp>
      <p:sp>
        <p:nvSpPr>
          <p:cNvPr id="8" name="Title 1">
            <a:extLst>
              <a:ext uri="{FF2B5EF4-FFF2-40B4-BE49-F238E27FC236}">
                <a16:creationId xmlns:a16="http://schemas.microsoft.com/office/drawing/2014/main" id="{87B3A541-E394-2B9C-8B8C-F2CE06402A0C}"/>
              </a:ext>
            </a:extLst>
          </p:cNvPr>
          <p:cNvSpPr txBox="1">
            <a:spLocks/>
          </p:cNvSpPr>
          <p:nvPr/>
        </p:nvSpPr>
        <p:spPr>
          <a:xfrm>
            <a:off x="417099" y="211885"/>
            <a:ext cx="8306936" cy="612868"/>
          </a:xfrm>
          <a:prstGeom prst="rect">
            <a:avLst/>
          </a:prstGeom>
        </p:spPr>
        <p:txBody>
          <a:bodyPr vert="horz" lIns="0" tIns="0" rIns="0" bIns="0" rtlCol="0" anchor="ctr">
            <a:noAutofit/>
          </a:bodyPr>
          <a:lstStyle>
            <a:lvl1pPr algn="l" defTabSz="887553" rtl="0" eaLnBrk="1" latinLnBrk="0" hangingPunct="1">
              <a:lnSpc>
                <a:spcPct val="90000"/>
              </a:lnSpc>
              <a:spcBef>
                <a:spcPct val="0"/>
              </a:spcBef>
              <a:buNone/>
              <a:defRPr sz="1941" b="1" kern="1200">
                <a:solidFill>
                  <a:schemeClr val="tx2"/>
                </a:solidFill>
                <a:latin typeface="+mj-lt"/>
                <a:ea typeface="+mj-ea"/>
                <a:cs typeface="+mj-cs"/>
              </a:defRPr>
            </a:lvl1pPr>
          </a:lstStyle>
          <a:p>
            <a:r>
              <a:rPr lang="en-US" sz="1900" cap="all" dirty="0"/>
              <a:t>Other tax and Securities considerations </a:t>
            </a:r>
          </a:p>
        </p:txBody>
      </p:sp>
    </p:spTree>
    <p:extLst>
      <p:ext uri="{BB962C8B-B14F-4D97-AF65-F5344CB8AC3E}">
        <p14:creationId xmlns:p14="http://schemas.microsoft.com/office/powerpoint/2010/main" val="2740396692"/>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D5089-F929-5D50-1231-62431903A390}"/>
              </a:ext>
            </a:extLst>
          </p:cNvPr>
          <p:cNvSpPr>
            <a:spLocks noGrp="1"/>
          </p:cNvSpPr>
          <p:nvPr>
            <p:ph type="title"/>
          </p:nvPr>
        </p:nvSpPr>
        <p:spPr/>
        <p:txBody>
          <a:bodyPr/>
          <a:lstStyle/>
          <a:p>
            <a:pPr algn="ctr"/>
            <a:r>
              <a:rPr lang="en-US" sz="2600" dirty="0"/>
              <a:t>Securities Act of 1933</a:t>
            </a:r>
          </a:p>
        </p:txBody>
      </p:sp>
      <p:sp>
        <p:nvSpPr>
          <p:cNvPr id="3" name="Content Placeholder 2">
            <a:extLst>
              <a:ext uri="{FF2B5EF4-FFF2-40B4-BE49-F238E27FC236}">
                <a16:creationId xmlns:a16="http://schemas.microsoft.com/office/drawing/2014/main" id="{B535C090-44DA-2E22-5BF1-761FC91D0323}"/>
              </a:ext>
            </a:extLst>
          </p:cNvPr>
          <p:cNvSpPr>
            <a:spLocks noGrp="1"/>
          </p:cNvSpPr>
          <p:nvPr>
            <p:ph idx="1"/>
          </p:nvPr>
        </p:nvSpPr>
        <p:spPr/>
        <p:txBody>
          <a:bodyPr>
            <a:normAutofit/>
          </a:bodyPr>
          <a:lstStyle/>
          <a:p>
            <a:r>
              <a:rPr lang="en-US" sz="1800" dirty="0"/>
              <a:t>Regulates the securities</a:t>
            </a:r>
          </a:p>
          <a:p>
            <a:pPr lvl="1"/>
            <a:r>
              <a:rPr lang="en-US" sz="1800" dirty="0"/>
              <a:t>What rules have to be followed?</a:t>
            </a:r>
          </a:p>
          <a:p>
            <a:endParaRPr lang="en-US" sz="1800" dirty="0"/>
          </a:p>
          <a:p>
            <a:r>
              <a:rPr lang="en-US" sz="1800" dirty="0"/>
              <a:t>If it is a security, then it is either:</a:t>
            </a:r>
          </a:p>
          <a:p>
            <a:endParaRPr lang="en-US" sz="1800" dirty="0"/>
          </a:p>
          <a:p>
            <a:pPr lvl="1"/>
            <a:r>
              <a:rPr lang="en-US" sz="1800" dirty="0"/>
              <a:t>Registered with the SEC</a:t>
            </a:r>
          </a:p>
          <a:p>
            <a:pPr lvl="1"/>
            <a:r>
              <a:rPr lang="en-US" sz="1800" dirty="0"/>
              <a:t>Exempt</a:t>
            </a:r>
          </a:p>
          <a:p>
            <a:pPr lvl="1"/>
            <a:endParaRPr lang="en-US" sz="1800" dirty="0"/>
          </a:p>
          <a:p>
            <a:r>
              <a:rPr lang="en-US" sz="1800" dirty="0"/>
              <a:t>Exempt Securities – Section 3(a)(2)</a:t>
            </a:r>
          </a:p>
          <a:p>
            <a:pPr lvl="1"/>
            <a:r>
              <a:rPr lang="en-US" sz="1800" dirty="0"/>
              <a:t>Securities issued or guaranteed by a state or its political subdivision</a:t>
            </a:r>
          </a:p>
          <a:p>
            <a:pPr lvl="1"/>
            <a:r>
              <a:rPr lang="en-US" sz="1800" dirty="0"/>
              <a:t>Municipal bonds</a:t>
            </a:r>
          </a:p>
        </p:txBody>
      </p:sp>
      <p:cxnSp>
        <p:nvCxnSpPr>
          <p:cNvPr id="4" name="Straight Connector 3">
            <a:extLst>
              <a:ext uri="{FF2B5EF4-FFF2-40B4-BE49-F238E27FC236}">
                <a16:creationId xmlns:a16="http://schemas.microsoft.com/office/drawing/2014/main" id="{90A5D1F3-D25E-C6D9-3946-CA605DD0A0B9}"/>
              </a:ext>
            </a:extLst>
          </p:cNvPr>
          <p:cNvCxnSpPr/>
          <p:nvPr/>
        </p:nvCxnSpPr>
        <p:spPr>
          <a:xfrm>
            <a:off x="417098" y="762000"/>
            <a:ext cx="8312727" cy="0"/>
          </a:xfrm>
          <a:prstGeom prst="line">
            <a:avLst/>
          </a:prstGeom>
          <a:ln w="19050" cmpd="sng">
            <a:solidFill>
              <a:srgbClr val="A9A8A9"/>
            </a:solidFill>
          </a:ln>
          <a:effectLst/>
        </p:spPr>
        <p:style>
          <a:lnRef idx="2">
            <a:schemeClr val="accent1"/>
          </a:lnRef>
          <a:fillRef idx="0">
            <a:schemeClr val="accent1"/>
          </a:fillRef>
          <a:effectRef idx="1">
            <a:schemeClr val="accent1"/>
          </a:effectRef>
          <a:fontRef idx="minor">
            <a:schemeClr val="tx1"/>
          </a:fontRef>
        </p:style>
      </p:cxnSp>
      <p:sp>
        <p:nvSpPr>
          <p:cNvPr id="8" name="Title 1">
            <a:extLst>
              <a:ext uri="{FF2B5EF4-FFF2-40B4-BE49-F238E27FC236}">
                <a16:creationId xmlns:a16="http://schemas.microsoft.com/office/drawing/2014/main" id="{59631355-3C72-B08B-55A3-116C86B824DB}"/>
              </a:ext>
            </a:extLst>
          </p:cNvPr>
          <p:cNvSpPr txBox="1">
            <a:spLocks/>
          </p:cNvSpPr>
          <p:nvPr/>
        </p:nvSpPr>
        <p:spPr>
          <a:xfrm>
            <a:off x="417099" y="211885"/>
            <a:ext cx="8306936" cy="612868"/>
          </a:xfrm>
          <a:prstGeom prst="rect">
            <a:avLst/>
          </a:prstGeom>
        </p:spPr>
        <p:txBody>
          <a:bodyPr vert="horz" lIns="0" tIns="0" rIns="0" bIns="0" rtlCol="0" anchor="ctr">
            <a:noAutofit/>
          </a:bodyPr>
          <a:lstStyle>
            <a:lvl1pPr algn="l" defTabSz="887553" rtl="0" eaLnBrk="1" latinLnBrk="0" hangingPunct="1">
              <a:lnSpc>
                <a:spcPct val="90000"/>
              </a:lnSpc>
              <a:spcBef>
                <a:spcPct val="0"/>
              </a:spcBef>
              <a:buNone/>
              <a:defRPr sz="1941" b="1" kern="1200">
                <a:solidFill>
                  <a:schemeClr val="tx2"/>
                </a:solidFill>
                <a:latin typeface="+mj-lt"/>
                <a:ea typeface="+mj-ea"/>
                <a:cs typeface="+mj-cs"/>
              </a:defRPr>
            </a:lvl1pPr>
          </a:lstStyle>
          <a:p>
            <a:r>
              <a:rPr lang="en-US" sz="1900" cap="all" dirty="0"/>
              <a:t>Other tax and Securities considerations </a:t>
            </a:r>
          </a:p>
        </p:txBody>
      </p:sp>
    </p:spTree>
    <p:extLst>
      <p:ext uri="{BB962C8B-B14F-4D97-AF65-F5344CB8AC3E}">
        <p14:creationId xmlns:p14="http://schemas.microsoft.com/office/powerpoint/2010/main" val="1239600803"/>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0DECE-9BEC-9462-F6FD-9814BC33B002}"/>
              </a:ext>
            </a:extLst>
          </p:cNvPr>
          <p:cNvSpPr>
            <a:spLocks noGrp="1"/>
          </p:cNvSpPr>
          <p:nvPr>
            <p:ph type="title"/>
          </p:nvPr>
        </p:nvSpPr>
        <p:spPr/>
        <p:txBody>
          <a:bodyPr/>
          <a:lstStyle/>
          <a:p>
            <a:pPr algn="ctr"/>
            <a:r>
              <a:rPr lang="en-US" sz="2600" dirty="0"/>
              <a:t>Do “exempt securities” get a free pass?!?</a:t>
            </a:r>
          </a:p>
        </p:txBody>
      </p:sp>
      <p:sp>
        <p:nvSpPr>
          <p:cNvPr id="3" name="Content Placeholder 2">
            <a:extLst>
              <a:ext uri="{FF2B5EF4-FFF2-40B4-BE49-F238E27FC236}">
                <a16:creationId xmlns:a16="http://schemas.microsoft.com/office/drawing/2014/main" id="{D369E499-2582-36EE-6581-2BA6DAA0C8D3}"/>
              </a:ext>
            </a:extLst>
          </p:cNvPr>
          <p:cNvSpPr>
            <a:spLocks noGrp="1"/>
          </p:cNvSpPr>
          <p:nvPr>
            <p:ph idx="1"/>
          </p:nvPr>
        </p:nvSpPr>
        <p:spPr>
          <a:xfrm>
            <a:off x="417098" y="1917608"/>
            <a:ext cx="8234627" cy="3022784"/>
          </a:xfrm>
        </p:spPr>
        <p:txBody>
          <a:bodyPr>
            <a:normAutofit/>
          </a:bodyPr>
          <a:lstStyle/>
          <a:p>
            <a:r>
              <a:rPr lang="en-US" sz="1800" dirty="0"/>
              <a:t>Nope, just a few less rules.</a:t>
            </a:r>
          </a:p>
          <a:p>
            <a:endParaRPr lang="en-US" sz="1800" dirty="0"/>
          </a:p>
          <a:p>
            <a:r>
              <a:rPr lang="en-US" sz="1800" i="1" dirty="0"/>
              <a:t>Reves v. Ernst &amp; Young</a:t>
            </a:r>
            <a:r>
              <a:rPr lang="en-US" sz="1800" dirty="0"/>
              <a:t> (1990) = Intention of Congress in adopting the ’33 Act and ’34 Act “was to regulate investments, in whatever form they are made and whichever name they are called”</a:t>
            </a:r>
          </a:p>
          <a:p>
            <a:endParaRPr lang="en-US" sz="1800" dirty="0"/>
          </a:p>
          <a:p>
            <a:r>
              <a:rPr lang="en-US" sz="1800" dirty="0"/>
              <a:t>Rules that still apply – prohibition on fraudulent and deceptive practices </a:t>
            </a:r>
          </a:p>
          <a:p>
            <a:pPr lvl="1"/>
            <a:r>
              <a:rPr lang="en-US" sz="1800" dirty="0"/>
              <a:t>Section 10(b)(5) </a:t>
            </a:r>
          </a:p>
          <a:p>
            <a:pPr lvl="1"/>
            <a:r>
              <a:rPr lang="en-US" sz="1800" dirty="0"/>
              <a:t>Section 17a </a:t>
            </a:r>
          </a:p>
          <a:p>
            <a:pPr marL="0" lvl="1" indent="0">
              <a:buNone/>
            </a:pPr>
            <a:endParaRPr lang="en-US" sz="1800" dirty="0"/>
          </a:p>
          <a:p>
            <a:endParaRPr lang="en-US" sz="1800" dirty="0"/>
          </a:p>
          <a:p>
            <a:pPr lvl="1"/>
            <a:endParaRPr lang="en-US" sz="1800" dirty="0"/>
          </a:p>
        </p:txBody>
      </p:sp>
      <p:cxnSp>
        <p:nvCxnSpPr>
          <p:cNvPr id="4" name="Straight Connector 3">
            <a:extLst>
              <a:ext uri="{FF2B5EF4-FFF2-40B4-BE49-F238E27FC236}">
                <a16:creationId xmlns:a16="http://schemas.microsoft.com/office/drawing/2014/main" id="{336AA4C1-16C9-2DE2-C58A-1EF8D36B21CD}"/>
              </a:ext>
            </a:extLst>
          </p:cNvPr>
          <p:cNvCxnSpPr/>
          <p:nvPr/>
        </p:nvCxnSpPr>
        <p:spPr>
          <a:xfrm>
            <a:off x="417098" y="762000"/>
            <a:ext cx="8312727" cy="0"/>
          </a:xfrm>
          <a:prstGeom prst="line">
            <a:avLst/>
          </a:prstGeom>
          <a:ln w="19050" cmpd="sng">
            <a:solidFill>
              <a:srgbClr val="A9A8A9"/>
            </a:solidFill>
          </a:ln>
          <a:effectLst/>
        </p:spPr>
        <p:style>
          <a:lnRef idx="2">
            <a:schemeClr val="accent1"/>
          </a:lnRef>
          <a:fillRef idx="0">
            <a:schemeClr val="accent1"/>
          </a:fillRef>
          <a:effectRef idx="1">
            <a:schemeClr val="accent1"/>
          </a:effectRef>
          <a:fontRef idx="minor">
            <a:schemeClr val="tx1"/>
          </a:fontRef>
        </p:style>
      </p:cxnSp>
      <p:sp>
        <p:nvSpPr>
          <p:cNvPr id="8" name="Title 1">
            <a:extLst>
              <a:ext uri="{FF2B5EF4-FFF2-40B4-BE49-F238E27FC236}">
                <a16:creationId xmlns:a16="http://schemas.microsoft.com/office/drawing/2014/main" id="{F74E9BCF-6465-DE10-35EB-5ED5555A1538}"/>
              </a:ext>
            </a:extLst>
          </p:cNvPr>
          <p:cNvSpPr txBox="1">
            <a:spLocks/>
          </p:cNvSpPr>
          <p:nvPr/>
        </p:nvSpPr>
        <p:spPr>
          <a:xfrm>
            <a:off x="417099" y="211885"/>
            <a:ext cx="8306936" cy="612868"/>
          </a:xfrm>
          <a:prstGeom prst="rect">
            <a:avLst/>
          </a:prstGeom>
        </p:spPr>
        <p:txBody>
          <a:bodyPr vert="horz" lIns="0" tIns="0" rIns="0" bIns="0" rtlCol="0" anchor="ctr">
            <a:noAutofit/>
          </a:bodyPr>
          <a:lstStyle>
            <a:lvl1pPr algn="l" defTabSz="887553" rtl="0" eaLnBrk="1" latinLnBrk="0" hangingPunct="1">
              <a:lnSpc>
                <a:spcPct val="90000"/>
              </a:lnSpc>
              <a:spcBef>
                <a:spcPct val="0"/>
              </a:spcBef>
              <a:buNone/>
              <a:defRPr sz="1941" b="1" kern="1200">
                <a:solidFill>
                  <a:schemeClr val="tx2"/>
                </a:solidFill>
                <a:latin typeface="+mj-lt"/>
                <a:ea typeface="+mj-ea"/>
                <a:cs typeface="+mj-cs"/>
              </a:defRPr>
            </a:lvl1pPr>
          </a:lstStyle>
          <a:p>
            <a:r>
              <a:rPr lang="en-US" sz="1900" cap="all" dirty="0"/>
              <a:t>Other tax and Securities considerations </a:t>
            </a:r>
          </a:p>
        </p:txBody>
      </p:sp>
    </p:spTree>
    <p:extLst>
      <p:ext uri="{BB962C8B-B14F-4D97-AF65-F5344CB8AC3E}">
        <p14:creationId xmlns:p14="http://schemas.microsoft.com/office/powerpoint/2010/main" val="4283238646"/>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E86FE-ABE2-B406-86B0-3089293D54DA}"/>
              </a:ext>
            </a:extLst>
          </p:cNvPr>
          <p:cNvSpPr>
            <a:spLocks noGrp="1"/>
          </p:cNvSpPr>
          <p:nvPr>
            <p:ph type="title"/>
          </p:nvPr>
        </p:nvSpPr>
        <p:spPr>
          <a:xfrm>
            <a:off x="453253" y="1041555"/>
            <a:ext cx="8234627" cy="451037"/>
          </a:xfrm>
        </p:spPr>
        <p:txBody>
          <a:bodyPr/>
          <a:lstStyle/>
          <a:p>
            <a:pPr algn="ctr"/>
            <a:r>
              <a:rPr lang="en-US" sz="2600" dirty="0"/>
              <a:t>Section 10(b) and Rule 10(b)(5)</a:t>
            </a:r>
          </a:p>
        </p:txBody>
      </p:sp>
      <p:sp>
        <p:nvSpPr>
          <p:cNvPr id="3" name="Content Placeholder 2">
            <a:extLst>
              <a:ext uri="{FF2B5EF4-FFF2-40B4-BE49-F238E27FC236}">
                <a16:creationId xmlns:a16="http://schemas.microsoft.com/office/drawing/2014/main" id="{65039036-69DB-036A-1541-658E9D417B00}"/>
              </a:ext>
            </a:extLst>
          </p:cNvPr>
          <p:cNvSpPr>
            <a:spLocks noGrp="1"/>
          </p:cNvSpPr>
          <p:nvPr>
            <p:ph idx="1"/>
          </p:nvPr>
        </p:nvSpPr>
        <p:spPr>
          <a:xfrm>
            <a:off x="627217" y="1797248"/>
            <a:ext cx="7886700" cy="3263504"/>
          </a:xfrm>
        </p:spPr>
        <p:txBody>
          <a:bodyPr>
            <a:normAutofit/>
          </a:bodyPr>
          <a:lstStyle/>
          <a:p>
            <a:r>
              <a:rPr lang="x-none" sz="1800" dirty="0"/>
              <a:t>Rule 10b-5 makes it unlawful for any person:</a:t>
            </a:r>
            <a:endParaRPr lang="en-US" sz="1800" dirty="0"/>
          </a:p>
          <a:p>
            <a:endParaRPr lang="en-US" sz="1800" dirty="0"/>
          </a:p>
          <a:p>
            <a:pPr algn="just"/>
            <a:r>
              <a:rPr lang="x-none" sz="1800" dirty="0"/>
              <a:t>"(a) To employ any device, scheme, or artifice to defraud, (b) </a:t>
            </a:r>
            <a:r>
              <a:rPr lang="x-none" sz="1800" dirty="0">
                <a:solidFill>
                  <a:srgbClr val="FF0000"/>
                </a:solidFill>
              </a:rPr>
              <a:t>To </a:t>
            </a:r>
            <a:r>
              <a:rPr lang="x-none" sz="1800" dirty="0">
                <a:solidFill>
                  <a:srgbClr val="7030A0"/>
                </a:solidFill>
              </a:rPr>
              <a:t>make</a:t>
            </a:r>
            <a:r>
              <a:rPr lang="x-none" sz="1800" dirty="0">
                <a:solidFill>
                  <a:srgbClr val="FF0000"/>
                </a:solidFill>
              </a:rPr>
              <a:t> any untrue statement of a </a:t>
            </a:r>
            <a:r>
              <a:rPr lang="x-none" sz="1800" dirty="0">
                <a:solidFill>
                  <a:srgbClr val="7030A0"/>
                </a:solidFill>
              </a:rPr>
              <a:t>material</a:t>
            </a:r>
            <a:r>
              <a:rPr lang="x-none" sz="1800" dirty="0">
                <a:solidFill>
                  <a:srgbClr val="FF0000"/>
                </a:solidFill>
              </a:rPr>
              <a:t> fact or to </a:t>
            </a:r>
            <a:r>
              <a:rPr lang="x-none" sz="1800" dirty="0">
                <a:solidFill>
                  <a:srgbClr val="7030A0"/>
                </a:solidFill>
              </a:rPr>
              <a:t>omit</a:t>
            </a:r>
            <a:r>
              <a:rPr lang="x-none" sz="1800" dirty="0">
                <a:solidFill>
                  <a:srgbClr val="FF0000"/>
                </a:solidFill>
              </a:rPr>
              <a:t> to state a </a:t>
            </a:r>
            <a:r>
              <a:rPr lang="x-none" sz="1800" dirty="0">
                <a:solidFill>
                  <a:srgbClr val="7030A0"/>
                </a:solidFill>
              </a:rPr>
              <a:t>material</a:t>
            </a:r>
            <a:r>
              <a:rPr lang="x-none" sz="1800" dirty="0">
                <a:solidFill>
                  <a:srgbClr val="FF0000"/>
                </a:solidFill>
              </a:rPr>
              <a:t> fact necessary in order to make the statements made, in the light of the circumstances under which they were made, not misleading</a:t>
            </a:r>
            <a:r>
              <a:rPr lang="x-none" sz="1800" dirty="0"/>
              <a:t>, or (c) To engage in any act, practice, or course of business which operates or would operate as a fraud or deceit upon any person, in connection with the purchase or sale of any security."</a:t>
            </a:r>
            <a:endParaRPr lang="en-US" sz="1800" dirty="0"/>
          </a:p>
        </p:txBody>
      </p:sp>
      <p:cxnSp>
        <p:nvCxnSpPr>
          <p:cNvPr id="4" name="Straight Connector 3">
            <a:extLst>
              <a:ext uri="{FF2B5EF4-FFF2-40B4-BE49-F238E27FC236}">
                <a16:creationId xmlns:a16="http://schemas.microsoft.com/office/drawing/2014/main" id="{71EF7E37-D903-E89E-AB82-392D58977CD5}"/>
              </a:ext>
            </a:extLst>
          </p:cNvPr>
          <p:cNvCxnSpPr/>
          <p:nvPr/>
        </p:nvCxnSpPr>
        <p:spPr>
          <a:xfrm>
            <a:off x="417098" y="762000"/>
            <a:ext cx="8312727" cy="0"/>
          </a:xfrm>
          <a:prstGeom prst="line">
            <a:avLst/>
          </a:prstGeom>
          <a:ln w="19050" cmpd="sng">
            <a:solidFill>
              <a:srgbClr val="A9A8A9"/>
            </a:solidFill>
          </a:ln>
          <a:effectLst/>
        </p:spPr>
        <p:style>
          <a:lnRef idx="2">
            <a:schemeClr val="accent1"/>
          </a:lnRef>
          <a:fillRef idx="0">
            <a:schemeClr val="accent1"/>
          </a:fillRef>
          <a:effectRef idx="1">
            <a:schemeClr val="accent1"/>
          </a:effectRef>
          <a:fontRef idx="minor">
            <a:schemeClr val="tx1"/>
          </a:fontRef>
        </p:style>
      </p:cxnSp>
      <p:sp>
        <p:nvSpPr>
          <p:cNvPr id="8" name="Title 1">
            <a:extLst>
              <a:ext uri="{FF2B5EF4-FFF2-40B4-BE49-F238E27FC236}">
                <a16:creationId xmlns:a16="http://schemas.microsoft.com/office/drawing/2014/main" id="{A04012CB-6879-246B-C19B-8F9F5CCB03D5}"/>
              </a:ext>
            </a:extLst>
          </p:cNvPr>
          <p:cNvSpPr txBox="1">
            <a:spLocks/>
          </p:cNvSpPr>
          <p:nvPr/>
        </p:nvSpPr>
        <p:spPr>
          <a:xfrm>
            <a:off x="417099" y="211885"/>
            <a:ext cx="8306936" cy="612868"/>
          </a:xfrm>
          <a:prstGeom prst="rect">
            <a:avLst/>
          </a:prstGeom>
        </p:spPr>
        <p:txBody>
          <a:bodyPr vert="horz" lIns="0" tIns="0" rIns="0" bIns="0" rtlCol="0" anchor="ctr">
            <a:noAutofit/>
          </a:bodyPr>
          <a:lstStyle>
            <a:lvl1pPr algn="l" defTabSz="887553" rtl="0" eaLnBrk="1" latinLnBrk="0" hangingPunct="1">
              <a:lnSpc>
                <a:spcPct val="90000"/>
              </a:lnSpc>
              <a:spcBef>
                <a:spcPct val="0"/>
              </a:spcBef>
              <a:buNone/>
              <a:defRPr sz="1941" b="1" kern="1200">
                <a:solidFill>
                  <a:schemeClr val="tx2"/>
                </a:solidFill>
                <a:latin typeface="+mj-lt"/>
                <a:ea typeface="+mj-ea"/>
                <a:cs typeface="+mj-cs"/>
              </a:defRPr>
            </a:lvl1pPr>
          </a:lstStyle>
          <a:p>
            <a:r>
              <a:rPr lang="en-US" sz="1900" cap="all" dirty="0"/>
              <a:t>Other tax and Securities considerations </a:t>
            </a:r>
          </a:p>
        </p:txBody>
      </p:sp>
    </p:spTree>
    <p:extLst>
      <p:ext uri="{BB962C8B-B14F-4D97-AF65-F5344CB8AC3E}">
        <p14:creationId xmlns:p14="http://schemas.microsoft.com/office/powerpoint/2010/main" val="2302590637"/>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DB062-2D5F-DEEF-E520-55E23C794CC6}"/>
              </a:ext>
            </a:extLst>
          </p:cNvPr>
          <p:cNvSpPr>
            <a:spLocks noGrp="1"/>
          </p:cNvSpPr>
          <p:nvPr>
            <p:ph type="title"/>
          </p:nvPr>
        </p:nvSpPr>
        <p:spPr/>
        <p:txBody>
          <a:bodyPr/>
          <a:lstStyle/>
          <a:p>
            <a:pPr algn="ctr"/>
            <a:r>
              <a:rPr lang="en-US" sz="2600" dirty="0"/>
              <a:t>Rule 17(a)</a:t>
            </a:r>
          </a:p>
        </p:txBody>
      </p:sp>
      <p:sp>
        <p:nvSpPr>
          <p:cNvPr id="3" name="Content Placeholder 2">
            <a:extLst>
              <a:ext uri="{FF2B5EF4-FFF2-40B4-BE49-F238E27FC236}">
                <a16:creationId xmlns:a16="http://schemas.microsoft.com/office/drawing/2014/main" id="{A5007717-31C1-D37B-AB4D-F659273B4F71}"/>
              </a:ext>
            </a:extLst>
          </p:cNvPr>
          <p:cNvSpPr>
            <a:spLocks noGrp="1"/>
          </p:cNvSpPr>
          <p:nvPr>
            <p:ph idx="1"/>
          </p:nvPr>
        </p:nvSpPr>
        <p:spPr/>
        <p:txBody>
          <a:bodyPr>
            <a:normAutofit/>
          </a:bodyPr>
          <a:lstStyle/>
          <a:p>
            <a:pPr algn="just"/>
            <a:r>
              <a:rPr lang="x-none" sz="1800" dirty="0"/>
              <a:t>"It shall be unlawful for any person in the offer or sale of any securities . . . by the use of any . . . instruments of transportation or communication in interstate commerce . . . (1) to employ any device, scheme, or artifice to defraud, or (2) </a:t>
            </a:r>
            <a:r>
              <a:rPr lang="x-none" sz="1800" dirty="0">
                <a:solidFill>
                  <a:srgbClr val="FF0000"/>
                </a:solidFill>
              </a:rPr>
              <a:t>to obtain money or property by means of any untrue statement of a material fact or any omission to state a material fact necessary in order to make the statements made, in light of the circumstances under which they  were made, not misleadin</a:t>
            </a:r>
            <a:r>
              <a:rPr lang="x-none" sz="1800" dirty="0"/>
              <a:t>g; or (3) to engage in any transaction, practice, or course of business which operates or would operate as a fraud or deceit upon the purchaser."</a:t>
            </a:r>
            <a:endParaRPr lang="en-US" sz="1800" dirty="0"/>
          </a:p>
          <a:p>
            <a:endParaRPr lang="en-US" sz="1800" dirty="0"/>
          </a:p>
        </p:txBody>
      </p:sp>
      <p:cxnSp>
        <p:nvCxnSpPr>
          <p:cNvPr id="4" name="Straight Connector 3">
            <a:extLst>
              <a:ext uri="{FF2B5EF4-FFF2-40B4-BE49-F238E27FC236}">
                <a16:creationId xmlns:a16="http://schemas.microsoft.com/office/drawing/2014/main" id="{EE0C105F-C3B1-884A-3F83-E252D10F027A}"/>
              </a:ext>
            </a:extLst>
          </p:cNvPr>
          <p:cNvCxnSpPr/>
          <p:nvPr/>
        </p:nvCxnSpPr>
        <p:spPr>
          <a:xfrm>
            <a:off x="417098" y="762000"/>
            <a:ext cx="8312727" cy="0"/>
          </a:xfrm>
          <a:prstGeom prst="line">
            <a:avLst/>
          </a:prstGeom>
          <a:ln w="19050" cmpd="sng">
            <a:solidFill>
              <a:srgbClr val="A9A8A9"/>
            </a:solidFill>
          </a:ln>
          <a:effectLst/>
        </p:spPr>
        <p:style>
          <a:lnRef idx="2">
            <a:schemeClr val="accent1"/>
          </a:lnRef>
          <a:fillRef idx="0">
            <a:schemeClr val="accent1"/>
          </a:fillRef>
          <a:effectRef idx="1">
            <a:schemeClr val="accent1"/>
          </a:effectRef>
          <a:fontRef idx="minor">
            <a:schemeClr val="tx1"/>
          </a:fontRef>
        </p:style>
      </p:cxnSp>
      <p:sp>
        <p:nvSpPr>
          <p:cNvPr id="12" name="Title 1">
            <a:extLst>
              <a:ext uri="{FF2B5EF4-FFF2-40B4-BE49-F238E27FC236}">
                <a16:creationId xmlns:a16="http://schemas.microsoft.com/office/drawing/2014/main" id="{FC97AD59-97BB-96C6-A29E-FCD069909017}"/>
              </a:ext>
            </a:extLst>
          </p:cNvPr>
          <p:cNvSpPr txBox="1">
            <a:spLocks/>
          </p:cNvSpPr>
          <p:nvPr/>
        </p:nvSpPr>
        <p:spPr>
          <a:xfrm>
            <a:off x="417099" y="211885"/>
            <a:ext cx="8306936" cy="612868"/>
          </a:xfrm>
          <a:prstGeom prst="rect">
            <a:avLst/>
          </a:prstGeom>
        </p:spPr>
        <p:txBody>
          <a:bodyPr vert="horz" lIns="0" tIns="0" rIns="0" bIns="0" rtlCol="0" anchor="ctr">
            <a:noAutofit/>
          </a:bodyPr>
          <a:lstStyle>
            <a:lvl1pPr algn="l" defTabSz="887553" rtl="0" eaLnBrk="1" latinLnBrk="0" hangingPunct="1">
              <a:lnSpc>
                <a:spcPct val="90000"/>
              </a:lnSpc>
              <a:spcBef>
                <a:spcPct val="0"/>
              </a:spcBef>
              <a:buNone/>
              <a:defRPr sz="1941" b="1" kern="1200">
                <a:solidFill>
                  <a:schemeClr val="tx2"/>
                </a:solidFill>
                <a:latin typeface="+mj-lt"/>
                <a:ea typeface="+mj-ea"/>
                <a:cs typeface="+mj-cs"/>
              </a:defRPr>
            </a:lvl1pPr>
          </a:lstStyle>
          <a:p>
            <a:r>
              <a:rPr lang="en-US" sz="1900" cap="all" dirty="0"/>
              <a:t>Other tax and Securities considerations </a:t>
            </a:r>
          </a:p>
        </p:txBody>
      </p:sp>
    </p:spTree>
    <p:extLst>
      <p:ext uri="{BB962C8B-B14F-4D97-AF65-F5344CB8AC3E}">
        <p14:creationId xmlns:p14="http://schemas.microsoft.com/office/powerpoint/2010/main" val="3664381066"/>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E6B218-F7CD-9EB3-2BEB-BF577F2BE8F2}"/>
              </a:ext>
            </a:extLst>
          </p:cNvPr>
          <p:cNvSpPr>
            <a:spLocks noGrp="1"/>
          </p:cNvSpPr>
          <p:nvPr>
            <p:ph type="title"/>
          </p:nvPr>
        </p:nvSpPr>
        <p:spPr/>
        <p:txBody>
          <a:bodyPr/>
          <a:lstStyle/>
          <a:p>
            <a:pPr algn="ctr"/>
            <a:r>
              <a:rPr lang="en-US" sz="2600" dirty="0"/>
              <a:t>What is a material fact or omission?</a:t>
            </a:r>
          </a:p>
        </p:txBody>
      </p:sp>
      <p:sp>
        <p:nvSpPr>
          <p:cNvPr id="3" name="Content Placeholder 2">
            <a:extLst>
              <a:ext uri="{FF2B5EF4-FFF2-40B4-BE49-F238E27FC236}">
                <a16:creationId xmlns:a16="http://schemas.microsoft.com/office/drawing/2014/main" id="{CDF95015-4598-CF9A-41FC-ABD5FAC88C48}"/>
              </a:ext>
            </a:extLst>
          </p:cNvPr>
          <p:cNvSpPr>
            <a:spLocks noGrp="1"/>
          </p:cNvSpPr>
          <p:nvPr>
            <p:ph idx="1"/>
          </p:nvPr>
        </p:nvSpPr>
        <p:spPr/>
        <p:txBody>
          <a:bodyPr/>
          <a:lstStyle/>
          <a:p>
            <a:endParaRPr lang="en-US" sz="1800" dirty="0"/>
          </a:p>
          <a:p>
            <a:pPr algn="ctr"/>
            <a:r>
              <a:rPr lang="en-US" sz="1800" dirty="0"/>
              <a:t>A fact is "material" if there is a substantial likelihood that a reasonable investor would consider it important when making an investment decision.</a:t>
            </a:r>
          </a:p>
        </p:txBody>
      </p:sp>
      <p:cxnSp>
        <p:nvCxnSpPr>
          <p:cNvPr id="4" name="Straight Connector 3">
            <a:extLst>
              <a:ext uri="{FF2B5EF4-FFF2-40B4-BE49-F238E27FC236}">
                <a16:creationId xmlns:a16="http://schemas.microsoft.com/office/drawing/2014/main" id="{A18BEF92-26A3-6D4A-4C08-C52B605B4EEC}"/>
              </a:ext>
            </a:extLst>
          </p:cNvPr>
          <p:cNvCxnSpPr/>
          <p:nvPr/>
        </p:nvCxnSpPr>
        <p:spPr>
          <a:xfrm>
            <a:off x="417098" y="762000"/>
            <a:ext cx="8312727" cy="0"/>
          </a:xfrm>
          <a:prstGeom prst="line">
            <a:avLst/>
          </a:prstGeom>
          <a:ln w="19050" cmpd="sng">
            <a:solidFill>
              <a:srgbClr val="A9A8A9"/>
            </a:solidFill>
          </a:ln>
          <a:effectLst/>
        </p:spPr>
        <p:style>
          <a:lnRef idx="2">
            <a:schemeClr val="accent1"/>
          </a:lnRef>
          <a:fillRef idx="0">
            <a:schemeClr val="accent1"/>
          </a:fillRef>
          <a:effectRef idx="1">
            <a:schemeClr val="accent1"/>
          </a:effectRef>
          <a:fontRef idx="minor">
            <a:schemeClr val="tx1"/>
          </a:fontRef>
        </p:style>
      </p:cxnSp>
      <p:sp>
        <p:nvSpPr>
          <p:cNvPr id="8" name="Title 1">
            <a:extLst>
              <a:ext uri="{FF2B5EF4-FFF2-40B4-BE49-F238E27FC236}">
                <a16:creationId xmlns:a16="http://schemas.microsoft.com/office/drawing/2014/main" id="{58EEBF3F-EA9A-DA2F-0C31-C1481E353CC4}"/>
              </a:ext>
            </a:extLst>
          </p:cNvPr>
          <p:cNvSpPr txBox="1">
            <a:spLocks/>
          </p:cNvSpPr>
          <p:nvPr/>
        </p:nvSpPr>
        <p:spPr>
          <a:xfrm>
            <a:off x="417099" y="211885"/>
            <a:ext cx="8306936" cy="612868"/>
          </a:xfrm>
          <a:prstGeom prst="rect">
            <a:avLst/>
          </a:prstGeom>
        </p:spPr>
        <p:txBody>
          <a:bodyPr vert="horz" lIns="0" tIns="0" rIns="0" bIns="0" rtlCol="0" anchor="ctr">
            <a:noAutofit/>
          </a:bodyPr>
          <a:lstStyle>
            <a:lvl1pPr algn="l" defTabSz="887553" rtl="0" eaLnBrk="1" latinLnBrk="0" hangingPunct="1">
              <a:lnSpc>
                <a:spcPct val="90000"/>
              </a:lnSpc>
              <a:spcBef>
                <a:spcPct val="0"/>
              </a:spcBef>
              <a:buNone/>
              <a:defRPr sz="1941" b="1" kern="1200">
                <a:solidFill>
                  <a:schemeClr val="tx2"/>
                </a:solidFill>
                <a:latin typeface="+mj-lt"/>
                <a:ea typeface="+mj-ea"/>
                <a:cs typeface="+mj-cs"/>
              </a:defRPr>
            </a:lvl1pPr>
          </a:lstStyle>
          <a:p>
            <a:r>
              <a:rPr lang="en-US" sz="1900" cap="all" dirty="0"/>
              <a:t>Other tax and Securities considerations </a:t>
            </a:r>
          </a:p>
        </p:txBody>
      </p:sp>
    </p:spTree>
    <p:extLst>
      <p:ext uri="{BB962C8B-B14F-4D97-AF65-F5344CB8AC3E}">
        <p14:creationId xmlns:p14="http://schemas.microsoft.com/office/powerpoint/2010/main" val="2697458700"/>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F8906-6E0F-714A-5A1F-342F78222C3C}"/>
              </a:ext>
            </a:extLst>
          </p:cNvPr>
          <p:cNvSpPr>
            <a:spLocks noGrp="1"/>
          </p:cNvSpPr>
          <p:nvPr>
            <p:ph type="title"/>
          </p:nvPr>
        </p:nvSpPr>
        <p:spPr/>
        <p:txBody>
          <a:bodyPr/>
          <a:lstStyle/>
          <a:p>
            <a:r>
              <a:rPr lang="en-US" sz="2600" dirty="0"/>
              <a:t>How does this affect me?</a:t>
            </a:r>
          </a:p>
        </p:txBody>
      </p:sp>
      <p:sp>
        <p:nvSpPr>
          <p:cNvPr id="3" name="Content Placeholder 2">
            <a:extLst>
              <a:ext uri="{FF2B5EF4-FFF2-40B4-BE49-F238E27FC236}">
                <a16:creationId xmlns:a16="http://schemas.microsoft.com/office/drawing/2014/main" id="{AEDE1700-3298-3262-E616-8F3D82491882}"/>
              </a:ext>
            </a:extLst>
          </p:cNvPr>
          <p:cNvSpPr>
            <a:spLocks noGrp="1"/>
          </p:cNvSpPr>
          <p:nvPr>
            <p:ph idx="1"/>
          </p:nvPr>
        </p:nvSpPr>
        <p:spPr/>
        <p:txBody>
          <a:bodyPr>
            <a:normAutofit/>
          </a:bodyPr>
          <a:lstStyle/>
          <a:p>
            <a:r>
              <a:rPr lang="en-US" sz="1800" dirty="0"/>
              <a:t>Due diligence checklists – complete and accurate</a:t>
            </a:r>
          </a:p>
          <a:p>
            <a:pPr lvl="1"/>
            <a:r>
              <a:rPr lang="en-US" sz="1800" dirty="0"/>
              <a:t>Do you have the right people answering the questions?</a:t>
            </a:r>
          </a:p>
          <a:p>
            <a:pPr lvl="1"/>
            <a:r>
              <a:rPr lang="en-US" sz="1800" dirty="0"/>
              <a:t>“I don’t know” is probably not sufficient.</a:t>
            </a:r>
          </a:p>
          <a:p>
            <a:pPr lvl="1"/>
            <a:r>
              <a:rPr lang="en-US" sz="1800" dirty="0"/>
              <a:t>Did you look? Did you ask?</a:t>
            </a:r>
          </a:p>
          <a:p>
            <a:pPr lvl="1"/>
            <a:endParaRPr lang="en-US" sz="1800" dirty="0"/>
          </a:p>
          <a:p>
            <a:r>
              <a:rPr lang="en-US" sz="1800" dirty="0"/>
              <a:t>Review the preliminary official statement</a:t>
            </a:r>
          </a:p>
          <a:p>
            <a:pPr lvl="1"/>
            <a:r>
              <a:rPr lang="en-US" sz="1800" dirty="0"/>
              <a:t>Ask questions</a:t>
            </a:r>
          </a:p>
          <a:p>
            <a:pPr lvl="1"/>
            <a:r>
              <a:rPr lang="en-US" sz="1800" dirty="0"/>
              <a:t>Give us your input</a:t>
            </a:r>
          </a:p>
          <a:p>
            <a:pPr lvl="1"/>
            <a:endParaRPr lang="en-US" sz="1800" dirty="0"/>
          </a:p>
          <a:p>
            <a:r>
              <a:rPr lang="en-US" sz="1800" dirty="0"/>
              <a:t>Opportunity to tell your story – but not the teen-ager version</a:t>
            </a:r>
          </a:p>
          <a:p>
            <a:pPr lvl="1"/>
            <a:r>
              <a:rPr lang="en-US" sz="1800" dirty="0"/>
              <a:t>Don’t omit facts that aren’t in your favor</a:t>
            </a:r>
          </a:p>
          <a:p>
            <a:endParaRPr lang="en-US" sz="1800" dirty="0"/>
          </a:p>
        </p:txBody>
      </p:sp>
      <p:cxnSp>
        <p:nvCxnSpPr>
          <p:cNvPr id="4" name="Straight Connector 3">
            <a:extLst>
              <a:ext uri="{FF2B5EF4-FFF2-40B4-BE49-F238E27FC236}">
                <a16:creationId xmlns:a16="http://schemas.microsoft.com/office/drawing/2014/main" id="{AE627D59-9783-4E55-C412-50367360448B}"/>
              </a:ext>
            </a:extLst>
          </p:cNvPr>
          <p:cNvCxnSpPr/>
          <p:nvPr/>
        </p:nvCxnSpPr>
        <p:spPr>
          <a:xfrm>
            <a:off x="417098" y="762000"/>
            <a:ext cx="8312727" cy="0"/>
          </a:xfrm>
          <a:prstGeom prst="line">
            <a:avLst/>
          </a:prstGeom>
          <a:ln w="19050" cmpd="sng">
            <a:solidFill>
              <a:srgbClr val="A9A8A9"/>
            </a:solidFill>
          </a:ln>
          <a:effectLst/>
        </p:spPr>
        <p:style>
          <a:lnRef idx="2">
            <a:schemeClr val="accent1"/>
          </a:lnRef>
          <a:fillRef idx="0">
            <a:schemeClr val="accent1"/>
          </a:fillRef>
          <a:effectRef idx="1">
            <a:schemeClr val="accent1"/>
          </a:effectRef>
          <a:fontRef idx="minor">
            <a:schemeClr val="tx1"/>
          </a:fontRef>
        </p:style>
      </p:cxnSp>
      <p:sp>
        <p:nvSpPr>
          <p:cNvPr id="8" name="Title 1">
            <a:extLst>
              <a:ext uri="{FF2B5EF4-FFF2-40B4-BE49-F238E27FC236}">
                <a16:creationId xmlns:a16="http://schemas.microsoft.com/office/drawing/2014/main" id="{CA8862E3-7F7E-85ED-0027-E58FA48BA2FF}"/>
              </a:ext>
            </a:extLst>
          </p:cNvPr>
          <p:cNvSpPr txBox="1">
            <a:spLocks/>
          </p:cNvSpPr>
          <p:nvPr/>
        </p:nvSpPr>
        <p:spPr>
          <a:xfrm>
            <a:off x="417099" y="211885"/>
            <a:ext cx="8306936" cy="612868"/>
          </a:xfrm>
          <a:prstGeom prst="rect">
            <a:avLst/>
          </a:prstGeom>
        </p:spPr>
        <p:txBody>
          <a:bodyPr vert="horz" lIns="0" tIns="0" rIns="0" bIns="0" rtlCol="0" anchor="ctr">
            <a:noAutofit/>
          </a:bodyPr>
          <a:lstStyle>
            <a:lvl1pPr algn="l" defTabSz="887553" rtl="0" eaLnBrk="1" latinLnBrk="0" hangingPunct="1">
              <a:lnSpc>
                <a:spcPct val="90000"/>
              </a:lnSpc>
              <a:spcBef>
                <a:spcPct val="0"/>
              </a:spcBef>
              <a:buNone/>
              <a:defRPr sz="1941" b="1" kern="1200">
                <a:solidFill>
                  <a:schemeClr val="tx2"/>
                </a:solidFill>
                <a:latin typeface="+mj-lt"/>
                <a:ea typeface="+mj-ea"/>
                <a:cs typeface="+mj-cs"/>
              </a:defRPr>
            </a:lvl1pPr>
          </a:lstStyle>
          <a:p>
            <a:r>
              <a:rPr lang="en-US" sz="1900" cap="all" dirty="0"/>
              <a:t>Other tax and Securities considerations </a:t>
            </a:r>
          </a:p>
        </p:txBody>
      </p:sp>
    </p:spTree>
    <p:extLst>
      <p:ext uri="{BB962C8B-B14F-4D97-AF65-F5344CB8AC3E}">
        <p14:creationId xmlns:p14="http://schemas.microsoft.com/office/powerpoint/2010/main" val="3334272878"/>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0CE4D-8A54-06D4-0862-14BD01FA2FC6}"/>
              </a:ext>
            </a:extLst>
          </p:cNvPr>
          <p:cNvSpPr>
            <a:spLocks noGrp="1"/>
          </p:cNvSpPr>
          <p:nvPr>
            <p:ph type="title"/>
          </p:nvPr>
        </p:nvSpPr>
        <p:spPr/>
        <p:txBody>
          <a:bodyPr/>
          <a:lstStyle/>
          <a:p>
            <a:r>
              <a:rPr lang="en-US" sz="2600" dirty="0"/>
              <a:t>Disclosure is not one and done….</a:t>
            </a:r>
          </a:p>
        </p:txBody>
      </p:sp>
      <p:sp>
        <p:nvSpPr>
          <p:cNvPr id="3" name="Content Placeholder 2">
            <a:extLst>
              <a:ext uri="{FF2B5EF4-FFF2-40B4-BE49-F238E27FC236}">
                <a16:creationId xmlns:a16="http://schemas.microsoft.com/office/drawing/2014/main" id="{3BFFB56E-A822-8C00-C59C-AF97A4232EDD}"/>
              </a:ext>
            </a:extLst>
          </p:cNvPr>
          <p:cNvSpPr>
            <a:spLocks noGrp="1"/>
          </p:cNvSpPr>
          <p:nvPr>
            <p:ph idx="1"/>
          </p:nvPr>
        </p:nvSpPr>
        <p:spPr>
          <a:xfrm>
            <a:off x="459100" y="1473017"/>
            <a:ext cx="8234627" cy="2336984"/>
          </a:xfrm>
        </p:spPr>
        <p:txBody>
          <a:bodyPr/>
          <a:lstStyle/>
          <a:p>
            <a:r>
              <a:rPr lang="en-US" sz="1800" dirty="0"/>
              <a:t>Rule 15c2-12 = regulates underwriters’, but not Issuers’, conduct in connection with the </a:t>
            </a:r>
            <a:r>
              <a:rPr lang="en-US" sz="1800" dirty="0">
                <a:solidFill>
                  <a:srgbClr val="FF0000"/>
                </a:solidFill>
              </a:rPr>
              <a:t>initial</a:t>
            </a:r>
            <a:r>
              <a:rPr lang="en-US" sz="1800" dirty="0"/>
              <a:t> sale of municipal securities</a:t>
            </a:r>
          </a:p>
          <a:p>
            <a:endParaRPr lang="en-US" sz="1800" dirty="0"/>
          </a:p>
          <a:p>
            <a:pPr lvl="1"/>
            <a:r>
              <a:rPr lang="en-US" sz="1800" dirty="0"/>
              <a:t>Obtain and review an official statement that is “deemed final” by an Issuer</a:t>
            </a:r>
          </a:p>
          <a:p>
            <a:pPr lvl="1"/>
            <a:endParaRPr lang="en-US" sz="1800" dirty="0"/>
          </a:p>
          <a:p>
            <a:pPr lvl="1"/>
            <a:r>
              <a:rPr lang="en-US" sz="1800" dirty="0"/>
              <a:t>“reasonably determine” that the Issuer has undertaken in writing for the benefit of bondholders to provide certain </a:t>
            </a:r>
            <a:r>
              <a:rPr lang="en-US" sz="1800" dirty="0">
                <a:solidFill>
                  <a:srgbClr val="FF0000"/>
                </a:solidFill>
              </a:rPr>
              <a:t>on-going disclosure </a:t>
            </a:r>
            <a:r>
              <a:rPr lang="en-US" sz="1800" dirty="0"/>
              <a:t>information to the Municipal Securities Rulemaking Board</a:t>
            </a:r>
          </a:p>
          <a:p>
            <a:pPr lvl="2"/>
            <a:r>
              <a:rPr lang="en-US" sz="1800" dirty="0"/>
              <a:t>Continuing Disclosure Agreement</a:t>
            </a:r>
          </a:p>
        </p:txBody>
      </p:sp>
      <p:cxnSp>
        <p:nvCxnSpPr>
          <p:cNvPr id="4" name="Straight Connector 3">
            <a:extLst>
              <a:ext uri="{FF2B5EF4-FFF2-40B4-BE49-F238E27FC236}">
                <a16:creationId xmlns:a16="http://schemas.microsoft.com/office/drawing/2014/main" id="{D5E98FB9-CC21-2EFC-A63F-6BE9618F48FA}"/>
              </a:ext>
            </a:extLst>
          </p:cNvPr>
          <p:cNvCxnSpPr/>
          <p:nvPr/>
        </p:nvCxnSpPr>
        <p:spPr>
          <a:xfrm>
            <a:off x="417098" y="762000"/>
            <a:ext cx="8312727" cy="0"/>
          </a:xfrm>
          <a:prstGeom prst="line">
            <a:avLst/>
          </a:prstGeom>
          <a:ln w="19050" cmpd="sng">
            <a:solidFill>
              <a:srgbClr val="A9A8A9"/>
            </a:solidFill>
          </a:ln>
          <a:effectLst/>
        </p:spPr>
        <p:style>
          <a:lnRef idx="2">
            <a:schemeClr val="accent1"/>
          </a:lnRef>
          <a:fillRef idx="0">
            <a:schemeClr val="accent1"/>
          </a:fillRef>
          <a:effectRef idx="1">
            <a:schemeClr val="accent1"/>
          </a:effectRef>
          <a:fontRef idx="minor">
            <a:schemeClr val="tx1"/>
          </a:fontRef>
        </p:style>
      </p:cxnSp>
      <p:sp>
        <p:nvSpPr>
          <p:cNvPr id="8" name="Title 1">
            <a:extLst>
              <a:ext uri="{FF2B5EF4-FFF2-40B4-BE49-F238E27FC236}">
                <a16:creationId xmlns:a16="http://schemas.microsoft.com/office/drawing/2014/main" id="{66D47FAE-7512-95C4-9854-B8CA6FB7FBFB}"/>
              </a:ext>
            </a:extLst>
          </p:cNvPr>
          <p:cNvSpPr txBox="1">
            <a:spLocks/>
          </p:cNvSpPr>
          <p:nvPr/>
        </p:nvSpPr>
        <p:spPr>
          <a:xfrm>
            <a:off x="417099" y="211885"/>
            <a:ext cx="8306936" cy="612868"/>
          </a:xfrm>
          <a:prstGeom prst="rect">
            <a:avLst/>
          </a:prstGeom>
        </p:spPr>
        <p:txBody>
          <a:bodyPr vert="horz" lIns="0" tIns="0" rIns="0" bIns="0" rtlCol="0" anchor="ctr">
            <a:noAutofit/>
          </a:bodyPr>
          <a:lstStyle>
            <a:lvl1pPr algn="l" defTabSz="887553" rtl="0" eaLnBrk="1" latinLnBrk="0" hangingPunct="1">
              <a:lnSpc>
                <a:spcPct val="90000"/>
              </a:lnSpc>
              <a:spcBef>
                <a:spcPct val="0"/>
              </a:spcBef>
              <a:buNone/>
              <a:defRPr sz="1941" b="1" kern="1200">
                <a:solidFill>
                  <a:schemeClr val="tx2"/>
                </a:solidFill>
                <a:latin typeface="+mj-lt"/>
                <a:ea typeface="+mj-ea"/>
                <a:cs typeface="+mj-cs"/>
              </a:defRPr>
            </a:lvl1pPr>
          </a:lstStyle>
          <a:p>
            <a:r>
              <a:rPr lang="en-US" sz="1900" cap="all" dirty="0"/>
              <a:t>Other tax and Securities considerations </a:t>
            </a:r>
          </a:p>
        </p:txBody>
      </p:sp>
    </p:spTree>
    <p:extLst>
      <p:ext uri="{BB962C8B-B14F-4D97-AF65-F5344CB8AC3E}">
        <p14:creationId xmlns:p14="http://schemas.microsoft.com/office/powerpoint/2010/main" val="356268594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24AA38-EF83-27F6-EC3B-09DEF9D94765}"/>
            </a:ext>
          </a:extLst>
        </p:cNvPr>
        <p:cNvGrpSpPr/>
        <p:nvPr/>
      </p:nvGrpSpPr>
      <p:grpSpPr>
        <a:xfrm>
          <a:off x="0" y="0"/>
          <a:ext cx="0" cy="0"/>
          <a:chOff x="0" y="0"/>
          <a:chExt cx="0" cy="0"/>
        </a:xfrm>
      </p:grpSpPr>
      <p:sp>
        <p:nvSpPr>
          <p:cNvPr id="27" name="Title 1">
            <a:extLst>
              <a:ext uri="{FF2B5EF4-FFF2-40B4-BE49-F238E27FC236}">
                <a16:creationId xmlns:a16="http://schemas.microsoft.com/office/drawing/2014/main" id="{C3A7DB75-C955-61A0-301A-E75FF8D94B81}"/>
              </a:ext>
            </a:extLst>
          </p:cNvPr>
          <p:cNvSpPr txBox="1">
            <a:spLocks/>
          </p:cNvSpPr>
          <p:nvPr/>
        </p:nvSpPr>
        <p:spPr>
          <a:xfrm>
            <a:off x="417099" y="211885"/>
            <a:ext cx="8306936" cy="612868"/>
          </a:xfrm>
          <a:prstGeom prst="rect">
            <a:avLst/>
          </a:prstGeom>
        </p:spPr>
        <p:txBody>
          <a:bodyPr vert="horz" lIns="0" tIns="0" rIns="0" bIns="0" rtlCol="0" anchor="ctr">
            <a:noAutofit/>
          </a:bodyPr>
          <a:lstStyle>
            <a:lvl1pPr algn="l" defTabSz="887553" rtl="0" eaLnBrk="1" latinLnBrk="0" hangingPunct="1">
              <a:lnSpc>
                <a:spcPct val="90000"/>
              </a:lnSpc>
              <a:spcBef>
                <a:spcPct val="0"/>
              </a:spcBef>
              <a:buNone/>
              <a:defRPr sz="1941" b="1" kern="1200">
                <a:solidFill>
                  <a:schemeClr val="tx2"/>
                </a:solidFill>
                <a:latin typeface="+mj-lt"/>
                <a:ea typeface="+mj-ea"/>
                <a:cs typeface="+mj-cs"/>
              </a:defRPr>
            </a:lvl1pPr>
          </a:lstStyle>
          <a:p>
            <a:r>
              <a:rPr lang="en-US" sz="1900" cap="all" dirty="0"/>
              <a:t>What are Municipal Bonds?</a:t>
            </a:r>
          </a:p>
        </p:txBody>
      </p:sp>
      <p:cxnSp>
        <p:nvCxnSpPr>
          <p:cNvPr id="28" name="Straight Connector 27">
            <a:extLst>
              <a:ext uri="{FF2B5EF4-FFF2-40B4-BE49-F238E27FC236}">
                <a16:creationId xmlns:a16="http://schemas.microsoft.com/office/drawing/2014/main" id="{8D5507B5-ADAC-CBBD-A721-51D1EC8EB38D}"/>
              </a:ext>
            </a:extLst>
          </p:cNvPr>
          <p:cNvCxnSpPr/>
          <p:nvPr/>
        </p:nvCxnSpPr>
        <p:spPr>
          <a:xfrm>
            <a:off x="417098" y="762000"/>
            <a:ext cx="8312727" cy="0"/>
          </a:xfrm>
          <a:prstGeom prst="line">
            <a:avLst/>
          </a:prstGeom>
          <a:ln w="19050" cmpd="sng">
            <a:solidFill>
              <a:srgbClr val="A9A8A9"/>
            </a:solidFill>
          </a:ln>
          <a:effectLst/>
        </p:spPr>
        <p:style>
          <a:lnRef idx="2">
            <a:schemeClr val="accent1"/>
          </a:lnRef>
          <a:fillRef idx="0">
            <a:schemeClr val="accent1"/>
          </a:fillRef>
          <a:effectRef idx="1">
            <a:schemeClr val="accent1"/>
          </a:effectRef>
          <a:fontRef idx="minor">
            <a:schemeClr val="tx1"/>
          </a:fontRef>
        </p:style>
      </p:cxnSp>
      <p:sp>
        <p:nvSpPr>
          <p:cNvPr id="3" name="Slide Number Placeholder 2">
            <a:extLst>
              <a:ext uri="{FF2B5EF4-FFF2-40B4-BE49-F238E27FC236}">
                <a16:creationId xmlns:a16="http://schemas.microsoft.com/office/drawing/2014/main" id="{6CC49FB7-92EC-A375-E72F-61669DCB5FD4}"/>
              </a:ext>
            </a:extLst>
          </p:cNvPr>
          <p:cNvSpPr>
            <a:spLocks noGrp="1"/>
          </p:cNvSpPr>
          <p:nvPr>
            <p:ph type="sldNum" sz="quarter" idx="13"/>
          </p:nvPr>
        </p:nvSpPr>
        <p:spPr/>
        <p:txBody>
          <a:bodyPr/>
          <a:lstStyle/>
          <a:p>
            <a:fld id="{612DC607-6A03-FC4D-8F08-E2A898818239}" type="slidenum">
              <a:rPr lang="en-US" sz="880" smtClean="0">
                <a:solidFill>
                  <a:srgbClr val="00274C"/>
                </a:solidFill>
              </a:rPr>
              <a:pPr/>
              <a:t>4</a:t>
            </a:fld>
            <a:endParaRPr lang="en-US" sz="880" dirty="0">
              <a:solidFill>
                <a:srgbClr val="00274C"/>
              </a:solidFill>
            </a:endParaRPr>
          </a:p>
        </p:txBody>
      </p:sp>
      <p:sp>
        <p:nvSpPr>
          <p:cNvPr id="6" name="Slide Number Placeholder 1">
            <a:extLst>
              <a:ext uri="{FF2B5EF4-FFF2-40B4-BE49-F238E27FC236}">
                <a16:creationId xmlns:a16="http://schemas.microsoft.com/office/drawing/2014/main" id="{A62364C7-BD5A-4165-B82F-8DBD3D29BD73}"/>
              </a:ext>
            </a:extLst>
          </p:cNvPr>
          <p:cNvSpPr txBox="1">
            <a:spLocks/>
          </p:cNvSpPr>
          <p:nvPr/>
        </p:nvSpPr>
        <p:spPr>
          <a:xfrm>
            <a:off x="9289195" y="7170827"/>
            <a:ext cx="371556" cy="246165"/>
          </a:xfrm>
          <a:prstGeom prst="rect">
            <a:avLst/>
          </a:prstGeom>
        </p:spPr>
        <p:txBody>
          <a:bodyPr vert="horz" lIns="91440" tIns="45720" rIns="91440" bIns="45720" rtlCol="0" anchor="ctr"/>
          <a:lstStyle>
            <a:defPPr>
              <a:defRPr lang="en-US"/>
            </a:defPPr>
            <a:lvl1pPr marL="0" algn="l" defTabSz="901479" rtl="0" eaLnBrk="1" latinLnBrk="0" hangingPunct="1">
              <a:defRPr sz="662" kern="1200">
                <a:solidFill>
                  <a:srgbClr val="656569"/>
                </a:solidFill>
                <a:latin typeface="+mn-lt"/>
                <a:ea typeface="+mn-ea"/>
                <a:cs typeface="+mn-cs"/>
              </a:defRPr>
            </a:lvl1pPr>
            <a:lvl2pPr marL="450742" algn="l" defTabSz="901479" rtl="0" eaLnBrk="1" latinLnBrk="0" hangingPunct="1">
              <a:defRPr sz="1800" kern="1200">
                <a:solidFill>
                  <a:schemeClr val="tx1"/>
                </a:solidFill>
                <a:latin typeface="+mn-lt"/>
                <a:ea typeface="+mn-ea"/>
                <a:cs typeface="+mn-cs"/>
              </a:defRPr>
            </a:lvl2pPr>
            <a:lvl3pPr marL="901479" algn="l" defTabSz="901479" rtl="0" eaLnBrk="1" latinLnBrk="0" hangingPunct="1">
              <a:defRPr sz="1800" kern="1200">
                <a:solidFill>
                  <a:schemeClr val="tx1"/>
                </a:solidFill>
                <a:latin typeface="+mn-lt"/>
                <a:ea typeface="+mn-ea"/>
                <a:cs typeface="+mn-cs"/>
              </a:defRPr>
            </a:lvl3pPr>
            <a:lvl4pPr marL="1352182" algn="l" defTabSz="901479" rtl="0" eaLnBrk="1" latinLnBrk="0" hangingPunct="1">
              <a:defRPr sz="1800" kern="1200">
                <a:solidFill>
                  <a:schemeClr val="tx1"/>
                </a:solidFill>
                <a:latin typeface="+mn-lt"/>
                <a:ea typeface="+mn-ea"/>
                <a:cs typeface="+mn-cs"/>
              </a:defRPr>
            </a:lvl4pPr>
            <a:lvl5pPr marL="1802904" algn="l" defTabSz="901479" rtl="0" eaLnBrk="1" latinLnBrk="0" hangingPunct="1">
              <a:defRPr sz="1800" kern="1200">
                <a:solidFill>
                  <a:schemeClr val="tx1"/>
                </a:solidFill>
                <a:latin typeface="+mn-lt"/>
                <a:ea typeface="+mn-ea"/>
                <a:cs typeface="+mn-cs"/>
              </a:defRPr>
            </a:lvl5pPr>
            <a:lvl6pPr marL="2253624" algn="l" defTabSz="901479" rtl="0" eaLnBrk="1" latinLnBrk="0" hangingPunct="1">
              <a:defRPr sz="1800" kern="1200">
                <a:solidFill>
                  <a:schemeClr val="tx1"/>
                </a:solidFill>
                <a:latin typeface="+mn-lt"/>
                <a:ea typeface="+mn-ea"/>
                <a:cs typeface="+mn-cs"/>
              </a:defRPr>
            </a:lvl6pPr>
            <a:lvl7pPr marL="2704345" algn="l" defTabSz="901479" rtl="0" eaLnBrk="1" latinLnBrk="0" hangingPunct="1">
              <a:defRPr sz="1800" kern="1200">
                <a:solidFill>
                  <a:schemeClr val="tx1"/>
                </a:solidFill>
                <a:latin typeface="+mn-lt"/>
                <a:ea typeface="+mn-ea"/>
                <a:cs typeface="+mn-cs"/>
              </a:defRPr>
            </a:lvl7pPr>
            <a:lvl8pPr marL="3155070" algn="l" defTabSz="901479" rtl="0" eaLnBrk="1" latinLnBrk="0" hangingPunct="1">
              <a:defRPr sz="1800" kern="1200">
                <a:solidFill>
                  <a:schemeClr val="tx1"/>
                </a:solidFill>
                <a:latin typeface="+mn-lt"/>
                <a:ea typeface="+mn-ea"/>
                <a:cs typeface="+mn-cs"/>
              </a:defRPr>
            </a:lvl8pPr>
            <a:lvl9pPr marL="3605793" algn="l" defTabSz="901479" rtl="0" eaLnBrk="1" latinLnBrk="0" hangingPunct="1">
              <a:defRPr sz="1800" kern="1200">
                <a:solidFill>
                  <a:schemeClr val="tx1"/>
                </a:solidFill>
                <a:latin typeface="+mn-lt"/>
                <a:ea typeface="+mn-ea"/>
                <a:cs typeface="+mn-cs"/>
              </a:defRPr>
            </a:lvl9pPr>
          </a:lstStyle>
          <a:p>
            <a:fld id="{092B9A0E-A7C1-7242-BB66-E26963B76CD3}" type="slidenum">
              <a:rPr lang="en-US" smtClean="0"/>
              <a:pPr/>
              <a:t>4</a:t>
            </a:fld>
            <a:endParaRPr lang="en-US" dirty="0"/>
          </a:p>
        </p:txBody>
      </p:sp>
      <p:sp>
        <p:nvSpPr>
          <p:cNvPr id="8" name="Content Placeholder 3">
            <a:extLst>
              <a:ext uri="{FF2B5EF4-FFF2-40B4-BE49-F238E27FC236}">
                <a16:creationId xmlns:a16="http://schemas.microsoft.com/office/drawing/2014/main" id="{A9A2C763-E745-F78D-58C4-911865040C7F}"/>
              </a:ext>
            </a:extLst>
          </p:cNvPr>
          <p:cNvSpPr txBox="1">
            <a:spLocks/>
          </p:cNvSpPr>
          <p:nvPr>
            <p:custDataLst>
              <p:tags r:id="rId1"/>
            </p:custDataLst>
          </p:nvPr>
        </p:nvSpPr>
        <p:spPr>
          <a:xfrm>
            <a:off x="304800" y="899792"/>
            <a:ext cx="8419235" cy="1995808"/>
          </a:xfrm>
          <a:prstGeom prst="rect">
            <a:avLst/>
          </a:prstGeom>
        </p:spPr>
        <p:txBody>
          <a:bodyPr/>
          <a:lstStyle>
            <a:lvl1pPr marL="192024" indent="-192024" algn="l" defTabSz="1005840" rtl="0" eaLnBrk="1" latinLnBrk="0" hangingPunct="1">
              <a:lnSpc>
                <a:spcPct val="105000"/>
              </a:lnSpc>
              <a:spcBef>
                <a:spcPts val="0"/>
              </a:spcBef>
              <a:spcAft>
                <a:spcPts val="600"/>
              </a:spcAft>
              <a:buFont typeface="Arial" panose="020B0604020202020204" pitchFamily="34" charset="0"/>
              <a:buChar char="•"/>
              <a:defRPr sz="2000" kern="1200">
                <a:solidFill>
                  <a:srgbClr val="00274C"/>
                </a:solidFill>
                <a:latin typeface="Century Gothic" panose="020B0502020202020204" pitchFamily="34" charset="0"/>
                <a:ea typeface="+mn-ea"/>
                <a:cs typeface="+mn-cs"/>
              </a:defRPr>
            </a:lvl1pPr>
            <a:lvl2pPr marL="171450" indent="-171450" algn="l" defTabSz="1005840" rtl="0" eaLnBrk="1" latinLnBrk="0" hangingPunct="1">
              <a:lnSpc>
                <a:spcPct val="105000"/>
              </a:lnSpc>
              <a:spcBef>
                <a:spcPts val="0"/>
              </a:spcBef>
              <a:spcAft>
                <a:spcPts val="600"/>
              </a:spcAft>
              <a:buClr>
                <a:srgbClr val="00274C"/>
              </a:buClr>
              <a:buFont typeface="Arial" panose="020B0604020202020204" pitchFamily="34" charset="0"/>
              <a:buChar char="•"/>
              <a:defRPr sz="1600" kern="1200">
                <a:solidFill>
                  <a:srgbClr val="00274C"/>
                </a:solidFill>
                <a:latin typeface="Century Gothic" panose="020B0502020202020204" pitchFamily="34" charset="0"/>
                <a:ea typeface="+mn-ea"/>
                <a:cs typeface="+mn-cs"/>
              </a:defRPr>
            </a:lvl2pPr>
            <a:lvl3pPr marL="404812" indent="-171450" algn="l" defTabSz="1005840" rtl="0" eaLnBrk="1" latinLnBrk="0" hangingPunct="1">
              <a:lnSpc>
                <a:spcPct val="105000"/>
              </a:lnSpc>
              <a:spcBef>
                <a:spcPts val="0"/>
              </a:spcBef>
              <a:spcAft>
                <a:spcPts val="600"/>
              </a:spcAft>
              <a:buClr>
                <a:srgbClr val="00274C"/>
              </a:buClr>
              <a:buFont typeface="Arial" panose="020B0604020202020204" pitchFamily="34" charset="0"/>
              <a:buChar char="•"/>
              <a:defRPr sz="1600" kern="1200">
                <a:solidFill>
                  <a:srgbClr val="00274C"/>
                </a:solidFill>
                <a:latin typeface="Century Gothic" panose="020B0502020202020204" pitchFamily="34" charset="0"/>
                <a:ea typeface="+mn-ea"/>
                <a:cs typeface="+mn-cs"/>
              </a:defRPr>
            </a:lvl3pPr>
            <a:lvl4pPr marL="604837" indent="-171450" algn="l" defTabSz="1005840" rtl="0" eaLnBrk="1" latinLnBrk="0" hangingPunct="1">
              <a:lnSpc>
                <a:spcPct val="105000"/>
              </a:lnSpc>
              <a:spcBef>
                <a:spcPts val="0"/>
              </a:spcBef>
              <a:spcAft>
                <a:spcPts val="600"/>
              </a:spcAft>
              <a:buClr>
                <a:srgbClr val="00274C"/>
              </a:buClr>
              <a:buFont typeface="Arial" panose="020B0604020202020204" pitchFamily="34" charset="0"/>
              <a:buChar char="•"/>
              <a:defRPr sz="1600" kern="1200">
                <a:solidFill>
                  <a:srgbClr val="00274C"/>
                </a:solidFill>
                <a:latin typeface="Century Gothic" panose="020B0502020202020204" pitchFamily="34" charset="0"/>
                <a:ea typeface="+mn-ea"/>
                <a:cs typeface="+mn-cs"/>
              </a:defRPr>
            </a:lvl4pPr>
            <a:lvl5pPr marL="822325" indent="-171450" algn="l" defTabSz="1005840" rtl="0" eaLnBrk="1" latinLnBrk="0" hangingPunct="1">
              <a:lnSpc>
                <a:spcPct val="105000"/>
              </a:lnSpc>
              <a:spcBef>
                <a:spcPts val="0"/>
              </a:spcBef>
              <a:spcAft>
                <a:spcPts val="600"/>
              </a:spcAft>
              <a:buClr>
                <a:srgbClr val="00274C"/>
              </a:buClr>
              <a:buFont typeface="Arial" panose="020B0604020202020204" pitchFamily="34" charset="0"/>
              <a:buChar char="•"/>
              <a:defRPr sz="1600" kern="1200">
                <a:solidFill>
                  <a:srgbClr val="00274C"/>
                </a:solidFill>
                <a:latin typeface="Century Gothic" panose="020B0502020202020204" pitchFamily="34" charset="0"/>
                <a:ea typeface="+mn-ea"/>
                <a:cs typeface="+mn-cs"/>
              </a:defRPr>
            </a:lvl5pPr>
            <a:lvl6pPr marL="2766060" indent="-251460" algn="l" defTabSz="100584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3268980" indent="-251460" algn="l" defTabSz="100584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3771900" indent="-251460" algn="l" defTabSz="100584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4274820" indent="-251460" algn="l" defTabSz="100584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9511" indent="0" algn="just">
              <a:lnSpc>
                <a:spcPct val="100000"/>
              </a:lnSpc>
              <a:spcAft>
                <a:spcPts val="0"/>
              </a:spcAft>
              <a:buFont typeface="Arial" panose="020B0604020202020204" pitchFamily="34" charset="0"/>
              <a:buNone/>
            </a:pPr>
            <a:r>
              <a:rPr lang="en-US" sz="1600" dirty="0">
                <a:latin typeface="+mj-lt"/>
              </a:rPr>
              <a:t>Municipal bonds may be generally classified according to their tax status: </a:t>
            </a:r>
          </a:p>
          <a:p>
            <a:pPr marL="9511" indent="0" algn="just">
              <a:lnSpc>
                <a:spcPct val="100000"/>
              </a:lnSpc>
              <a:spcAft>
                <a:spcPts val="0"/>
              </a:spcAft>
              <a:buFont typeface="Arial" panose="020B0604020202020204" pitchFamily="34" charset="0"/>
              <a:buNone/>
            </a:pPr>
            <a:endParaRPr lang="en-US" sz="1600" dirty="0">
              <a:latin typeface="+mj-lt"/>
            </a:endParaRPr>
          </a:p>
          <a:p>
            <a:pPr algn="just">
              <a:lnSpc>
                <a:spcPct val="100000"/>
              </a:lnSpc>
            </a:pPr>
            <a:r>
              <a:rPr lang="en-US" sz="1600" b="1" dirty="0">
                <a:solidFill>
                  <a:srgbClr val="00B050"/>
                </a:solidFill>
                <a:latin typeface="+mj-lt"/>
              </a:rPr>
              <a:t>Tax-Exempt Bonds</a:t>
            </a:r>
            <a:r>
              <a:rPr lang="en-US" sz="1600" b="1" dirty="0">
                <a:latin typeface="+mj-lt"/>
              </a:rPr>
              <a:t>.   </a:t>
            </a:r>
            <a:r>
              <a:rPr lang="en-US" sz="1600" dirty="0">
                <a:latin typeface="+mj-lt"/>
              </a:rPr>
              <a:t>Interest paid to investors is exempt from federal income tax; which typically provide a lower cost of capital.  </a:t>
            </a:r>
          </a:p>
          <a:p>
            <a:pPr marL="0" indent="0" algn="just">
              <a:lnSpc>
                <a:spcPct val="100000"/>
              </a:lnSpc>
              <a:buNone/>
            </a:pPr>
            <a:endParaRPr lang="en-US" sz="800" dirty="0">
              <a:latin typeface="+mj-lt"/>
            </a:endParaRPr>
          </a:p>
          <a:p>
            <a:pPr algn="just">
              <a:lnSpc>
                <a:spcPct val="100000"/>
              </a:lnSpc>
            </a:pPr>
            <a:r>
              <a:rPr lang="en-US" sz="1600" b="1" dirty="0">
                <a:solidFill>
                  <a:srgbClr val="00B050"/>
                </a:solidFill>
                <a:latin typeface="+mj-lt"/>
              </a:rPr>
              <a:t>Taxable Bonds</a:t>
            </a:r>
            <a:r>
              <a:rPr lang="en-US" sz="1600" dirty="0">
                <a:solidFill>
                  <a:srgbClr val="00B050"/>
                </a:solidFill>
                <a:latin typeface="+mj-lt"/>
              </a:rPr>
              <a:t>.  </a:t>
            </a:r>
            <a:r>
              <a:rPr lang="en-US" sz="1600" dirty="0">
                <a:latin typeface="+mj-lt"/>
              </a:rPr>
              <a:t>Interest paid to investors is subject to federal taxes. </a:t>
            </a:r>
          </a:p>
        </p:txBody>
      </p:sp>
      <p:sp>
        <p:nvSpPr>
          <p:cNvPr id="11" name="Title 2">
            <a:extLst>
              <a:ext uri="{FF2B5EF4-FFF2-40B4-BE49-F238E27FC236}">
                <a16:creationId xmlns:a16="http://schemas.microsoft.com/office/drawing/2014/main" id="{A6EE86BC-F253-0B4E-5926-0B35D367D7BF}"/>
              </a:ext>
            </a:extLst>
          </p:cNvPr>
          <p:cNvSpPr txBox="1">
            <a:spLocks/>
          </p:cNvSpPr>
          <p:nvPr/>
        </p:nvSpPr>
        <p:spPr>
          <a:xfrm>
            <a:off x="417098" y="3027013"/>
            <a:ext cx="8287888" cy="298298"/>
          </a:xfrm>
          <a:prstGeom prst="rect">
            <a:avLst/>
          </a:prstGeom>
          <a:solidFill>
            <a:srgbClr val="00274C"/>
          </a:solidFill>
        </p:spPr>
        <p:txBody>
          <a:bodyPr anchor="ctr"/>
          <a:lstStyle>
            <a:lvl1pPr algn="l" defTabSz="754380" rtl="0" eaLnBrk="1" latinLnBrk="0" hangingPunct="1">
              <a:lnSpc>
                <a:spcPct val="90000"/>
              </a:lnSpc>
              <a:spcBef>
                <a:spcPct val="0"/>
              </a:spcBef>
              <a:buNone/>
              <a:defRPr sz="4000" b="1" kern="1200">
                <a:solidFill>
                  <a:srgbClr val="00274C"/>
                </a:solidFill>
                <a:latin typeface="Century Gothic" panose="020B0502020202020204" pitchFamily="34" charset="0"/>
                <a:ea typeface="+mj-ea"/>
                <a:cs typeface="+mj-cs"/>
              </a:defRPr>
            </a:lvl1pPr>
          </a:lstStyle>
          <a:p>
            <a:r>
              <a:rPr lang="en-US" sz="1400" cap="all">
                <a:solidFill>
                  <a:schemeClr val="bg1"/>
                </a:solidFill>
              </a:rPr>
              <a:t>   Facts about the municipal bond market</a:t>
            </a:r>
            <a:endParaRPr lang="en-US" sz="1400" cap="all" dirty="0">
              <a:solidFill>
                <a:schemeClr val="bg1"/>
              </a:solidFill>
            </a:endParaRPr>
          </a:p>
        </p:txBody>
      </p:sp>
      <p:pic>
        <p:nvPicPr>
          <p:cNvPr id="12" name="Picture 11">
            <a:extLst>
              <a:ext uri="{FF2B5EF4-FFF2-40B4-BE49-F238E27FC236}">
                <a16:creationId xmlns:a16="http://schemas.microsoft.com/office/drawing/2014/main" id="{AFBFEA68-658A-3ED2-A227-0B56440F46F4}"/>
              </a:ext>
            </a:extLst>
          </p:cNvPr>
          <p:cNvPicPr>
            <a:picLocks noChangeAspect="1"/>
          </p:cNvPicPr>
          <p:nvPr/>
        </p:nvPicPr>
        <p:blipFill rotWithShape="1">
          <a:blip r:embed="rId3"/>
          <a:srcRect l="2860"/>
          <a:stretch/>
        </p:blipFill>
        <p:spPr>
          <a:xfrm>
            <a:off x="417098" y="3886200"/>
            <a:ext cx="2873200" cy="1959633"/>
          </a:xfrm>
          <a:prstGeom prst="rect">
            <a:avLst/>
          </a:prstGeom>
        </p:spPr>
      </p:pic>
      <p:pic>
        <p:nvPicPr>
          <p:cNvPr id="13" name="Picture 12">
            <a:extLst>
              <a:ext uri="{FF2B5EF4-FFF2-40B4-BE49-F238E27FC236}">
                <a16:creationId xmlns:a16="http://schemas.microsoft.com/office/drawing/2014/main" id="{E2CB55B0-C587-F839-FA75-8849E52F3598}"/>
              </a:ext>
            </a:extLst>
          </p:cNvPr>
          <p:cNvPicPr>
            <a:picLocks noChangeAspect="1"/>
          </p:cNvPicPr>
          <p:nvPr/>
        </p:nvPicPr>
        <p:blipFill rotWithShape="1">
          <a:blip r:embed="rId4"/>
          <a:srcRect l="2962"/>
          <a:stretch/>
        </p:blipFill>
        <p:spPr>
          <a:xfrm>
            <a:off x="3368828" y="3568726"/>
            <a:ext cx="5355207" cy="2759030"/>
          </a:xfrm>
          <a:prstGeom prst="rect">
            <a:avLst/>
          </a:prstGeom>
        </p:spPr>
      </p:pic>
    </p:spTree>
    <p:extLst>
      <p:ext uri="{BB962C8B-B14F-4D97-AF65-F5344CB8AC3E}">
        <p14:creationId xmlns:p14="http://schemas.microsoft.com/office/powerpoint/2010/main" val="14262541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C9767-8448-B763-29B0-3E27AE24E0FD}"/>
              </a:ext>
            </a:extLst>
          </p:cNvPr>
          <p:cNvSpPr>
            <a:spLocks noGrp="1"/>
          </p:cNvSpPr>
          <p:nvPr>
            <p:ph type="title"/>
          </p:nvPr>
        </p:nvSpPr>
        <p:spPr>
          <a:xfrm>
            <a:off x="467766" y="1143000"/>
            <a:ext cx="8234627" cy="451037"/>
          </a:xfrm>
        </p:spPr>
        <p:txBody>
          <a:bodyPr>
            <a:noAutofit/>
          </a:bodyPr>
          <a:lstStyle/>
          <a:p>
            <a:r>
              <a:rPr lang="en-US" sz="2600" dirty="0"/>
              <a:t>The final Official Statement that must be reviewed by the Underwriter is required to include…</a:t>
            </a:r>
          </a:p>
        </p:txBody>
      </p:sp>
      <p:sp>
        <p:nvSpPr>
          <p:cNvPr id="3" name="Content Placeholder 2">
            <a:extLst>
              <a:ext uri="{FF2B5EF4-FFF2-40B4-BE49-F238E27FC236}">
                <a16:creationId xmlns:a16="http://schemas.microsoft.com/office/drawing/2014/main" id="{7A0E7B54-325B-DD19-18FA-125367D654D9}"/>
              </a:ext>
            </a:extLst>
          </p:cNvPr>
          <p:cNvSpPr>
            <a:spLocks noGrp="1"/>
          </p:cNvSpPr>
          <p:nvPr>
            <p:ph idx="1"/>
          </p:nvPr>
        </p:nvSpPr>
        <p:spPr>
          <a:xfrm>
            <a:off x="454686" y="2133600"/>
            <a:ext cx="8234627" cy="1955984"/>
          </a:xfrm>
        </p:spPr>
        <p:txBody>
          <a:bodyPr/>
          <a:lstStyle/>
          <a:p>
            <a:pPr marL="385763" indent="-385763">
              <a:buAutoNum type="arabicParenBoth"/>
            </a:pPr>
            <a:endParaRPr lang="en-US" sz="1600" dirty="0"/>
          </a:p>
          <a:p>
            <a:pPr marL="385763" indent="-385763">
              <a:buAutoNum type="arabicParenBoth"/>
            </a:pPr>
            <a:r>
              <a:rPr lang="en-US" sz="1600" dirty="0"/>
              <a:t>terms of the proposed Issue of Securities;</a:t>
            </a:r>
          </a:p>
          <a:p>
            <a:pPr marL="385763" indent="-385763">
              <a:buAutoNum type="arabicParenBoth"/>
            </a:pPr>
            <a:r>
              <a:rPr lang="en-US" sz="1600" dirty="0"/>
              <a:t>financial information or operating data concerning all persons that are material to an evaluation of the offering, among other information; and </a:t>
            </a:r>
          </a:p>
          <a:p>
            <a:pPr marL="385763" indent="-385763">
              <a:buAutoNum type="arabicParenBoth"/>
            </a:pPr>
            <a:r>
              <a:rPr lang="en-US" sz="1600" dirty="0"/>
              <a:t>a description of the Continuing Disclosure Agreement and of </a:t>
            </a:r>
            <a:r>
              <a:rPr lang="en-US" sz="1600" dirty="0">
                <a:solidFill>
                  <a:srgbClr val="FF0000"/>
                </a:solidFill>
              </a:rPr>
              <a:t>any instances in the previous five years in which the Issuer failed to comply, in all </a:t>
            </a:r>
            <a:r>
              <a:rPr lang="en-US" sz="1600" dirty="0">
                <a:solidFill>
                  <a:srgbClr val="7030A0"/>
                </a:solidFill>
              </a:rPr>
              <a:t>material</a:t>
            </a:r>
            <a:r>
              <a:rPr lang="en-US" sz="1600" dirty="0">
                <a:solidFill>
                  <a:srgbClr val="FF0000"/>
                </a:solidFill>
              </a:rPr>
              <a:t> respects, with the obligations in any previous Continuing Disclosure Agreement</a:t>
            </a:r>
            <a:r>
              <a:rPr lang="en-US" sz="1600" dirty="0"/>
              <a:t>.</a:t>
            </a:r>
          </a:p>
        </p:txBody>
      </p:sp>
      <p:cxnSp>
        <p:nvCxnSpPr>
          <p:cNvPr id="4" name="Straight Connector 3">
            <a:extLst>
              <a:ext uri="{FF2B5EF4-FFF2-40B4-BE49-F238E27FC236}">
                <a16:creationId xmlns:a16="http://schemas.microsoft.com/office/drawing/2014/main" id="{25E77BC8-E643-6F2D-5DED-CC75DA62299D}"/>
              </a:ext>
            </a:extLst>
          </p:cNvPr>
          <p:cNvCxnSpPr/>
          <p:nvPr/>
        </p:nvCxnSpPr>
        <p:spPr>
          <a:xfrm>
            <a:off x="417098" y="762000"/>
            <a:ext cx="8312727" cy="0"/>
          </a:xfrm>
          <a:prstGeom prst="line">
            <a:avLst/>
          </a:prstGeom>
          <a:ln w="19050" cmpd="sng">
            <a:solidFill>
              <a:srgbClr val="A9A8A9"/>
            </a:solidFill>
          </a:ln>
          <a:effectLst/>
        </p:spPr>
        <p:style>
          <a:lnRef idx="2">
            <a:schemeClr val="accent1"/>
          </a:lnRef>
          <a:fillRef idx="0">
            <a:schemeClr val="accent1"/>
          </a:fillRef>
          <a:effectRef idx="1">
            <a:schemeClr val="accent1"/>
          </a:effectRef>
          <a:fontRef idx="minor">
            <a:schemeClr val="tx1"/>
          </a:fontRef>
        </p:style>
      </p:cxnSp>
      <p:sp>
        <p:nvSpPr>
          <p:cNvPr id="10" name="Title 1">
            <a:extLst>
              <a:ext uri="{FF2B5EF4-FFF2-40B4-BE49-F238E27FC236}">
                <a16:creationId xmlns:a16="http://schemas.microsoft.com/office/drawing/2014/main" id="{E49BA332-D6EE-66A5-D710-CAE573ECCC70}"/>
              </a:ext>
            </a:extLst>
          </p:cNvPr>
          <p:cNvSpPr txBox="1">
            <a:spLocks/>
          </p:cNvSpPr>
          <p:nvPr/>
        </p:nvSpPr>
        <p:spPr>
          <a:xfrm>
            <a:off x="417099" y="211885"/>
            <a:ext cx="8306936" cy="612868"/>
          </a:xfrm>
          <a:prstGeom prst="rect">
            <a:avLst/>
          </a:prstGeom>
        </p:spPr>
        <p:txBody>
          <a:bodyPr vert="horz" lIns="0" tIns="0" rIns="0" bIns="0" rtlCol="0" anchor="ctr">
            <a:noAutofit/>
          </a:bodyPr>
          <a:lstStyle>
            <a:lvl1pPr algn="l" defTabSz="887553" rtl="0" eaLnBrk="1" latinLnBrk="0" hangingPunct="1">
              <a:lnSpc>
                <a:spcPct val="90000"/>
              </a:lnSpc>
              <a:spcBef>
                <a:spcPct val="0"/>
              </a:spcBef>
              <a:buNone/>
              <a:defRPr sz="1941" b="1" kern="1200">
                <a:solidFill>
                  <a:schemeClr val="tx2"/>
                </a:solidFill>
                <a:latin typeface="+mj-lt"/>
                <a:ea typeface="+mj-ea"/>
                <a:cs typeface="+mj-cs"/>
              </a:defRPr>
            </a:lvl1pPr>
          </a:lstStyle>
          <a:p>
            <a:r>
              <a:rPr lang="en-US" sz="1900" cap="all" dirty="0"/>
              <a:t>Other tax and Securities considerations </a:t>
            </a:r>
          </a:p>
        </p:txBody>
      </p:sp>
    </p:spTree>
    <p:extLst>
      <p:ext uri="{BB962C8B-B14F-4D97-AF65-F5344CB8AC3E}">
        <p14:creationId xmlns:p14="http://schemas.microsoft.com/office/powerpoint/2010/main" val="1922754287"/>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D0581-F8AC-20B7-D91B-7F3B3577AB5F}"/>
              </a:ext>
            </a:extLst>
          </p:cNvPr>
          <p:cNvSpPr>
            <a:spLocks noGrp="1"/>
          </p:cNvSpPr>
          <p:nvPr>
            <p:ph type="title"/>
          </p:nvPr>
        </p:nvSpPr>
        <p:spPr/>
        <p:txBody>
          <a:bodyPr/>
          <a:lstStyle/>
          <a:p>
            <a:pPr algn="ctr"/>
            <a:r>
              <a:rPr lang="en-US" sz="2600" dirty="0"/>
              <a:t>Continuing Disclosure Agreement</a:t>
            </a:r>
          </a:p>
        </p:txBody>
      </p:sp>
      <p:sp>
        <p:nvSpPr>
          <p:cNvPr id="3" name="Content Placeholder 2">
            <a:extLst>
              <a:ext uri="{FF2B5EF4-FFF2-40B4-BE49-F238E27FC236}">
                <a16:creationId xmlns:a16="http://schemas.microsoft.com/office/drawing/2014/main" id="{49C4EE45-0960-0CC7-3834-ABE3EA7F3A89}"/>
              </a:ext>
            </a:extLst>
          </p:cNvPr>
          <p:cNvSpPr>
            <a:spLocks noGrp="1"/>
          </p:cNvSpPr>
          <p:nvPr>
            <p:ph idx="1"/>
          </p:nvPr>
        </p:nvSpPr>
        <p:spPr>
          <a:xfrm>
            <a:off x="459100" y="1473017"/>
            <a:ext cx="8234627" cy="2184584"/>
          </a:xfrm>
        </p:spPr>
        <p:txBody>
          <a:bodyPr/>
          <a:lstStyle/>
          <a:p>
            <a:endParaRPr lang="en-US" sz="1800" dirty="0"/>
          </a:p>
          <a:p>
            <a:r>
              <a:rPr lang="en-US" sz="1800" dirty="0"/>
              <a:t>Issuer must agree to provide:</a:t>
            </a:r>
          </a:p>
          <a:p>
            <a:endParaRPr lang="en-US" sz="1800" dirty="0"/>
          </a:p>
          <a:p>
            <a:pPr lvl="1"/>
            <a:r>
              <a:rPr lang="en-US" sz="1800" dirty="0"/>
              <a:t>annual financial information and operating data (including audited financial statements, when and if available), and</a:t>
            </a:r>
          </a:p>
          <a:p>
            <a:pPr lvl="1"/>
            <a:endParaRPr lang="en-US" sz="1800" dirty="0"/>
          </a:p>
          <a:p>
            <a:pPr lvl="1"/>
            <a:r>
              <a:rPr lang="en-US" sz="1800" dirty="0"/>
              <a:t> and timely notice of the occurrence of certain listed events to the MSRB through its EMMA portal</a:t>
            </a:r>
          </a:p>
          <a:p>
            <a:pPr lvl="1"/>
            <a:endParaRPr lang="en-US" sz="1800" dirty="0"/>
          </a:p>
        </p:txBody>
      </p:sp>
      <p:cxnSp>
        <p:nvCxnSpPr>
          <p:cNvPr id="4" name="Straight Connector 3">
            <a:extLst>
              <a:ext uri="{FF2B5EF4-FFF2-40B4-BE49-F238E27FC236}">
                <a16:creationId xmlns:a16="http://schemas.microsoft.com/office/drawing/2014/main" id="{3F7B4835-E7F1-898B-E027-22D35A786C61}"/>
              </a:ext>
            </a:extLst>
          </p:cNvPr>
          <p:cNvCxnSpPr/>
          <p:nvPr/>
        </p:nvCxnSpPr>
        <p:spPr>
          <a:xfrm>
            <a:off x="417098" y="762000"/>
            <a:ext cx="8312727" cy="0"/>
          </a:xfrm>
          <a:prstGeom prst="line">
            <a:avLst/>
          </a:prstGeom>
          <a:ln w="19050" cmpd="sng">
            <a:solidFill>
              <a:srgbClr val="A9A8A9"/>
            </a:solidFill>
          </a:ln>
          <a:effectLst/>
        </p:spPr>
        <p:style>
          <a:lnRef idx="2">
            <a:schemeClr val="accent1"/>
          </a:lnRef>
          <a:fillRef idx="0">
            <a:schemeClr val="accent1"/>
          </a:fillRef>
          <a:effectRef idx="1">
            <a:schemeClr val="accent1"/>
          </a:effectRef>
          <a:fontRef idx="minor">
            <a:schemeClr val="tx1"/>
          </a:fontRef>
        </p:style>
      </p:cxnSp>
      <p:sp>
        <p:nvSpPr>
          <p:cNvPr id="10" name="Title 1">
            <a:extLst>
              <a:ext uri="{FF2B5EF4-FFF2-40B4-BE49-F238E27FC236}">
                <a16:creationId xmlns:a16="http://schemas.microsoft.com/office/drawing/2014/main" id="{685FBCEF-84BD-A533-0848-92E6AD9DB6D7}"/>
              </a:ext>
            </a:extLst>
          </p:cNvPr>
          <p:cNvSpPr txBox="1">
            <a:spLocks/>
          </p:cNvSpPr>
          <p:nvPr/>
        </p:nvSpPr>
        <p:spPr>
          <a:xfrm>
            <a:off x="417099" y="211885"/>
            <a:ext cx="8306936" cy="612868"/>
          </a:xfrm>
          <a:prstGeom prst="rect">
            <a:avLst/>
          </a:prstGeom>
        </p:spPr>
        <p:txBody>
          <a:bodyPr vert="horz" lIns="0" tIns="0" rIns="0" bIns="0" rtlCol="0" anchor="ctr">
            <a:noAutofit/>
          </a:bodyPr>
          <a:lstStyle>
            <a:lvl1pPr algn="l" defTabSz="887553" rtl="0" eaLnBrk="1" latinLnBrk="0" hangingPunct="1">
              <a:lnSpc>
                <a:spcPct val="90000"/>
              </a:lnSpc>
              <a:spcBef>
                <a:spcPct val="0"/>
              </a:spcBef>
              <a:buNone/>
              <a:defRPr sz="1941" b="1" kern="1200">
                <a:solidFill>
                  <a:schemeClr val="tx2"/>
                </a:solidFill>
                <a:latin typeface="+mj-lt"/>
                <a:ea typeface="+mj-ea"/>
                <a:cs typeface="+mj-cs"/>
              </a:defRPr>
            </a:lvl1pPr>
          </a:lstStyle>
          <a:p>
            <a:r>
              <a:rPr lang="en-US" sz="1900" cap="all" dirty="0"/>
              <a:t>Other tax and Securities considerations </a:t>
            </a:r>
          </a:p>
        </p:txBody>
      </p:sp>
    </p:spTree>
    <p:extLst>
      <p:ext uri="{BB962C8B-B14F-4D97-AF65-F5344CB8AC3E}">
        <p14:creationId xmlns:p14="http://schemas.microsoft.com/office/powerpoint/2010/main" val="2607940540"/>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2A77D-A6FC-1E69-D584-DE67D851DF5B}"/>
              </a:ext>
            </a:extLst>
          </p:cNvPr>
          <p:cNvSpPr>
            <a:spLocks noGrp="1"/>
          </p:cNvSpPr>
          <p:nvPr>
            <p:ph type="title"/>
          </p:nvPr>
        </p:nvSpPr>
        <p:spPr/>
        <p:txBody>
          <a:bodyPr>
            <a:noAutofit/>
          </a:bodyPr>
          <a:lstStyle/>
          <a:p>
            <a:pPr algn="ctr"/>
            <a:r>
              <a:rPr lang="en-US" sz="2600" dirty="0"/>
              <a:t>Listed Events</a:t>
            </a:r>
            <a:br>
              <a:rPr lang="en-US" sz="2600" dirty="0"/>
            </a:br>
            <a:r>
              <a:rPr lang="en-US" sz="1600" dirty="0"/>
              <a:t>(Reported within 10 business days of occurrence)</a:t>
            </a:r>
          </a:p>
        </p:txBody>
      </p:sp>
      <p:sp>
        <p:nvSpPr>
          <p:cNvPr id="4" name="Content Placeholder 3">
            <a:extLst>
              <a:ext uri="{FF2B5EF4-FFF2-40B4-BE49-F238E27FC236}">
                <a16:creationId xmlns:a16="http://schemas.microsoft.com/office/drawing/2014/main" id="{768BAEC6-C475-5223-B884-B0329F6AE03A}"/>
              </a:ext>
            </a:extLst>
          </p:cNvPr>
          <p:cNvSpPr>
            <a:spLocks noGrp="1"/>
          </p:cNvSpPr>
          <p:nvPr>
            <p:ph sz="half" idx="1"/>
          </p:nvPr>
        </p:nvSpPr>
        <p:spPr/>
        <p:txBody>
          <a:bodyPr>
            <a:normAutofit fontScale="92500"/>
          </a:bodyPr>
          <a:lstStyle/>
          <a:p>
            <a:r>
              <a:rPr lang="en-US" b="1" i="1" dirty="0"/>
              <a:t>(1)</a:t>
            </a:r>
            <a:r>
              <a:rPr lang="en-US" dirty="0"/>
              <a:t> Principal and interest payment delinquencies;</a:t>
            </a:r>
          </a:p>
          <a:p>
            <a:r>
              <a:rPr lang="en-US" b="1" i="1" dirty="0"/>
              <a:t>(2)</a:t>
            </a:r>
            <a:r>
              <a:rPr lang="en-US" dirty="0"/>
              <a:t> Non-payment related defaults, </a:t>
            </a:r>
            <a:r>
              <a:rPr lang="en-US" sz="2025" dirty="0"/>
              <a:t>if material;</a:t>
            </a:r>
          </a:p>
          <a:p>
            <a:r>
              <a:rPr lang="en-US" b="1" i="1" dirty="0"/>
              <a:t>(3)</a:t>
            </a:r>
            <a:r>
              <a:rPr lang="en-US" dirty="0"/>
              <a:t> Unscheduled draws on debt service reserves reflecting financial difficulties;</a:t>
            </a:r>
          </a:p>
          <a:p>
            <a:r>
              <a:rPr lang="en-US" b="1" i="1" dirty="0"/>
              <a:t>(4)</a:t>
            </a:r>
            <a:r>
              <a:rPr lang="en-US" dirty="0"/>
              <a:t> Unscheduled draws on credit enhancements reflecting financial difficulties;</a:t>
            </a:r>
          </a:p>
          <a:p>
            <a:r>
              <a:rPr lang="en-US" b="1" i="1" dirty="0"/>
              <a:t>(5)</a:t>
            </a:r>
            <a:r>
              <a:rPr lang="en-US" dirty="0"/>
              <a:t> Substitution of credit or liquidity providers, or their failure to perform;</a:t>
            </a:r>
          </a:p>
          <a:p>
            <a:r>
              <a:rPr lang="en-US" b="1" i="1" dirty="0"/>
              <a:t>(6)</a:t>
            </a:r>
            <a:r>
              <a:rPr lang="en-US" dirty="0"/>
              <a:t> Adverse tax opinions, the issuance by the Internal Revenue Service of proposed or final determinations of taxability, Notices of Proposed Issue (IRS Form 5701-TEB) or other material notices or determinations with respect to the tax status of the security, or other material events affecting the tax status of the security;</a:t>
            </a:r>
          </a:p>
          <a:p>
            <a:r>
              <a:rPr lang="en-US" b="1" i="1" dirty="0"/>
              <a:t>(7)</a:t>
            </a:r>
            <a:r>
              <a:rPr lang="en-US" dirty="0"/>
              <a:t> Modifications to rights of security holders, if material;</a:t>
            </a:r>
          </a:p>
          <a:p>
            <a:r>
              <a:rPr lang="en-US" b="1" i="1" dirty="0"/>
              <a:t>(8)</a:t>
            </a:r>
            <a:r>
              <a:rPr lang="en-US" dirty="0"/>
              <a:t> Bond calls, if material, and tender offers;</a:t>
            </a:r>
          </a:p>
          <a:p>
            <a:r>
              <a:rPr lang="en-US" b="1" i="1" dirty="0"/>
              <a:t>(9)</a:t>
            </a:r>
            <a:r>
              <a:rPr lang="en-US" dirty="0"/>
              <a:t> Defeasances;</a:t>
            </a:r>
          </a:p>
          <a:p>
            <a:r>
              <a:rPr lang="en-US" b="1" i="1" dirty="0"/>
              <a:t>(10)</a:t>
            </a:r>
            <a:r>
              <a:rPr lang="en-US" dirty="0"/>
              <a:t> Release, substitution, or sale of property securing repayment of the securities, if material;</a:t>
            </a:r>
          </a:p>
          <a:p>
            <a:endParaRPr lang="en-US" dirty="0"/>
          </a:p>
        </p:txBody>
      </p:sp>
      <p:sp>
        <p:nvSpPr>
          <p:cNvPr id="5" name="Content Placeholder 4">
            <a:extLst>
              <a:ext uri="{FF2B5EF4-FFF2-40B4-BE49-F238E27FC236}">
                <a16:creationId xmlns:a16="http://schemas.microsoft.com/office/drawing/2014/main" id="{CFBEDD51-F53E-B778-B8AD-81386C16E6B9}"/>
              </a:ext>
            </a:extLst>
          </p:cNvPr>
          <p:cNvSpPr>
            <a:spLocks noGrp="1"/>
          </p:cNvSpPr>
          <p:nvPr>
            <p:ph sz="half" idx="2"/>
          </p:nvPr>
        </p:nvSpPr>
        <p:spPr/>
        <p:txBody>
          <a:bodyPr>
            <a:normAutofit fontScale="92500"/>
          </a:bodyPr>
          <a:lstStyle/>
          <a:p>
            <a:r>
              <a:rPr lang="en-US" b="1" i="1"/>
              <a:t>(11)</a:t>
            </a:r>
            <a:r>
              <a:rPr lang="en-US"/>
              <a:t> Rating changes;</a:t>
            </a:r>
          </a:p>
          <a:p>
            <a:r>
              <a:rPr lang="en-US" b="1" i="1"/>
              <a:t>(12)</a:t>
            </a:r>
            <a:r>
              <a:rPr lang="en-US"/>
              <a:t> Bankruptcy, insolvency, receivership or similar event of the obligated person;</a:t>
            </a:r>
          </a:p>
          <a:p>
            <a:r>
              <a:rPr lang="en-US" b="1" i="1"/>
              <a:t>(13)</a:t>
            </a:r>
            <a:r>
              <a:rPr lang="en-US"/>
              <a:t> The consummation of a merger, consolidation, or acquisition involving an obligated person or the sale of all or substantially all of the assets of the obligated person, other than in the ordinary course of business, the entry into a definitive agreement to undertake such an action or the termination of a definitive agreement relating to any such actions, other than pursuant to its terms, if material;</a:t>
            </a:r>
          </a:p>
          <a:p>
            <a:r>
              <a:rPr lang="en-US" b="1" i="1"/>
              <a:t>(14)</a:t>
            </a:r>
            <a:r>
              <a:rPr lang="en-US"/>
              <a:t> Appointment of a successor or additional trustee or the change of name of a trustee, if material;</a:t>
            </a:r>
          </a:p>
          <a:p>
            <a:r>
              <a:rPr lang="en-US" b="1" i="1"/>
              <a:t>(15)</a:t>
            </a:r>
            <a:r>
              <a:rPr lang="en-US"/>
              <a:t> Incurrence of a financial obligation of the obligated person, if material, or agreement to covenants, events of default, remedies, priority rights, or other similar terms of a financial obligation of the obligated person, any of which affect security holders, if material; and</a:t>
            </a:r>
          </a:p>
          <a:p>
            <a:r>
              <a:rPr lang="en-US" b="1" i="1"/>
              <a:t>(16)</a:t>
            </a:r>
            <a:r>
              <a:rPr lang="en-US"/>
              <a:t> Default, event of acceleration, termination event, modification of terms, or other similar events under the terms of a financial obligation of the obligated person, any of which reflect financial difficulties</a:t>
            </a:r>
          </a:p>
          <a:p>
            <a:endParaRPr lang="en-US"/>
          </a:p>
        </p:txBody>
      </p:sp>
      <p:cxnSp>
        <p:nvCxnSpPr>
          <p:cNvPr id="3" name="Straight Connector 2">
            <a:extLst>
              <a:ext uri="{FF2B5EF4-FFF2-40B4-BE49-F238E27FC236}">
                <a16:creationId xmlns:a16="http://schemas.microsoft.com/office/drawing/2014/main" id="{1F0F717A-EA23-C158-02A0-EA8B4D139301}"/>
              </a:ext>
            </a:extLst>
          </p:cNvPr>
          <p:cNvCxnSpPr/>
          <p:nvPr/>
        </p:nvCxnSpPr>
        <p:spPr>
          <a:xfrm>
            <a:off x="417098" y="762000"/>
            <a:ext cx="8312727" cy="0"/>
          </a:xfrm>
          <a:prstGeom prst="line">
            <a:avLst/>
          </a:prstGeom>
          <a:ln w="19050" cmpd="sng">
            <a:solidFill>
              <a:srgbClr val="A9A8A9"/>
            </a:solidFill>
          </a:ln>
          <a:effectLst/>
        </p:spPr>
        <p:style>
          <a:lnRef idx="2">
            <a:schemeClr val="accent1"/>
          </a:lnRef>
          <a:fillRef idx="0">
            <a:schemeClr val="accent1"/>
          </a:fillRef>
          <a:effectRef idx="1">
            <a:schemeClr val="accent1"/>
          </a:effectRef>
          <a:fontRef idx="minor">
            <a:schemeClr val="tx1"/>
          </a:fontRef>
        </p:style>
      </p:cxnSp>
      <p:sp>
        <p:nvSpPr>
          <p:cNvPr id="9" name="Title 1">
            <a:extLst>
              <a:ext uri="{FF2B5EF4-FFF2-40B4-BE49-F238E27FC236}">
                <a16:creationId xmlns:a16="http://schemas.microsoft.com/office/drawing/2014/main" id="{BF65CCBC-13A6-7DBF-13F8-369C7943D28A}"/>
              </a:ext>
            </a:extLst>
          </p:cNvPr>
          <p:cNvSpPr txBox="1">
            <a:spLocks/>
          </p:cNvSpPr>
          <p:nvPr/>
        </p:nvSpPr>
        <p:spPr>
          <a:xfrm>
            <a:off x="417099" y="211885"/>
            <a:ext cx="8306936" cy="612868"/>
          </a:xfrm>
          <a:prstGeom prst="rect">
            <a:avLst/>
          </a:prstGeom>
        </p:spPr>
        <p:txBody>
          <a:bodyPr vert="horz" lIns="0" tIns="0" rIns="0" bIns="0" rtlCol="0" anchor="ctr">
            <a:noAutofit/>
          </a:bodyPr>
          <a:lstStyle>
            <a:lvl1pPr algn="l" defTabSz="887553" rtl="0" eaLnBrk="1" latinLnBrk="0" hangingPunct="1">
              <a:lnSpc>
                <a:spcPct val="90000"/>
              </a:lnSpc>
              <a:spcBef>
                <a:spcPct val="0"/>
              </a:spcBef>
              <a:buNone/>
              <a:defRPr sz="1941" b="1" kern="1200">
                <a:solidFill>
                  <a:schemeClr val="tx2"/>
                </a:solidFill>
                <a:latin typeface="+mj-lt"/>
                <a:ea typeface="+mj-ea"/>
                <a:cs typeface="+mj-cs"/>
              </a:defRPr>
            </a:lvl1pPr>
          </a:lstStyle>
          <a:p>
            <a:r>
              <a:rPr lang="en-US" sz="1900" cap="all" dirty="0"/>
              <a:t>Other tax and Securities considerations </a:t>
            </a:r>
          </a:p>
        </p:txBody>
      </p:sp>
    </p:spTree>
    <p:extLst>
      <p:ext uri="{BB962C8B-B14F-4D97-AF65-F5344CB8AC3E}">
        <p14:creationId xmlns:p14="http://schemas.microsoft.com/office/powerpoint/2010/main" val="1335416038"/>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F3D82F-EAB8-65E1-43D9-65130413F487}"/>
            </a:ext>
          </a:extLst>
        </p:cNvPr>
        <p:cNvGrpSpPr/>
        <p:nvPr/>
      </p:nvGrpSpPr>
      <p:grpSpPr>
        <a:xfrm>
          <a:off x="0" y="0"/>
          <a:ext cx="0" cy="0"/>
          <a:chOff x="0" y="0"/>
          <a:chExt cx="0" cy="0"/>
        </a:xfrm>
      </p:grpSpPr>
      <p:sp>
        <p:nvSpPr>
          <p:cNvPr id="27" name="Title 1">
            <a:extLst>
              <a:ext uri="{FF2B5EF4-FFF2-40B4-BE49-F238E27FC236}">
                <a16:creationId xmlns:a16="http://schemas.microsoft.com/office/drawing/2014/main" id="{7686150A-F375-B417-11D1-A0409B13412C}"/>
              </a:ext>
            </a:extLst>
          </p:cNvPr>
          <p:cNvSpPr txBox="1">
            <a:spLocks/>
          </p:cNvSpPr>
          <p:nvPr/>
        </p:nvSpPr>
        <p:spPr>
          <a:xfrm>
            <a:off x="417099" y="211885"/>
            <a:ext cx="8306936" cy="612868"/>
          </a:xfrm>
          <a:prstGeom prst="rect">
            <a:avLst/>
          </a:prstGeom>
        </p:spPr>
        <p:txBody>
          <a:bodyPr vert="horz" lIns="0" tIns="0" rIns="0" bIns="0" rtlCol="0" anchor="ctr">
            <a:noAutofit/>
          </a:bodyPr>
          <a:lstStyle>
            <a:lvl1pPr algn="l" defTabSz="887553" rtl="0" eaLnBrk="1" latinLnBrk="0" hangingPunct="1">
              <a:lnSpc>
                <a:spcPct val="90000"/>
              </a:lnSpc>
              <a:spcBef>
                <a:spcPct val="0"/>
              </a:spcBef>
              <a:buNone/>
              <a:defRPr sz="1941" b="1" kern="1200">
                <a:solidFill>
                  <a:schemeClr val="tx2"/>
                </a:solidFill>
                <a:latin typeface="+mj-lt"/>
                <a:ea typeface="+mj-ea"/>
                <a:cs typeface="+mj-cs"/>
              </a:defRPr>
            </a:lvl1pPr>
          </a:lstStyle>
          <a:p>
            <a:r>
              <a:rPr lang="en-US" sz="1900" cap="all" dirty="0"/>
              <a:t>Key takeaways</a:t>
            </a:r>
          </a:p>
        </p:txBody>
      </p:sp>
      <p:sp>
        <p:nvSpPr>
          <p:cNvPr id="2" name="Slide Number Placeholder 1">
            <a:extLst>
              <a:ext uri="{FF2B5EF4-FFF2-40B4-BE49-F238E27FC236}">
                <a16:creationId xmlns:a16="http://schemas.microsoft.com/office/drawing/2014/main" id="{762151DC-FE9A-CB3F-536C-13CA5915E65B}"/>
              </a:ext>
            </a:extLst>
          </p:cNvPr>
          <p:cNvSpPr>
            <a:spLocks noGrp="1"/>
          </p:cNvSpPr>
          <p:nvPr>
            <p:ph type="sldNum" sz="quarter" idx="13"/>
          </p:nvPr>
        </p:nvSpPr>
        <p:spPr/>
        <p:txBody>
          <a:bodyPr/>
          <a:lstStyle/>
          <a:p>
            <a:fld id="{612DC607-6A03-FC4D-8F08-E2A898818239}" type="slidenum">
              <a:rPr lang="en-US" smtClean="0">
                <a:solidFill>
                  <a:srgbClr val="00274C"/>
                </a:solidFill>
              </a:rPr>
              <a:pPr/>
              <a:t>43</a:t>
            </a:fld>
            <a:endParaRPr lang="en-US" dirty="0">
              <a:solidFill>
                <a:srgbClr val="00274C"/>
              </a:solidFill>
            </a:endParaRPr>
          </a:p>
        </p:txBody>
      </p:sp>
      <p:cxnSp>
        <p:nvCxnSpPr>
          <p:cNvPr id="3" name="Straight Connector 2">
            <a:extLst>
              <a:ext uri="{FF2B5EF4-FFF2-40B4-BE49-F238E27FC236}">
                <a16:creationId xmlns:a16="http://schemas.microsoft.com/office/drawing/2014/main" id="{043C1540-053C-2ADB-E18B-D9FAE5E32478}"/>
              </a:ext>
            </a:extLst>
          </p:cNvPr>
          <p:cNvCxnSpPr/>
          <p:nvPr/>
        </p:nvCxnSpPr>
        <p:spPr>
          <a:xfrm>
            <a:off x="417098" y="762000"/>
            <a:ext cx="8312727" cy="0"/>
          </a:xfrm>
          <a:prstGeom prst="line">
            <a:avLst/>
          </a:prstGeom>
          <a:ln w="19050" cmpd="sng">
            <a:solidFill>
              <a:srgbClr val="A9A8A9"/>
            </a:solidFill>
          </a:ln>
          <a:effectLst/>
        </p:spPr>
        <p:style>
          <a:lnRef idx="2">
            <a:schemeClr val="accent1"/>
          </a:lnRef>
          <a:fillRef idx="0">
            <a:schemeClr val="accent1"/>
          </a:fillRef>
          <a:effectRef idx="1">
            <a:schemeClr val="accent1"/>
          </a:effectRef>
          <a:fontRef idx="minor">
            <a:schemeClr val="tx1"/>
          </a:fontRef>
        </p:style>
      </p:cxnSp>
      <p:sp>
        <p:nvSpPr>
          <p:cNvPr id="9" name="Shape 4">
            <a:extLst>
              <a:ext uri="{FF2B5EF4-FFF2-40B4-BE49-F238E27FC236}">
                <a16:creationId xmlns:a16="http://schemas.microsoft.com/office/drawing/2014/main" id="{7E4BAEF1-8263-E4C3-9C58-27044CEAB924}"/>
              </a:ext>
            </a:extLst>
          </p:cNvPr>
          <p:cNvSpPr/>
          <p:nvPr/>
        </p:nvSpPr>
        <p:spPr>
          <a:xfrm>
            <a:off x="518160" y="1152144"/>
            <a:ext cx="502920" cy="502920"/>
          </a:xfrm>
          <a:prstGeom prst="ellipse">
            <a:avLst/>
          </a:prstGeom>
          <a:solidFill>
            <a:schemeClr val="accent3">
              <a:lumMod val="50000"/>
            </a:schemeClr>
          </a:solidFill>
          <a:ln/>
        </p:spPr>
        <p:txBody>
          <a:bodyPr/>
          <a:lstStyle/>
          <a:p>
            <a:endParaRPr lang="en-US"/>
          </a:p>
        </p:txBody>
      </p:sp>
      <p:sp>
        <p:nvSpPr>
          <p:cNvPr id="12" name="Text 5">
            <a:extLst>
              <a:ext uri="{FF2B5EF4-FFF2-40B4-BE49-F238E27FC236}">
                <a16:creationId xmlns:a16="http://schemas.microsoft.com/office/drawing/2014/main" id="{ABEA0ED9-0408-D914-8637-581107A45D13}"/>
              </a:ext>
            </a:extLst>
          </p:cNvPr>
          <p:cNvSpPr/>
          <p:nvPr/>
        </p:nvSpPr>
        <p:spPr>
          <a:xfrm>
            <a:off x="518160" y="1143000"/>
            <a:ext cx="502920" cy="502920"/>
          </a:xfrm>
          <a:prstGeom prst="rect">
            <a:avLst/>
          </a:prstGeom>
          <a:noFill/>
          <a:ln/>
        </p:spPr>
        <p:txBody>
          <a:bodyPr wrap="square" rtlCol="0" anchor="ctr"/>
          <a:lstStyle/>
          <a:p>
            <a:pPr marL="0" indent="0" algn="ctr">
              <a:buNone/>
            </a:pPr>
            <a:r>
              <a:rPr lang="en-US" sz="1800" b="1" dirty="0">
                <a:solidFill>
                  <a:schemeClr val="bg1"/>
                </a:solidFill>
                <a:latin typeface="Cambria" pitchFamily="34" charset="0"/>
                <a:ea typeface="Cambria" pitchFamily="34" charset="-122"/>
                <a:cs typeface="Cambria" pitchFamily="34" charset="-120"/>
              </a:rPr>
              <a:t>1</a:t>
            </a:r>
            <a:endParaRPr lang="en-US" sz="1800" dirty="0">
              <a:solidFill>
                <a:schemeClr val="bg1"/>
              </a:solidFill>
            </a:endParaRPr>
          </a:p>
        </p:txBody>
      </p:sp>
      <p:sp>
        <p:nvSpPr>
          <p:cNvPr id="16" name="Text 6">
            <a:extLst>
              <a:ext uri="{FF2B5EF4-FFF2-40B4-BE49-F238E27FC236}">
                <a16:creationId xmlns:a16="http://schemas.microsoft.com/office/drawing/2014/main" id="{48329C36-20DF-1B5E-65BD-84065F6D6670}"/>
              </a:ext>
            </a:extLst>
          </p:cNvPr>
          <p:cNvSpPr/>
          <p:nvPr/>
        </p:nvSpPr>
        <p:spPr>
          <a:xfrm>
            <a:off x="1021080" y="1175004"/>
            <a:ext cx="4114800" cy="457200"/>
          </a:xfrm>
          <a:prstGeom prst="rect">
            <a:avLst/>
          </a:prstGeom>
          <a:noFill/>
          <a:ln/>
        </p:spPr>
        <p:txBody>
          <a:bodyPr wrap="square" rtlCol="0" anchor="ctr"/>
          <a:lstStyle/>
          <a:p>
            <a:pPr marL="0" indent="0">
              <a:buNone/>
            </a:pPr>
            <a:r>
              <a:rPr lang="en-US" sz="1550" b="1" dirty="0">
                <a:solidFill>
                  <a:schemeClr val="tx2"/>
                </a:solidFill>
                <a:latin typeface="+mj-lt"/>
                <a:ea typeface="Calibri" pitchFamily="34" charset="-122"/>
                <a:cs typeface="Calibri" pitchFamily="34" charset="-120"/>
              </a:rPr>
              <a:t>Know the thresholds for Tax Compliance</a:t>
            </a:r>
            <a:endParaRPr lang="en-US" sz="1550" dirty="0">
              <a:solidFill>
                <a:schemeClr val="tx2"/>
              </a:solidFill>
              <a:latin typeface="+mj-lt"/>
            </a:endParaRPr>
          </a:p>
        </p:txBody>
      </p:sp>
      <p:sp>
        <p:nvSpPr>
          <p:cNvPr id="19" name="Text 7">
            <a:extLst>
              <a:ext uri="{FF2B5EF4-FFF2-40B4-BE49-F238E27FC236}">
                <a16:creationId xmlns:a16="http://schemas.microsoft.com/office/drawing/2014/main" id="{D955A3BE-B341-4874-7F9C-C3C9F36AD851}"/>
              </a:ext>
            </a:extLst>
          </p:cNvPr>
          <p:cNvSpPr/>
          <p:nvPr/>
        </p:nvSpPr>
        <p:spPr>
          <a:xfrm>
            <a:off x="1036320" y="1921253"/>
            <a:ext cx="3474720" cy="752856"/>
          </a:xfrm>
          <a:prstGeom prst="rect">
            <a:avLst/>
          </a:prstGeom>
          <a:noFill/>
          <a:ln/>
        </p:spPr>
        <p:txBody>
          <a:bodyPr wrap="square" rtlCol="0" anchor="ctr"/>
          <a:lstStyle/>
          <a:p>
            <a:pPr marL="0" indent="0">
              <a:lnSpc>
                <a:spcPct val="125000"/>
              </a:lnSpc>
              <a:buNone/>
            </a:pPr>
            <a:r>
              <a:rPr lang="en-US" sz="1250" dirty="0">
                <a:solidFill>
                  <a:schemeClr val="tx2"/>
                </a:solidFill>
                <a:latin typeface="+mj-lt"/>
                <a:ea typeface="Calibri" pitchFamily="34" charset="-122"/>
                <a:cs typeface="Calibri" pitchFamily="34" charset="-120"/>
              </a:rPr>
              <a:t>10% for related use, 5% for unrelated use — track PBU against these de minimis limits</a:t>
            </a:r>
          </a:p>
          <a:p>
            <a:pPr marL="0" indent="0">
              <a:lnSpc>
                <a:spcPct val="125000"/>
              </a:lnSpc>
              <a:buNone/>
            </a:pPr>
            <a:endParaRPr lang="en-US" sz="1250" dirty="0">
              <a:solidFill>
                <a:schemeClr val="tx2"/>
              </a:solidFill>
              <a:latin typeface="+mj-lt"/>
              <a:ea typeface="Calibri" pitchFamily="34" charset="-122"/>
              <a:cs typeface="Calibri" pitchFamily="34" charset="-120"/>
            </a:endParaRPr>
          </a:p>
          <a:p>
            <a:pPr marL="0" indent="0">
              <a:lnSpc>
                <a:spcPct val="125000"/>
              </a:lnSpc>
              <a:buNone/>
            </a:pPr>
            <a:r>
              <a:rPr lang="en-US" sz="1250" dirty="0">
                <a:solidFill>
                  <a:schemeClr val="tx2"/>
                </a:solidFill>
                <a:latin typeface="+mj-lt"/>
                <a:ea typeface="Calibri" pitchFamily="34" charset="-122"/>
                <a:cs typeface="Calibri" pitchFamily="34" charset="-120"/>
              </a:rPr>
              <a:t>Monitor tax compliance and continuing disclosure reporting requirements and deadlines </a:t>
            </a:r>
            <a:endParaRPr lang="en-US" sz="1250" dirty="0">
              <a:solidFill>
                <a:schemeClr val="tx2"/>
              </a:solidFill>
              <a:latin typeface="+mj-lt"/>
            </a:endParaRPr>
          </a:p>
        </p:txBody>
      </p:sp>
      <p:sp>
        <p:nvSpPr>
          <p:cNvPr id="30" name="Shape 9">
            <a:extLst>
              <a:ext uri="{FF2B5EF4-FFF2-40B4-BE49-F238E27FC236}">
                <a16:creationId xmlns:a16="http://schemas.microsoft.com/office/drawing/2014/main" id="{7781FA49-8598-02C9-BB40-C8C6F1C796DF}"/>
              </a:ext>
            </a:extLst>
          </p:cNvPr>
          <p:cNvSpPr/>
          <p:nvPr/>
        </p:nvSpPr>
        <p:spPr>
          <a:xfrm>
            <a:off x="5029200" y="1173480"/>
            <a:ext cx="502920" cy="502920"/>
          </a:xfrm>
          <a:prstGeom prst="ellipse">
            <a:avLst/>
          </a:prstGeom>
          <a:solidFill>
            <a:schemeClr val="accent3">
              <a:lumMod val="50000"/>
            </a:schemeClr>
          </a:solidFill>
          <a:ln/>
        </p:spPr>
        <p:txBody>
          <a:bodyPr/>
          <a:lstStyle/>
          <a:p>
            <a:endParaRPr lang="en-US">
              <a:solidFill>
                <a:schemeClr val="bg1"/>
              </a:solidFill>
            </a:endParaRPr>
          </a:p>
        </p:txBody>
      </p:sp>
      <p:sp>
        <p:nvSpPr>
          <p:cNvPr id="32" name="Text 10">
            <a:extLst>
              <a:ext uri="{FF2B5EF4-FFF2-40B4-BE49-F238E27FC236}">
                <a16:creationId xmlns:a16="http://schemas.microsoft.com/office/drawing/2014/main" id="{6F28E167-F64B-A7A6-7EC4-698AE21FCC98}"/>
              </a:ext>
            </a:extLst>
          </p:cNvPr>
          <p:cNvSpPr/>
          <p:nvPr/>
        </p:nvSpPr>
        <p:spPr>
          <a:xfrm>
            <a:off x="5038344" y="1155192"/>
            <a:ext cx="502920" cy="502920"/>
          </a:xfrm>
          <a:prstGeom prst="rect">
            <a:avLst/>
          </a:prstGeom>
          <a:noFill/>
          <a:ln/>
        </p:spPr>
        <p:txBody>
          <a:bodyPr wrap="square" rtlCol="0" anchor="ctr"/>
          <a:lstStyle/>
          <a:p>
            <a:pPr marL="0" indent="0" algn="ctr">
              <a:buNone/>
            </a:pPr>
            <a:r>
              <a:rPr lang="en-US" sz="1800" b="1" dirty="0">
                <a:solidFill>
                  <a:schemeClr val="bg1"/>
                </a:solidFill>
                <a:latin typeface="Cambria" pitchFamily="34" charset="0"/>
                <a:ea typeface="Cambria" pitchFamily="34" charset="-122"/>
                <a:cs typeface="Cambria" pitchFamily="34" charset="-120"/>
              </a:rPr>
              <a:t>2</a:t>
            </a:r>
            <a:endParaRPr lang="en-US" sz="1800" dirty="0">
              <a:solidFill>
                <a:schemeClr val="bg1"/>
              </a:solidFill>
            </a:endParaRPr>
          </a:p>
        </p:txBody>
      </p:sp>
      <p:sp>
        <p:nvSpPr>
          <p:cNvPr id="34" name="Text 11">
            <a:extLst>
              <a:ext uri="{FF2B5EF4-FFF2-40B4-BE49-F238E27FC236}">
                <a16:creationId xmlns:a16="http://schemas.microsoft.com/office/drawing/2014/main" id="{F889586D-2FC3-7713-D293-ACEDB42ACA07}"/>
              </a:ext>
            </a:extLst>
          </p:cNvPr>
          <p:cNvSpPr/>
          <p:nvPr/>
        </p:nvSpPr>
        <p:spPr>
          <a:xfrm>
            <a:off x="5657088" y="1152144"/>
            <a:ext cx="3931920" cy="457200"/>
          </a:xfrm>
          <a:prstGeom prst="rect">
            <a:avLst/>
          </a:prstGeom>
          <a:noFill/>
          <a:ln/>
        </p:spPr>
        <p:txBody>
          <a:bodyPr wrap="square" rtlCol="0" anchor="ctr"/>
          <a:lstStyle/>
          <a:p>
            <a:pPr marL="0" indent="0">
              <a:buNone/>
            </a:pPr>
            <a:r>
              <a:rPr lang="en-US" sz="1550" b="1" dirty="0">
                <a:solidFill>
                  <a:schemeClr val="tx2"/>
                </a:solidFill>
                <a:latin typeface="+mj-lt"/>
                <a:ea typeface="Calibri" pitchFamily="34" charset="-122"/>
                <a:cs typeface="Calibri" pitchFamily="34" charset="-120"/>
              </a:rPr>
              <a:t>Loop in bond counsel early</a:t>
            </a:r>
            <a:endParaRPr lang="en-US" sz="1550" dirty="0">
              <a:solidFill>
                <a:schemeClr val="tx2"/>
              </a:solidFill>
              <a:latin typeface="+mj-lt"/>
            </a:endParaRPr>
          </a:p>
        </p:txBody>
      </p:sp>
      <p:sp>
        <p:nvSpPr>
          <p:cNvPr id="36" name="Text 12">
            <a:extLst>
              <a:ext uri="{FF2B5EF4-FFF2-40B4-BE49-F238E27FC236}">
                <a16:creationId xmlns:a16="http://schemas.microsoft.com/office/drawing/2014/main" id="{647BBA1A-FB97-C023-D5F0-CAD55855F8CD}"/>
              </a:ext>
            </a:extLst>
          </p:cNvPr>
          <p:cNvSpPr/>
          <p:nvPr/>
        </p:nvSpPr>
        <p:spPr>
          <a:xfrm>
            <a:off x="5657088" y="1600774"/>
            <a:ext cx="3141640" cy="457200"/>
          </a:xfrm>
          <a:prstGeom prst="rect">
            <a:avLst/>
          </a:prstGeom>
          <a:noFill/>
          <a:ln/>
        </p:spPr>
        <p:txBody>
          <a:bodyPr wrap="square" rtlCol="0" anchor="ctr"/>
          <a:lstStyle/>
          <a:p>
            <a:pPr marL="0" indent="0">
              <a:lnSpc>
                <a:spcPct val="125000"/>
              </a:lnSpc>
              <a:buNone/>
            </a:pPr>
            <a:r>
              <a:rPr lang="en-US" sz="1250" dirty="0">
                <a:solidFill>
                  <a:schemeClr val="tx2"/>
                </a:solidFill>
                <a:latin typeface="+mj-lt"/>
                <a:ea typeface="Calibri" pitchFamily="34" charset="-122"/>
                <a:cs typeface="Calibri" pitchFamily="34" charset="-120"/>
              </a:rPr>
              <a:t>Whether structuring a new financing or reacting to a new arrangement</a:t>
            </a:r>
            <a:endParaRPr lang="en-US" sz="1250" dirty="0">
              <a:solidFill>
                <a:schemeClr val="tx2"/>
              </a:solidFill>
              <a:latin typeface="+mj-lt"/>
            </a:endParaRPr>
          </a:p>
        </p:txBody>
      </p:sp>
      <p:sp>
        <p:nvSpPr>
          <p:cNvPr id="40" name="Shape 14">
            <a:extLst>
              <a:ext uri="{FF2B5EF4-FFF2-40B4-BE49-F238E27FC236}">
                <a16:creationId xmlns:a16="http://schemas.microsoft.com/office/drawing/2014/main" id="{6A097BE1-C874-154C-63F6-7DA930B192A7}"/>
              </a:ext>
            </a:extLst>
          </p:cNvPr>
          <p:cNvSpPr/>
          <p:nvPr/>
        </p:nvSpPr>
        <p:spPr>
          <a:xfrm>
            <a:off x="493776" y="3571502"/>
            <a:ext cx="502920" cy="502920"/>
          </a:xfrm>
          <a:prstGeom prst="ellipse">
            <a:avLst/>
          </a:prstGeom>
          <a:solidFill>
            <a:schemeClr val="accent3">
              <a:lumMod val="50000"/>
            </a:schemeClr>
          </a:solidFill>
          <a:ln/>
        </p:spPr>
        <p:txBody>
          <a:bodyPr/>
          <a:lstStyle/>
          <a:p>
            <a:endParaRPr lang="en-US"/>
          </a:p>
        </p:txBody>
      </p:sp>
      <p:sp>
        <p:nvSpPr>
          <p:cNvPr id="42" name="Text 15">
            <a:extLst>
              <a:ext uri="{FF2B5EF4-FFF2-40B4-BE49-F238E27FC236}">
                <a16:creationId xmlns:a16="http://schemas.microsoft.com/office/drawing/2014/main" id="{EBEE7C9F-9BAE-7D99-45D6-57449D986408}"/>
              </a:ext>
            </a:extLst>
          </p:cNvPr>
          <p:cNvSpPr/>
          <p:nvPr/>
        </p:nvSpPr>
        <p:spPr>
          <a:xfrm>
            <a:off x="493776" y="3571502"/>
            <a:ext cx="502920" cy="502920"/>
          </a:xfrm>
          <a:prstGeom prst="rect">
            <a:avLst/>
          </a:prstGeom>
          <a:noFill/>
          <a:ln/>
        </p:spPr>
        <p:txBody>
          <a:bodyPr wrap="square" rtlCol="0" anchor="ctr"/>
          <a:lstStyle/>
          <a:p>
            <a:pPr marL="0" indent="0" algn="ctr">
              <a:buNone/>
            </a:pPr>
            <a:r>
              <a:rPr lang="en-US" sz="1800" b="1" dirty="0">
                <a:solidFill>
                  <a:schemeClr val="bg1"/>
                </a:solidFill>
                <a:latin typeface="Cambria" pitchFamily="34" charset="0"/>
                <a:ea typeface="Cambria" pitchFamily="34" charset="-122"/>
                <a:cs typeface="Cambria" pitchFamily="34" charset="-120"/>
              </a:rPr>
              <a:t>3</a:t>
            </a:r>
            <a:endParaRPr lang="en-US" sz="1800" dirty="0">
              <a:solidFill>
                <a:schemeClr val="bg1"/>
              </a:solidFill>
            </a:endParaRPr>
          </a:p>
        </p:txBody>
      </p:sp>
      <p:sp>
        <p:nvSpPr>
          <p:cNvPr id="44" name="Text 16">
            <a:extLst>
              <a:ext uri="{FF2B5EF4-FFF2-40B4-BE49-F238E27FC236}">
                <a16:creationId xmlns:a16="http://schemas.microsoft.com/office/drawing/2014/main" id="{0FC460F3-D46D-DF36-4673-ADCF9D0099F5}"/>
              </a:ext>
            </a:extLst>
          </p:cNvPr>
          <p:cNvSpPr/>
          <p:nvPr/>
        </p:nvSpPr>
        <p:spPr>
          <a:xfrm>
            <a:off x="1051560" y="3624715"/>
            <a:ext cx="3931920" cy="457200"/>
          </a:xfrm>
          <a:prstGeom prst="rect">
            <a:avLst/>
          </a:prstGeom>
          <a:noFill/>
          <a:ln/>
        </p:spPr>
        <p:txBody>
          <a:bodyPr wrap="square" rtlCol="0" anchor="ctr"/>
          <a:lstStyle/>
          <a:p>
            <a:pPr marL="0" indent="0">
              <a:buNone/>
            </a:pPr>
            <a:r>
              <a:rPr lang="en-US" sz="1550" b="1" dirty="0">
                <a:solidFill>
                  <a:schemeClr val="tx2"/>
                </a:solidFill>
                <a:latin typeface="+mj-lt"/>
                <a:ea typeface="Calibri" pitchFamily="34" charset="-122"/>
                <a:cs typeface="Calibri" pitchFamily="34" charset="-120"/>
              </a:rPr>
              <a:t>Watch refundings closely</a:t>
            </a:r>
            <a:endParaRPr lang="en-US" sz="1550" dirty="0">
              <a:solidFill>
                <a:schemeClr val="tx2"/>
              </a:solidFill>
              <a:latin typeface="+mj-lt"/>
            </a:endParaRPr>
          </a:p>
        </p:txBody>
      </p:sp>
      <p:sp>
        <p:nvSpPr>
          <p:cNvPr id="46" name="Text 17">
            <a:extLst>
              <a:ext uri="{FF2B5EF4-FFF2-40B4-BE49-F238E27FC236}">
                <a16:creationId xmlns:a16="http://schemas.microsoft.com/office/drawing/2014/main" id="{EDBBFC21-AF86-2AD0-CB33-5D5D49945CD6}"/>
              </a:ext>
            </a:extLst>
          </p:cNvPr>
          <p:cNvSpPr/>
          <p:nvPr/>
        </p:nvSpPr>
        <p:spPr>
          <a:xfrm>
            <a:off x="1051560" y="3716014"/>
            <a:ext cx="3368040" cy="1143000"/>
          </a:xfrm>
          <a:prstGeom prst="rect">
            <a:avLst/>
          </a:prstGeom>
          <a:noFill/>
          <a:ln/>
        </p:spPr>
        <p:txBody>
          <a:bodyPr wrap="square" rtlCol="0" anchor="ctr"/>
          <a:lstStyle/>
          <a:p>
            <a:pPr marL="0" indent="0">
              <a:buNone/>
            </a:pPr>
            <a:endParaRPr lang="en-US" sz="1250" dirty="0">
              <a:solidFill>
                <a:schemeClr val="tx2"/>
              </a:solidFill>
              <a:latin typeface="+mj-lt"/>
              <a:ea typeface="Calibri" pitchFamily="34" charset="-122"/>
              <a:cs typeface="Calibri" pitchFamily="34" charset="-120"/>
            </a:endParaRPr>
          </a:p>
          <a:p>
            <a:pPr marL="0" indent="0">
              <a:buNone/>
            </a:pPr>
            <a:r>
              <a:rPr lang="en-US" sz="1250" dirty="0">
                <a:solidFill>
                  <a:schemeClr val="tx2"/>
                </a:solidFill>
                <a:latin typeface="+mj-lt"/>
                <a:ea typeface="Calibri" pitchFamily="34" charset="-122"/>
                <a:cs typeface="Calibri" pitchFamily="34" charset="-120"/>
              </a:rPr>
              <a:t>Confirm whether financed property might be sold before the refunding closes</a:t>
            </a:r>
            <a:endParaRPr lang="en-US" sz="1250" dirty="0">
              <a:solidFill>
                <a:schemeClr val="tx2"/>
              </a:solidFill>
              <a:latin typeface="+mj-lt"/>
            </a:endParaRPr>
          </a:p>
        </p:txBody>
      </p:sp>
      <p:sp>
        <p:nvSpPr>
          <p:cNvPr id="50" name="Shape 19">
            <a:extLst>
              <a:ext uri="{FF2B5EF4-FFF2-40B4-BE49-F238E27FC236}">
                <a16:creationId xmlns:a16="http://schemas.microsoft.com/office/drawing/2014/main" id="{EF0B06F1-186B-82A8-DBC2-61302AC1D4C1}"/>
              </a:ext>
            </a:extLst>
          </p:cNvPr>
          <p:cNvSpPr/>
          <p:nvPr/>
        </p:nvSpPr>
        <p:spPr>
          <a:xfrm>
            <a:off x="5038344" y="3688652"/>
            <a:ext cx="502920" cy="502920"/>
          </a:xfrm>
          <a:prstGeom prst="ellipse">
            <a:avLst/>
          </a:prstGeom>
          <a:solidFill>
            <a:schemeClr val="accent3">
              <a:lumMod val="50000"/>
            </a:schemeClr>
          </a:solidFill>
          <a:ln/>
        </p:spPr>
        <p:txBody>
          <a:bodyPr/>
          <a:lstStyle/>
          <a:p>
            <a:endParaRPr lang="en-US"/>
          </a:p>
        </p:txBody>
      </p:sp>
      <p:sp>
        <p:nvSpPr>
          <p:cNvPr id="52" name="Text 20">
            <a:extLst>
              <a:ext uri="{FF2B5EF4-FFF2-40B4-BE49-F238E27FC236}">
                <a16:creationId xmlns:a16="http://schemas.microsoft.com/office/drawing/2014/main" id="{99136882-6FFB-F1CA-9DAE-DEF3205EB6E6}"/>
              </a:ext>
            </a:extLst>
          </p:cNvPr>
          <p:cNvSpPr/>
          <p:nvPr/>
        </p:nvSpPr>
        <p:spPr>
          <a:xfrm>
            <a:off x="5038344" y="3670364"/>
            <a:ext cx="502920" cy="502920"/>
          </a:xfrm>
          <a:prstGeom prst="rect">
            <a:avLst/>
          </a:prstGeom>
          <a:noFill/>
          <a:ln/>
        </p:spPr>
        <p:txBody>
          <a:bodyPr wrap="square" rtlCol="0" anchor="ctr"/>
          <a:lstStyle/>
          <a:p>
            <a:pPr marL="0" indent="0" algn="ctr">
              <a:buNone/>
            </a:pPr>
            <a:r>
              <a:rPr lang="en-US" sz="1800" b="1" dirty="0">
                <a:solidFill>
                  <a:schemeClr val="bg1"/>
                </a:solidFill>
                <a:latin typeface="Cambria" pitchFamily="34" charset="0"/>
                <a:ea typeface="Cambria" pitchFamily="34" charset="-122"/>
                <a:cs typeface="Cambria" pitchFamily="34" charset="-120"/>
              </a:rPr>
              <a:t>4</a:t>
            </a:r>
            <a:endParaRPr lang="en-US" sz="1800" dirty="0">
              <a:solidFill>
                <a:schemeClr val="bg1"/>
              </a:solidFill>
            </a:endParaRPr>
          </a:p>
        </p:txBody>
      </p:sp>
      <p:sp>
        <p:nvSpPr>
          <p:cNvPr id="54" name="Text 21">
            <a:extLst>
              <a:ext uri="{FF2B5EF4-FFF2-40B4-BE49-F238E27FC236}">
                <a16:creationId xmlns:a16="http://schemas.microsoft.com/office/drawing/2014/main" id="{F9ABFC25-232A-4FBE-3682-8FD2FC0E6825}"/>
              </a:ext>
            </a:extLst>
          </p:cNvPr>
          <p:cNvSpPr/>
          <p:nvPr/>
        </p:nvSpPr>
        <p:spPr>
          <a:xfrm>
            <a:off x="6918960" y="4050792"/>
            <a:ext cx="3931920" cy="457200"/>
          </a:xfrm>
          <a:prstGeom prst="rect">
            <a:avLst/>
          </a:prstGeom>
          <a:noFill/>
          <a:ln/>
        </p:spPr>
        <p:txBody>
          <a:bodyPr wrap="square" rtlCol="0" anchor="ctr"/>
          <a:lstStyle/>
          <a:p>
            <a:pPr marL="0" indent="0">
              <a:buNone/>
            </a:pPr>
            <a:r>
              <a:rPr lang="en-US" sz="1550" b="1" dirty="0">
                <a:solidFill>
                  <a:srgbClr val="FFFFFF"/>
                </a:solidFill>
                <a:latin typeface="Calibri" pitchFamily="34" charset="0"/>
                <a:ea typeface="Calibri" pitchFamily="34" charset="-122"/>
                <a:cs typeface="Calibri" pitchFamily="34" charset="-120"/>
              </a:rPr>
              <a:t>Document everything</a:t>
            </a:r>
            <a:endParaRPr lang="en-US" sz="1550" dirty="0"/>
          </a:p>
        </p:txBody>
      </p:sp>
      <p:sp>
        <p:nvSpPr>
          <p:cNvPr id="56" name="Text 22">
            <a:extLst>
              <a:ext uri="{FF2B5EF4-FFF2-40B4-BE49-F238E27FC236}">
                <a16:creationId xmlns:a16="http://schemas.microsoft.com/office/drawing/2014/main" id="{3E966C8A-D020-2768-10E9-9B34D3BCEC76}"/>
              </a:ext>
            </a:extLst>
          </p:cNvPr>
          <p:cNvSpPr/>
          <p:nvPr/>
        </p:nvSpPr>
        <p:spPr>
          <a:xfrm>
            <a:off x="5711970" y="4076391"/>
            <a:ext cx="3108112" cy="651700"/>
          </a:xfrm>
          <a:prstGeom prst="rect">
            <a:avLst/>
          </a:prstGeom>
          <a:noFill/>
          <a:ln/>
        </p:spPr>
        <p:txBody>
          <a:bodyPr wrap="square" rtlCol="0" anchor="ctr"/>
          <a:lstStyle/>
          <a:p>
            <a:pPr marL="0" indent="0">
              <a:buNone/>
            </a:pPr>
            <a:r>
              <a:rPr lang="en-US" sz="1250" dirty="0">
                <a:solidFill>
                  <a:schemeClr val="tx2"/>
                </a:solidFill>
                <a:latin typeface="+mj-lt"/>
                <a:ea typeface="Calibri" pitchFamily="34" charset="-122"/>
                <a:cs typeface="Calibri" pitchFamily="34" charset="-120"/>
              </a:rPr>
              <a:t>Safe-harbor agreements, naming arrangements, and water contracts all deserve a paper trail</a:t>
            </a:r>
            <a:endParaRPr lang="en-US" sz="1250" dirty="0">
              <a:solidFill>
                <a:schemeClr val="tx2"/>
              </a:solidFill>
              <a:latin typeface="+mj-lt"/>
            </a:endParaRPr>
          </a:p>
        </p:txBody>
      </p:sp>
      <p:sp>
        <p:nvSpPr>
          <p:cNvPr id="58" name="Text 21">
            <a:extLst>
              <a:ext uri="{FF2B5EF4-FFF2-40B4-BE49-F238E27FC236}">
                <a16:creationId xmlns:a16="http://schemas.microsoft.com/office/drawing/2014/main" id="{B2CF75B1-1E77-7001-5597-3D7904E3E636}"/>
              </a:ext>
            </a:extLst>
          </p:cNvPr>
          <p:cNvSpPr/>
          <p:nvPr/>
        </p:nvSpPr>
        <p:spPr>
          <a:xfrm>
            <a:off x="5657088" y="3681984"/>
            <a:ext cx="3931920" cy="457200"/>
          </a:xfrm>
          <a:prstGeom prst="rect">
            <a:avLst/>
          </a:prstGeom>
          <a:noFill/>
          <a:ln/>
        </p:spPr>
        <p:txBody>
          <a:bodyPr wrap="square" rtlCol="0" anchor="ctr"/>
          <a:lstStyle/>
          <a:p>
            <a:pPr marL="0" indent="0">
              <a:buNone/>
            </a:pPr>
            <a:r>
              <a:rPr lang="en-US" sz="1550" b="1" dirty="0">
                <a:solidFill>
                  <a:schemeClr val="tx2"/>
                </a:solidFill>
                <a:latin typeface="+mj-lt"/>
                <a:ea typeface="Calibri" pitchFamily="34" charset="-122"/>
                <a:cs typeface="Calibri" pitchFamily="34" charset="-120"/>
              </a:rPr>
              <a:t>Document everything</a:t>
            </a:r>
            <a:endParaRPr lang="en-US" sz="1550" dirty="0">
              <a:solidFill>
                <a:schemeClr val="tx2"/>
              </a:solidFill>
              <a:latin typeface="+mj-lt"/>
            </a:endParaRPr>
          </a:p>
        </p:txBody>
      </p:sp>
    </p:spTree>
    <p:extLst>
      <p:ext uri="{BB962C8B-B14F-4D97-AF65-F5344CB8AC3E}">
        <p14:creationId xmlns:p14="http://schemas.microsoft.com/office/powerpoint/2010/main" val="41464398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D22D8D-8CC3-93B8-5EAF-701BE6741C30}"/>
            </a:ext>
          </a:extLst>
        </p:cNvPr>
        <p:cNvGrpSpPr/>
        <p:nvPr/>
      </p:nvGrpSpPr>
      <p:grpSpPr>
        <a:xfrm>
          <a:off x="0" y="0"/>
          <a:ext cx="0" cy="0"/>
          <a:chOff x="0" y="0"/>
          <a:chExt cx="0" cy="0"/>
        </a:xfrm>
      </p:grpSpPr>
      <p:sp>
        <p:nvSpPr>
          <p:cNvPr id="27" name="Title 1">
            <a:extLst>
              <a:ext uri="{FF2B5EF4-FFF2-40B4-BE49-F238E27FC236}">
                <a16:creationId xmlns:a16="http://schemas.microsoft.com/office/drawing/2014/main" id="{D71E0810-F49E-59EF-3C56-E32670D3AC22}"/>
              </a:ext>
            </a:extLst>
          </p:cNvPr>
          <p:cNvSpPr txBox="1">
            <a:spLocks/>
          </p:cNvSpPr>
          <p:nvPr/>
        </p:nvSpPr>
        <p:spPr>
          <a:xfrm>
            <a:off x="417099" y="211885"/>
            <a:ext cx="8306936" cy="612868"/>
          </a:xfrm>
          <a:prstGeom prst="rect">
            <a:avLst/>
          </a:prstGeom>
        </p:spPr>
        <p:txBody>
          <a:bodyPr vert="horz" lIns="0" tIns="0" rIns="0" bIns="0" rtlCol="0" anchor="ctr">
            <a:noAutofit/>
          </a:bodyPr>
          <a:lstStyle>
            <a:lvl1pPr algn="l" defTabSz="887553" rtl="0" eaLnBrk="1" latinLnBrk="0" hangingPunct="1">
              <a:lnSpc>
                <a:spcPct val="90000"/>
              </a:lnSpc>
              <a:spcBef>
                <a:spcPct val="0"/>
              </a:spcBef>
              <a:buNone/>
              <a:defRPr sz="1941" b="1" kern="1200">
                <a:solidFill>
                  <a:schemeClr val="tx2"/>
                </a:solidFill>
                <a:latin typeface="+mj-lt"/>
                <a:ea typeface="+mj-ea"/>
                <a:cs typeface="+mj-cs"/>
              </a:defRPr>
            </a:lvl1pPr>
          </a:lstStyle>
          <a:p>
            <a:r>
              <a:rPr lang="en-US" sz="1900" cap="all" dirty="0"/>
              <a:t>Bond Structure and pricing</a:t>
            </a:r>
          </a:p>
        </p:txBody>
      </p:sp>
      <p:cxnSp>
        <p:nvCxnSpPr>
          <p:cNvPr id="28" name="Straight Connector 27">
            <a:extLst>
              <a:ext uri="{FF2B5EF4-FFF2-40B4-BE49-F238E27FC236}">
                <a16:creationId xmlns:a16="http://schemas.microsoft.com/office/drawing/2014/main" id="{8E769B2D-2322-1FE7-A694-8851A2AA8F92}"/>
              </a:ext>
            </a:extLst>
          </p:cNvPr>
          <p:cNvCxnSpPr/>
          <p:nvPr/>
        </p:nvCxnSpPr>
        <p:spPr>
          <a:xfrm>
            <a:off x="417098" y="762000"/>
            <a:ext cx="8312727" cy="0"/>
          </a:xfrm>
          <a:prstGeom prst="line">
            <a:avLst/>
          </a:prstGeom>
          <a:ln w="19050" cmpd="sng">
            <a:solidFill>
              <a:srgbClr val="A9A8A9"/>
            </a:solidFill>
          </a:ln>
          <a:effectLst/>
        </p:spPr>
        <p:style>
          <a:lnRef idx="2">
            <a:schemeClr val="accent1"/>
          </a:lnRef>
          <a:fillRef idx="0">
            <a:schemeClr val="accent1"/>
          </a:fillRef>
          <a:effectRef idx="1">
            <a:schemeClr val="accent1"/>
          </a:effectRef>
          <a:fontRef idx="minor">
            <a:schemeClr val="tx1"/>
          </a:fontRef>
        </p:style>
      </p:cxnSp>
      <p:sp>
        <p:nvSpPr>
          <p:cNvPr id="3" name="Slide Number Placeholder 2">
            <a:extLst>
              <a:ext uri="{FF2B5EF4-FFF2-40B4-BE49-F238E27FC236}">
                <a16:creationId xmlns:a16="http://schemas.microsoft.com/office/drawing/2014/main" id="{67AC095D-25E7-545C-A6C9-AAB51BD53409}"/>
              </a:ext>
            </a:extLst>
          </p:cNvPr>
          <p:cNvSpPr>
            <a:spLocks noGrp="1"/>
          </p:cNvSpPr>
          <p:nvPr>
            <p:ph type="sldNum" sz="quarter" idx="13"/>
          </p:nvPr>
        </p:nvSpPr>
        <p:spPr/>
        <p:txBody>
          <a:bodyPr/>
          <a:lstStyle/>
          <a:p>
            <a:fld id="{612DC607-6A03-FC4D-8F08-E2A898818239}" type="slidenum">
              <a:rPr lang="en-US" sz="880" smtClean="0">
                <a:solidFill>
                  <a:srgbClr val="00274C"/>
                </a:solidFill>
              </a:rPr>
              <a:pPr/>
              <a:t>5</a:t>
            </a:fld>
            <a:endParaRPr lang="en-US" sz="880" dirty="0">
              <a:solidFill>
                <a:srgbClr val="00274C"/>
              </a:solidFill>
            </a:endParaRPr>
          </a:p>
        </p:txBody>
      </p:sp>
      <p:sp>
        <p:nvSpPr>
          <p:cNvPr id="6" name="Slide Number Placeholder 1">
            <a:extLst>
              <a:ext uri="{FF2B5EF4-FFF2-40B4-BE49-F238E27FC236}">
                <a16:creationId xmlns:a16="http://schemas.microsoft.com/office/drawing/2014/main" id="{6678B425-18BC-D449-F31D-7AFD2E7DD890}"/>
              </a:ext>
            </a:extLst>
          </p:cNvPr>
          <p:cNvSpPr txBox="1">
            <a:spLocks/>
          </p:cNvSpPr>
          <p:nvPr/>
        </p:nvSpPr>
        <p:spPr>
          <a:xfrm>
            <a:off x="9289195" y="7170827"/>
            <a:ext cx="371556" cy="246165"/>
          </a:xfrm>
          <a:prstGeom prst="rect">
            <a:avLst/>
          </a:prstGeom>
        </p:spPr>
        <p:txBody>
          <a:bodyPr vert="horz" lIns="91440" tIns="45720" rIns="91440" bIns="45720" rtlCol="0" anchor="ctr"/>
          <a:lstStyle>
            <a:defPPr>
              <a:defRPr lang="en-US"/>
            </a:defPPr>
            <a:lvl1pPr marL="0" algn="l" defTabSz="901479" rtl="0" eaLnBrk="1" latinLnBrk="0" hangingPunct="1">
              <a:defRPr sz="662" kern="1200">
                <a:solidFill>
                  <a:srgbClr val="656569"/>
                </a:solidFill>
                <a:latin typeface="+mn-lt"/>
                <a:ea typeface="+mn-ea"/>
                <a:cs typeface="+mn-cs"/>
              </a:defRPr>
            </a:lvl1pPr>
            <a:lvl2pPr marL="450742" algn="l" defTabSz="901479" rtl="0" eaLnBrk="1" latinLnBrk="0" hangingPunct="1">
              <a:defRPr sz="1800" kern="1200">
                <a:solidFill>
                  <a:schemeClr val="tx1"/>
                </a:solidFill>
                <a:latin typeface="+mn-lt"/>
                <a:ea typeface="+mn-ea"/>
                <a:cs typeface="+mn-cs"/>
              </a:defRPr>
            </a:lvl2pPr>
            <a:lvl3pPr marL="901479" algn="l" defTabSz="901479" rtl="0" eaLnBrk="1" latinLnBrk="0" hangingPunct="1">
              <a:defRPr sz="1800" kern="1200">
                <a:solidFill>
                  <a:schemeClr val="tx1"/>
                </a:solidFill>
                <a:latin typeface="+mn-lt"/>
                <a:ea typeface="+mn-ea"/>
                <a:cs typeface="+mn-cs"/>
              </a:defRPr>
            </a:lvl3pPr>
            <a:lvl4pPr marL="1352182" algn="l" defTabSz="901479" rtl="0" eaLnBrk="1" latinLnBrk="0" hangingPunct="1">
              <a:defRPr sz="1800" kern="1200">
                <a:solidFill>
                  <a:schemeClr val="tx1"/>
                </a:solidFill>
                <a:latin typeface="+mn-lt"/>
                <a:ea typeface="+mn-ea"/>
                <a:cs typeface="+mn-cs"/>
              </a:defRPr>
            </a:lvl4pPr>
            <a:lvl5pPr marL="1802904" algn="l" defTabSz="901479" rtl="0" eaLnBrk="1" latinLnBrk="0" hangingPunct="1">
              <a:defRPr sz="1800" kern="1200">
                <a:solidFill>
                  <a:schemeClr val="tx1"/>
                </a:solidFill>
                <a:latin typeface="+mn-lt"/>
                <a:ea typeface="+mn-ea"/>
                <a:cs typeface="+mn-cs"/>
              </a:defRPr>
            </a:lvl5pPr>
            <a:lvl6pPr marL="2253624" algn="l" defTabSz="901479" rtl="0" eaLnBrk="1" latinLnBrk="0" hangingPunct="1">
              <a:defRPr sz="1800" kern="1200">
                <a:solidFill>
                  <a:schemeClr val="tx1"/>
                </a:solidFill>
                <a:latin typeface="+mn-lt"/>
                <a:ea typeface="+mn-ea"/>
                <a:cs typeface="+mn-cs"/>
              </a:defRPr>
            </a:lvl6pPr>
            <a:lvl7pPr marL="2704345" algn="l" defTabSz="901479" rtl="0" eaLnBrk="1" latinLnBrk="0" hangingPunct="1">
              <a:defRPr sz="1800" kern="1200">
                <a:solidFill>
                  <a:schemeClr val="tx1"/>
                </a:solidFill>
                <a:latin typeface="+mn-lt"/>
                <a:ea typeface="+mn-ea"/>
                <a:cs typeface="+mn-cs"/>
              </a:defRPr>
            </a:lvl7pPr>
            <a:lvl8pPr marL="3155070" algn="l" defTabSz="901479" rtl="0" eaLnBrk="1" latinLnBrk="0" hangingPunct="1">
              <a:defRPr sz="1800" kern="1200">
                <a:solidFill>
                  <a:schemeClr val="tx1"/>
                </a:solidFill>
                <a:latin typeface="+mn-lt"/>
                <a:ea typeface="+mn-ea"/>
                <a:cs typeface="+mn-cs"/>
              </a:defRPr>
            </a:lvl8pPr>
            <a:lvl9pPr marL="3605793" algn="l" defTabSz="901479" rtl="0" eaLnBrk="1" latinLnBrk="0" hangingPunct="1">
              <a:defRPr sz="1800" kern="1200">
                <a:solidFill>
                  <a:schemeClr val="tx1"/>
                </a:solidFill>
                <a:latin typeface="+mn-lt"/>
                <a:ea typeface="+mn-ea"/>
                <a:cs typeface="+mn-cs"/>
              </a:defRPr>
            </a:lvl9pPr>
          </a:lstStyle>
          <a:p>
            <a:fld id="{092B9A0E-A7C1-7242-BB66-E26963B76CD3}" type="slidenum">
              <a:rPr lang="en-US" smtClean="0"/>
              <a:pPr/>
              <a:t>5</a:t>
            </a:fld>
            <a:endParaRPr lang="en-US" dirty="0"/>
          </a:p>
        </p:txBody>
      </p:sp>
      <p:sp>
        <p:nvSpPr>
          <p:cNvPr id="5" name="TextBox 4">
            <a:extLst>
              <a:ext uri="{FF2B5EF4-FFF2-40B4-BE49-F238E27FC236}">
                <a16:creationId xmlns:a16="http://schemas.microsoft.com/office/drawing/2014/main" id="{916FA613-A9E4-3DA9-053E-640C476DC738}"/>
              </a:ext>
            </a:extLst>
          </p:cNvPr>
          <p:cNvSpPr txBox="1"/>
          <p:nvPr/>
        </p:nvSpPr>
        <p:spPr>
          <a:xfrm>
            <a:off x="304800" y="1066800"/>
            <a:ext cx="8419235" cy="3970318"/>
          </a:xfrm>
          <a:prstGeom prst="rect">
            <a:avLst/>
          </a:prstGeom>
          <a:noFill/>
        </p:spPr>
        <p:txBody>
          <a:bodyPr wrap="square" rtlCol="0">
            <a:spAutoFit/>
          </a:bodyPr>
          <a:lstStyle/>
          <a:p>
            <a:r>
              <a:rPr lang="en-US" sz="2800" b="1" dirty="0">
                <a:solidFill>
                  <a:srgbClr val="00B050"/>
                </a:solidFill>
              </a:rPr>
              <a:t>Coupons.</a:t>
            </a:r>
            <a:r>
              <a:rPr lang="en-US" sz="2800" b="1" dirty="0">
                <a:solidFill>
                  <a:srgbClr val="00274C"/>
                </a:solidFill>
              </a:rPr>
              <a:t> </a:t>
            </a:r>
            <a:r>
              <a:rPr lang="en-US" sz="2800" dirty="0">
                <a:solidFill>
                  <a:srgbClr val="00274C"/>
                </a:solidFill>
              </a:rPr>
              <a:t>The rate assigned to a “bond.” </a:t>
            </a:r>
          </a:p>
          <a:p>
            <a:pPr marL="285750" indent="-285750">
              <a:buFont typeface="Arial" panose="020B0604020202020204" pitchFamily="34" charset="0"/>
              <a:buChar char="•"/>
            </a:pPr>
            <a:endParaRPr lang="en-US" sz="2800" dirty="0">
              <a:solidFill>
                <a:srgbClr val="00274C"/>
              </a:solidFill>
            </a:endParaRPr>
          </a:p>
          <a:p>
            <a:r>
              <a:rPr lang="en-US" sz="2800" b="1" dirty="0">
                <a:solidFill>
                  <a:srgbClr val="00B050"/>
                </a:solidFill>
              </a:rPr>
              <a:t>Yields.</a:t>
            </a:r>
            <a:r>
              <a:rPr lang="en-US" sz="2800" b="1" dirty="0">
                <a:solidFill>
                  <a:srgbClr val="00274C"/>
                </a:solidFill>
              </a:rPr>
              <a:t> </a:t>
            </a:r>
            <a:r>
              <a:rPr lang="en-US" sz="2800" dirty="0">
                <a:solidFill>
                  <a:srgbClr val="00274C"/>
                </a:solidFill>
              </a:rPr>
              <a:t>The return to the investor on a bond if held to maturity.</a:t>
            </a:r>
          </a:p>
          <a:p>
            <a:pPr marL="285750" indent="-285750">
              <a:buFont typeface="Arial" panose="020B0604020202020204" pitchFamily="34" charset="0"/>
              <a:buChar char="•"/>
            </a:pPr>
            <a:endParaRPr lang="en-US" sz="2800" dirty="0">
              <a:solidFill>
                <a:srgbClr val="00274C"/>
              </a:solidFill>
            </a:endParaRPr>
          </a:p>
          <a:p>
            <a:r>
              <a:rPr lang="en-US" sz="2800" b="1" dirty="0">
                <a:solidFill>
                  <a:srgbClr val="00B050"/>
                </a:solidFill>
              </a:rPr>
              <a:t>“Pricing of Bonds” </a:t>
            </a:r>
            <a:r>
              <a:rPr lang="en-US" sz="2800" dirty="0">
                <a:solidFill>
                  <a:srgbClr val="00274C"/>
                </a:solidFill>
              </a:rPr>
              <a:t>– the relationship between the coupon and yield determines the bond price to the investor. </a:t>
            </a:r>
          </a:p>
          <a:p>
            <a:pPr marL="285750" indent="-285750">
              <a:buFont typeface="Arial" panose="020B0604020202020204" pitchFamily="34" charset="0"/>
              <a:buChar char="•"/>
            </a:pPr>
            <a:endParaRPr lang="en-US" sz="2800" dirty="0">
              <a:solidFill>
                <a:srgbClr val="00274C"/>
              </a:solidFill>
            </a:endParaRPr>
          </a:p>
        </p:txBody>
      </p:sp>
      <p:graphicFrame>
        <p:nvGraphicFramePr>
          <p:cNvPr id="7" name="Table 6">
            <a:extLst>
              <a:ext uri="{FF2B5EF4-FFF2-40B4-BE49-F238E27FC236}">
                <a16:creationId xmlns:a16="http://schemas.microsoft.com/office/drawing/2014/main" id="{6E336A91-BD89-35F1-7562-CBC7F2CF2271}"/>
              </a:ext>
            </a:extLst>
          </p:cNvPr>
          <p:cNvGraphicFramePr>
            <a:graphicFrameLocks noGrp="1"/>
          </p:cNvGraphicFramePr>
          <p:nvPr>
            <p:extLst>
              <p:ext uri="{D42A27DB-BD31-4B8C-83A1-F6EECF244321}">
                <p14:modId xmlns:p14="http://schemas.microsoft.com/office/powerpoint/2010/main" val="1062708349"/>
              </p:ext>
            </p:extLst>
          </p:nvPr>
        </p:nvGraphicFramePr>
        <p:xfrm>
          <a:off x="727229" y="4949442"/>
          <a:ext cx="7686676" cy="1014408"/>
        </p:xfrm>
        <a:graphic>
          <a:graphicData uri="http://schemas.openxmlformats.org/drawingml/2006/table">
            <a:tbl>
              <a:tblPr/>
              <a:tblGrid>
                <a:gridCol w="2457552">
                  <a:extLst>
                    <a:ext uri="{9D8B030D-6E8A-4147-A177-3AD203B41FA5}">
                      <a16:colId xmlns:a16="http://schemas.microsoft.com/office/drawing/2014/main" val="20000"/>
                    </a:ext>
                  </a:extLst>
                </a:gridCol>
                <a:gridCol w="2457552">
                  <a:extLst>
                    <a:ext uri="{9D8B030D-6E8A-4147-A177-3AD203B41FA5}">
                      <a16:colId xmlns:a16="http://schemas.microsoft.com/office/drawing/2014/main" val="20001"/>
                    </a:ext>
                  </a:extLst>
                </a:gridCol>
                <a:gridCol w="2771572">
                  <a:extLst>
                    <a:ext uri="{9D8B030D-6E8A-4147-A177-3AD203B41FA5}">
                      <a16:colId xmlns:a16="http://schemas.microsoft.com/office/drawing/2014/main" val="20002"/>
                    </a:ext>
                  </a:extLst>
                </a:gridCol>
              </a:tblGrid>
              <a:tr h="309810">
                <a:tc>
                  <a:txBody>
                    <a:bodyPr/>
                    <a:lstStyle/>
                    <a:p>
                      <a:pPr marL="0" marR="0" algn="ctr">
                        <a:lnSpc>
                          <a:spcPct val="100000"/>
                        </a:lnSpc>
                        <a:spcBef>
                          <a:spcPts val="0"/>
                        </a:spcBef>
                        <a:spcAft>
                          <a:spcPts val="0"/>
                        </a:spcAft>
                      </a:pPr>
                      <a:r>
                        <a:rPr lang="en-US" sz="1400" b="1" dirty="0">
                          <a:solidFill>
                            <a:schemeClr val="bg1"/>
                          </a:solidFill>
                          <a:effectLst/>
                          <a:latin typeface="+mn-lt"/>
                          <a:ea typeface="Times New Roman"/>
                          <a:cs typeface="Calibri"/>
                        </a:rPr>
                        <a:t>Coupon = Yield </a:t>
                      </a:r>
                      <a:endParaRPr lang="en-US" sz="1400" dirty="0">
                        <a:solidFill>
                          <a:schemeClr val="bg1"/>
                        </a:solidFill>
                        <a:effectLst/>
                        <a:latin typeface="+mn-lt"/>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ctr">
                        <a:lnSpc>
                          <a:spcPct val="100000"/>
                        </a:lnSpc>
                        <a:spcBef>
                          <a:spcPts val="0"/>
                        </a:spcBef>
                        <a:spcAft>
                          <a:spcPts val="0"/>
                        </a:spcAft>
                      </a:pPr>
                      <a:r>
                        <a:rPr lang="en-US" sz="1400" b="1" dirty="0">
                          <a:solidFill>
                            <a:schemeClr val="bg1"/>
                          </a:solidFill>
                          <a:effectLst/>
                          <a:latin typeface="+mn-lt"/>
                          <a:ea typeface="Times New Roman"/>
                          <a:cs typeface="Calibri"/>
                        </a:rPr>
                        <a:t>Coupon &gt; Yield </a:t>
                      </a:r>
                      <a:endParaRPr lang="en-US" sz="1400" dirty="0">
                        <a:solidFill>
                          <a:schemeClr val="bg1"/>
                        </a:solidFill>
                        <a:effectLst/>
                        <a:latin typeface="+mn-lt"/>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marL="0" marR="0" algn="ctr">
                        <a:lnSpc>
                          <a:spcPct val="100000"/>
                        </a:lnSpc>
                        <a:spcBef>
                          <a:spcPts val="0"/>
                        </a:spcBef>
                        <a:spcAft>
                          <a:spcPts val="0"/>
                        </a:spcAft>
                      </a:pPr>
                      <a:r>
                        <a:rPr lang="en-US" sz="1400" b="1" dirty="0">
                          <a:solidFill>
                            <a:schemeClr val="bg1"/>
                          </a:solidFill>
                          <a:effectLst/>
                          <a:latin typeface="+mn-lt"/>
                          <a:ea typeface="Times New Roman"/>
                          <a:cs typeface="Calibri"/>
                        </a:rPr>
                        <a:t>Coupon &lt; Yield</a:t>
                      </a:r>
                      <a:endParaRPr lang="en-US" sz="1400" dirty="0">
                        <a:solidFill>
                          <a:schemeClr val="bg1"/>
                        </a:solidFill>
                        <a:effectLst/>
                        <a:latin typeface="+mn-lt"/>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extLst>
                  <a:ext uri="{0D108BD9-81ED-4DB2-BD59-A6C34878D82A}">
                    <a16:rowId xmlns:a16="http://schemas.microsoft.com/office/drawing/2014/main" val="10000"/>
                  </a:ext>
                </a:extLst>
              </a:tr>
              <a:tr h="704598">
                <a:tc>
                  <a:txBody>
                    <a:bodyPr/>
                    <a:lstStyle/>
                    <a:p>
                      <a:pPr marL="0" marR="0" algn="ctr">
                        <a:lnSpc>
                          <a:spcPct val="115000"/>
                        </a:lnSpc>
                        <a:spcBef>
                          <a:spcPts val="0"/>
                        </a:spcBef>
                        <a:spcAft>
                          <a:spcPts val="0"/>
                        </a:spcAft>
                      </a:pPr>
                      <a:r>
                        <a:rPr lang="en-US" sz="1400" b="1" dirty="0">
                          <a:solidFill>
                            <a:schemeClr val="accent2"/>
                          </a:solidFill>
                          <a:effectLst/>
                          <a:latin typeface="+mn-lt"/>
                          <a:ea typeface="Times New Roman"/>
                          <a:cs typeface="Calibri"/>
                        </a:rPr>
                        <a:t>Par Bond</a:t>
                      </a:r>
                    </a:p>
                    <a:p>
                      <a:pPr marL="0" marR="0" algn="ctr">
                        <a:lnSpc>
                          <a:spcPct val="115000"/>
                        </a:lnSpc>
                        <a:spcBef>
                          <a:spcPts val="0"/>
                        </a:spcBef>
                        <a:spcAft>
                          <a:spcPts val="0"/>
                        </a:spcAft>
                      </a:pPr>
                      <a:r>
                        <a:rPr lang="en-US" sz="1200" b="1" dirty="0">
                          <a:effectLst/>
                          <a:latin typeface="+mn-lt"/>
                          <a:ea typeface="Times New Roman"/>
                          <a:cs typeface="Calibri"/>
                        </a:rPr>
                        <a:t>(Price = 100%)</a:t>
                      </a:r>
                      <a:endParaRPr lang="en-US" sz="1200" dirty="0">
                        <a:effectLst/>
                        <a:latin typeface="+mn-lt"/>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solidFill>
                            <a:schemeClr val="accent2"/>
                          </a:solidFill>
                          <a:effectLst/>
                          <a:latin typeface="+mn-lt"/>
                          <a:ea typeface="Times New Roman"/>
                          <a:cs typeface="Calibri"/>
                        </a:rPr>
                        <a:t>Premium Bond</a:t>
                      </a:r>
                    </a:p>
                    <a:p>
                      <a:pPr marL="0" marR="0" algn="ctr">
                        <a:lnSpc>
                          <a:spcPct val="115000"/>
                        </a:lnSpc>
                        <a:spcBef>
                          <a:spcPts val="0"/>
                        </a:spcBef>
                        <a:spcAft>
                          <a:spcPts val="0"/>
                        </a:spcAft>
                      </a:pPr>
                      <a:r>
                        <a:rPr lang="en-US" sz="1200" b="1" dirty="0">
                          <a:effectLst/>
                          <a:latin typeface="+mn-lt"/>
                          <a:ea typeface="Times New Roman"/>
                          <a:cs typeface="Calibri"/>
                        </a:rPr>
                        <a:t>(Price &gt; 100%)</a:t>
                      </a:r>
                      <a:endParaRPr lang="en-US" sz="1200" dirty="0">
                        <a:effectLst/>
                        <a:latin typeface="+mn-lt"/>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solidFill>
                            <a:schemeClr val="accent2"/>
                          </a:solidFill>
                          <a:effectLst/>
                          <a:latin typeface="+mn-lt"/>
                          <a:ea typeface="Times New Roman"/>
                          <a:cs typeface="Calibri"/>
                        </a:rPr>
                        <a:t>Discount Bond </a:t>
                      </a:r>
                    </a:p>
                    <a:p>
                      <a:pPr marL="0" marR="0" algn="ctr">
                        <a:lnSpc>
                          <a:spcPct val="115000"/>
                        </a:lnSpc>
                        <a:spcBef>
                          <a:spcPts val="0"/>
                        </a:spcBef>
                        <a:spcAft>
                          <a:spcPts val="0"/>
                        </a:spcAft>
                      </a:pPr>
                      <a:r>
                        <a:rPr lang="en-US" sz="1200" b="1" dirty="0">
                          <a:effectLst/>
                          <a:latin typeface="+mn-lt"/>
                          <a:ea typeface="Times New Roman"/>
                          <a:cs typeface="Calibri"/>
                        </a:rPr>
                        <a:t>(Price &lt; 100%)</a:t>
                      </a:r>
                      <a:endParaRPr lang="en-US" sz="1200" dirty="0">
                        <a:effectLst/>
                        <a:latin typeface="+mn-lt"/>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6956048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A338C-7783-3C14-41C9-B052F52CF7D9}"/>
            </a:ext>
          </a:extLst>
        </p:cNvPr>
        <p:cNvGrpSpPr/>
        <p:nvPr/>
      </p:nvGrpSpPr>
      <p:grpSpPr>
        <a:xfrm>
          <a:off x="0" y="0"/>
          <a:ext cx="0" cy="0"/>
          <a:chOff x="0" y="0"/>
          <a:chExt cx="0" cy="0"/>
        </a:xfrm>
      </p:grpSpPr>
      <p:sp>
        <p:nvSpPr>
          <p:cNvPr id="27" name="Title 1">
            <a:extLst>
              <a:ext uri="{FF2B5EF4-FFF2-40B4-BE49-F238E27FC236}">
                <a16:creationId xmlns:a16="http://schemas.microsoft.com/office/drawing/2014/main" id="{762BEA4E-76FF-CB49-1F6B-C05EB7318A2B}"/>
              </a:ext>
            </a:extLst>
          </p:cNvPr>
          <p:cNvSpPr txBox="1">
            <a:spLocks/>
          </p:cNvSpPr>
          <p:nvPr/>
        </p:nvSpPr>
        <p:spPr>
          <a:xfrm>
            <a:off x="417099" y="211885"/>
            <a:ext cx="8306936" cy="612868"/>
          </a:xfrm>
          <a:prstGeom prst="rect">
            <a:avLst/>
          </a:prstGeom>
        </p:spPr>
        <p:txBody>
          <a:bodyPr vert="horz" lIns="0" tIns="0" rIns="0" bIns="0" rtlCol="0" anchor="ctr">
            <a:noAutofit/>
          </a:bodyPr>
          <a:lstStyle>
            <a:lvl1pPr algn="l" defTabSz="887553" rtl="0" eaLnBrk="1" latinLnBrk="0" hangingPunct="1">
              <a:lnSpc>
                <a:spcPct val="90000"/>
              </a:lnSpc>
              <a:spcBef>
                <a:spcPct val="0"/>
              </a:spcBef>
              <a:buNone/>
              <a:defRPr sz="1941" b="1" kern="1200">
                <a:solidFill>
                  <a:schemeClr val="tx2"/>
                </a:solidFill>
                <a:latin typeface="+mj-lt"/>
                <a:ea typeface="+mj-ea"/>
                <a:cs typeface="+mj-cs"/>
              </a:defRPr>
            </a:lvl1pPr>
          </a:lstStyle>
          <a:p>
            <a:r>
              <a:rPr lang="en-US" sz="1900" cap="all" dirty="0"/>
              <a:t>Bond Structure and pricing</a:t>
            </a:r>
          </a:p>
        </p:txBody>
      </p:sp>
      <p:cxnSp>
        <p:nvCxnSpPr>
          <p:cNvPr id="28" name="Straight Connector 27">
            <a:extLst>
              <a:ext uri="{FF2B5EF4-FFF2-40B4-BE49-F238E27FC236}">
                <a16:creationId xmlns:a16="http://schemas.microsoft.com/office/drawing/2014/main" id="{2F2D0BF4-676E-961E-8DEC-B27548F752DF}"/>
              </a:ext>
            </a:extLst>
          </p:cNvPr>
          <p:cNvCxnSpPr/>
          <p:nvPr/>
        </p:nvCxnSpPr>
        <p:spPr>
          <a:xfrm>
            <a:off x="417098" y="762000"/>
            <a:ext cx="8312727" cy="0"/>
          </a:xfrm>
          <a:prstGeom prst="line">
            <a:avLst/>
          </a:prstGeom>
          <a:ln w="19050" cmpd="sng">
            <a:solidFill>
              <a:srgbClr val="A9A8A9"/>
            </a:solidFill>
          </a:ln>
          <a:effectLst/>
        </p:spPr>
        <p:style>
          <a:lnRef idx="2">
            <a:schemeClr val="accent1"/>
          </a:lnRef>
          <a:fillRef idx="0">
            <a:schemeClr val="accent1"/>
          </a:fillRef>
          <a:effectRef idx="1">
            <a:schemeClr val="accent1"/>
          </a:effectRef>
          <a:fontRef idx="minor">
            <a:schemeClr val="tx1"/>
          </a:fontRef>
        </p:style>
      </p:cxnSp>
      <p:sp>
        <p:nvSpPr>
          <p:cNvPr id="3" name="Slide Number Placeholder 2">
            <a:extLst>
              <a:ext uri="{FF2B5EF4-FFF2-40B4-BE49-F238E27FC236}">
                <a16:creationId xmlns:a16="http://schemas.microsoft.com/office/drawing/2014/main" id="{6A62B902-A5C8-65A6-52F4-27B560EF5BEF}"/>
              </a:ext>
            </a:extLst>
          </p:cNvPr>
          <p:cNvSpPr>
            <a:spLocks noGrp="1"/>
          </p:cNvSpPr>
          <p:nvPr>
            <p:ph type="sldNum" sz="quarter" idx="13"/>
          </p:nvPr>
        </p:nvSpPr>
        <p:spPr/>
        <p:txBody>
          <a:bodyPr/>
          <a:lstStyle/>
          <a:p>
            <a:fld id="{612DC607-6A03-FC4D-8F08-E2A898818239}" type="slidenum">
              <a:rPr lang="en-US" sz="880" smtClean="0">
                <a:solidFill>
                  <a:srgbClr val="00274C"/>
                </a:solidFill>
              </a:rPr>
              <a:pPr/>
              <a:t>6</a:t>
            </a:fld>
            <a:endParaRPr lang="en-US" sz="880" dirty="0">
              <a:solidFill>
                <a:srgbClr val="00274C"/>
              </a:solidFill>
            </a:endParaRPr>
          </a:p>
        </p:txBody>
      </p:sp>
      <p:sp>
        <p:nvSpPr>
          <p:cNvPr id="6" name="Slide Number Placeholder 1">
            <a:extLst>
              <a:ext uri="{FF2B5EF4-FFF2-40B4-BE49-F238E27FC236}">
                <a16:creationId xmlns:a16="http://schemas.microsoft.com/office/drawing/2014/main" id="{97D54E61-6301-35A3-9993-E1B1C9D79C77}"/>
              </a:ext>
            </a:extLst>
          </p:cNvPr>
          <p:cNvSpPr txBox="1">
            <a:spLocks/>
          </p:cNvSpPr>
          <p:nvPr/>
        </p:nvSpPr>
        <p:spPr>
          <a:xfrm>
            <a:off x="9289195" y="7170827"/>
            <a:ext cx="371556" cy="246165"/>
          </a:xfrm>
          <a:prstGeom prst="rect">
            <a:avLst/>
          </a:prstGeom>
        </p:spPr>
        <p:txBody>
          <a:bodyPr vert="horz" lIns="91440" tIns="45720" rIns="91440" bIns="45720" rtlCol="0" anchor="ctr"/>
          <a:lstStyle>
            <a:defPPr>
              <a:defRPr lang="en-US"/>
            </a:defPPr>
            <a:lvl1pPr marL="0" algn="l" defTabSz="901479" rtl="0" eaLnBrk="1" latinLnBrk="0" hangingPunct="1">
              <a:defRPr sz="662" kern="1200">
                <a:solidFill>
                  <a:srgbClr val="656569"/>
                </a:solidFill>
                <a:latin typeface="+mn-lt"/>
                <a:ea typeface="+mn-ea"/>
                <a:cs typeface="+mn-cs"/>
              </a:defRPr>
            </a:lvl1pPr>
            <a:lvl2pPr marL="450742" algn="l" defTabSz="901479" rtl="0" eaLnBrk="1" latinLnBrk="0" hangingPunct="1">
              <a:defRPr sz="1800" kern="1200">
                <a:solidFill>
                  <a:schemeClr val="tx1"/>
                </a:solidFill>
                <a:latin typeface="+mn-lt"/>
                <a:ea typeface="+mn-ea"/>
                <a:cs typeface="+mn-cs"/>
              </a:defRPr>
            </a:lvl2pPr>
            <a:lvl3pPr marL="901479" algn="l" defTabSz="901479" rtl="0" eaLnBrk="1" latinLnBrk="0" hangingPunct="1">
              <a:defRPr sz="1800" kern="1200">
                <a:solidFill>
                  <a:schemeClr val="tx1"/>
                </a:solidFill>
                <a:latin typeface="+mn-lt"/>
                <a:ea typeface="+mn-ea"/>
                <a:cs typeface="+mn-cs"/>
              </a:defRPr>
            </a:lvl3pPr>
            <a:lvl4pPr marL="1352182" algn="l" defTabSz="901479" rtl="0" eaLnBrk="1" latinLnBrk="0" hangingPunct="1">
              <a:defRPr sz="1800" kern="1200">
                <a:solidFill>
                  <a:schemeClr val="tx1"/>
                </a:solidFill>
                <a:latin typeface="+mn-lt"/>
                <a:ea typeface="+mn-ea"/>
                <a:cs typeface="+mn-cs"/>
              </a:defRPr>
            </a:lvl4pPr>
            <a:lvl5pPr marL="1802904" algn="l" defTabSz="901479" rtl="0" eaLnBrk="1" latinLnBrk="0" hangingPunct="1">
              <a:defRPr sz="1800" kern="1200">
                <a:solidFill>
                  <a:schemeClr val="tx1"/>
                </a:solidFill>
                <a:latin typeface="+mn-lt"/>
                <a:ea typeface="+mn-ea"/>
                <a:cs typeface="+mn-cs"/>
              </a:defRPr>
            </a:lvl5pPr>
            <a:lvl6pPr marL="2253624" algn="l" defTabSz="901479" rtl="0" eaLnBrk="1" latinLnBrk="0" hangingPunct="1">
              <a:defRPr sz="1800" kern="1200">
                <a:solidFill>
                  <a:schemeClr val="tx1"/>
                </a:solidFill>
                <a:latin typeface="+mn-lt"/>
                <a:ea typeface="+mn-ea"/>
                <a:cs typeface="+mn-cs"/>
              </a:defRPr>
            </a:lvl6pPr>
            <a:lvl7pPr marL="2704345" algn="l" defTabSz="901479" rtl="0" eaLnBrk="1" latinLnBrk="0" hangingPunct="1">
              <a:defRPr sz="1800" kern="1200">
                <a:solidFill>
                  <a:schemeClr val="tx1"/>
                </a:solidFill>
                <a:latin typeface="+mn-lt"/>
                <a:ea typeface="+mn-ea"/>
                <a:cs typeface="+mn-cs"/>
              </a:defRPr>
            </a:lvl7pPr>
            <a:lvl8pPr marL="3155070" algn="l" defTabSz="901479" rtl="0" eaLnBrk="1" latinLnBrk="0" hangingPunct="1">
              <a:defRPr sz="1800" kern="1200">
                <a:solidFill>
                  <a:schemeClr val="tx1"/>
                </a:solidFill>
                <a:latin typeface="+mn-lt"/>
                <a:ea typeface="+mn-ea"/>
                <a:cs typeface="+mn-cs"/>
              </a:defRPr>
            </a:lvl8pPr>
            <a:lvl9pPr marL="3605793" algn="l" defTabSz="901479" rtl="0" eaLnBrk="1" latinLnBrk="0" hangingPunct="1">
              <a:defRPr sz="1800" kern="1200">
                <a:solidFill>
                  <a:schemeClr val="tx1"/>
                </a:solidFill>
                <a:latin typeface="+mn-lt"/>
                <a:ea typeface="+mn-ea"/>
                <a:cs typeface="+mn-cs"/>
              </a:defRPr>
            </a:lvl9pPr>
          </a:lstStyle>
          <a:p>
            <a:fld id="{092B9A0E-A7C1-7242-BB66-E26963B76CD3}" type="slidenum">
              <a:rPr lang="en-US" smtClean="0"/>
              <a:pPr/>
              <a:t>6</a:t>
            </a:fld>
            <a:endParaRPr lang="en-US" dirty="0"/>
          </a:p>
        </p:txBody>
      </p:sp>
      <p:pic>
        <p:nvPicPr>
          <p:cNvPr id="7" name="Picture 6">
            <a:extLst>
              <a:ext uri="{FF2B5EF4-FFF2-40B4-BE49-F238E27FC236}">
                <a16:creationId xmlns:a16="http://schemas.microsoft.com/office/drawing/2014/main" id="{EAD17DCA-9D7B-A628-9E7E-44C87C4BAEF6}"/>
              </a:ext>
            </a:extLst>
          </p:cNvPr>
          <p:cNvPicPr>
            <a:picLocks noChangeAspect="1"/>
          </p:cNvPicPr>
          <p:nvPr/>
        </p:nvPicPr>
        <p:blipFill>
          <a:blip r:embed="rId2"/>
          <a:stretch>
            <a:fillRect/>
          </a:stretch>
        </p:blipFill>
        <p:spPr>
          <a:xfrm>
            <a:off x="304800" y="960689"/>
            <a:ext cx="8306936" cy="5293882"/>
          </a:xfrm>
          <a:prstGeom prst="rect">
            <a:avLst/>
          </a:prstGeom>
        </p:spPr>
      </p:pic>
      <p:sp>
        <p:nvSpPr>
          <p:cNvPr id="8" name="TextBox 7">
            <a:extLst>
              <a:ext uri="{FF2B5EF4-FFF2-40B4-BE49-F238E27FC236}">
                <a16:creationId xmlns:a16="http://schemas.microsoft.com/office/drawing/2014/main" id="{F368DCCF-66B4-6FA5-6B15-AAE5BCDD9FCC}"/>
              </a:ext>
            </a:extLst>
          </p:cNvPr>
          <p:cNvSpPr txBox="1"/>
          <p:nvPr/>
        </p:nvSpPr>
        <p:spPr>
          <a:xfrm>
            <a:off x="3352800" y="1043881"/>
            <a:ext cx="1752600" cy="4747319"/>
          </a:xfrm>
          <a:prstGeom prst="rect">
            <a:avLst/>
          </a:prstGeom>
          <a:noFill/>
          <a:ln w="28575">
            <a:solidFill>
              <a:srgbClr val="C00000"/>
            </a:solidFill>
            <a:prstDash val="sysDot"/>
          </a:ln>
        </p:spPr>
        <p:txBody>
          <a:bodyPr vert="horz" wrap="square" lIns="0" tIns="0" rIns="0" bIns="0" rtlCol="0">
            <a:spAutoFit/>
          </a:bodyPr>
          <a:lstStyle/>
          <a:p>
            <a:pPr algn="l" rtl="0" eaLnBrk="1" fontAlgn="auto" hangingPunct="1">
              <a:lnSpc>
                <a:spcPct val="100000"/>
              </a:lnSpc>
              <a:spcBef>
                <a:spcPts val="0"/>
              </a:spcBef>
              <a:spcAft>
                <a:spcPts val="0"/>
              </a:spcAft>
            </a:pPr>
            <a:endParaRPr lang="en-US" sz="1200" b="0" i="0" u="none" baseline="0" dirty="0">
              <a:solidFill>
                <a:srgbClr val="585859"/>
              </a:solidFill>
              <a:latin typeface="Century Gothic" panose="020B0502020202020204" pitchFamily="34" charset="0"/>
            </a:endParaRPr>
          </a:p>
        </p:txBody>
      </p:sp>
    </p:spTree>
    <p:extLst>
      <p:ext uri="{BB962C8B-B14F-4D97-AF65-F5344CB8AC3E}">
        <p14:creationId xmlns:p14="http://schemas.microsoft.com/office/powerpoint/2010/main" val="40834289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B62C91-D9DB-B3DE-C0D5-02DA7F3576A9}"/>
            </a:ext>
          </a:extLst>
        </p:cNvPr>
        <p:cNvGrpSpPr/>
        <p:nvPr/>
      </p:nvGrpSpPr>
      <p:grpSpPr>
        <a:xfrm>
          <a:off x="0" y="0"/>
          <a:ext cx="0" cy="0"/>
          <a:chOff x="0" y="0"/>
          <a:chExt cx="0" cy="0"/>
        </a:xfrm>
      </p:grpSpPr>
      <p:sp>
        <p:nvSpPr>
          <p:cNvPr id="27" name="Title 1">
            <a:extLst>
              <a:ext uri="{FF2B5EF4-FFF2-40B4-BE49-F238E27FC236}">
                <a16:creationId xmlns:a16="http://schemas.microsoft.com/office/drawing/2014/main" id="{27DC2158-5A39-61E5-2BCD-BAAFA6DC7BC1}"/>
              </a:ext>
            </a:extLst>
          </p:cNvPr>
          <p:cNvSpPr txBox="1">
            <a:spLocks/>
          </p:cNvSpPr>
          <p:nvPr/>
        </p:nvSpPr>
        <p:spPr>
          <a:xfrm>
            <a:off x="417099" y="211885"/>
            <a:ext cx="8306936" cy="612868"/>
          </a:xfrm>
          <a:prstGeom prst="rect">
            <a:avLst/>
          </a:prstGeom>
        </p:spPr>
        <p:txBody>
          <a:bodyPr vert="horz" lIns="0" tIns="0" rIns="0" bIns="0" rtlCol="0" anchor="ctr">
            <a:noAutofit/>
          </a:bodyPr>
          <a:lstStyle>
            <a:lvl1pPr algn="l" defTabSz="887553" rtl="0" eaLnBrk="1" latinLnBrk="0" hangingPunct="1">
              <a:lnSpc>
                <a:spcPct val="90000"/>
              </a:lnSpc>
              <a:spcBef>
                <a:spcPct val="0"/>
              </a:spcBef>
              <a:buNone/>
              <a:defRPr sz="1941" b="1" kern="1200">
                <a:solidFill>
                  <a:schemeClr val="tx2"/>
                </a:solidFill>
                <a:latin typeface="+mj-lt"/>
                <a:ea typeface="+mj-ea"/>
                <a:cs typeface="+mj-cs"/>
              </a:defRPr>
            </a:lvl1pPr>
          </a:lstStyle>
          <a:p>
            <a:r>
              <a:rPr lang="en-US" sz="1900" cap="all" dirty="0"/>
              <a:t>What factors Influence the Cost of capital?</a:t>
            </a:r>
          </a:p>
        </p:txBody>
      </p:sp>
      <p:cxnSp>
        <p:nvCxnSpPr>
          <p:cNvPr id="28" name="Straight Connector 27">
            <a:extLst>
              <a:ext uri="{FF2B5EF4-FFF2-40B4-BE49-F238E27FC236}">
                <a16:creationId xmlns:a16="http://schemas.microsoft.com/office/drawing/2014/main" id="{4A326985-5C9F-AA68-7552-0FF7111D740A}"/>
              </a:ext>
            </a:extLst>
          </p:cNvPr>
          <p:cNvCxnSpPr/>
          <p:nvPr/>
        </p:nvCxnSpPr>
        <p:spPr>
          <a:xfrm>
            <a:off x="417098" y="762000"/>
            <a:ext cx="8312727" cy="0"/>
          </a:xfrm>
          <a:prstGeom prst="line">
            <a:avLst/>
          </a:prstGeom>
          <a:ln w="19050" cmpd="sng">
            <a:solidFill>
              <a:srgbClr val="A9A8A9"/>
            </a:solidFill>
          </a:ln>
          <a:effectLst/>
        </p:spPr>
        <p:style>
          <a:lnRef idx="2">
            <a:schemeClr val="accent1"/>
          </a:lnRef>
          <a:fillRef idx="0">
            <a:schemeClr val="accent1"/>
          </a:fillRef>
          <a:effectRef idx="1">
            <a:schemeClr val="accent1"/>
          </a:effectRef>
          <a:fontRef idx="minor">
            <a:schemeClr val="tx1"/>
          </a:fontRef>
        </p:style>
      </p:cxnSp>
      <p:sp>
        <p:nvSpPr>
          <p:cNvPr id="3" name="Slide Number Placeholder 2">
            <a:extLst>
              <a:ext uri="{FF2B5EF4-FFF2-40B4-BE49-F238E27FC236}">
                <a16:creationId xmlns:a16="http://schemas.microsoft.com/office/drawing/2014/main" id="{22547721-5AC1-F700-A3EE-06136BD2C0D9}"/>
              </a:ext>
            </a:extLst>
          </p:cNvPr>
          <p:cNvSpPr>
            <a:spLocks noGrp="1"/>
          </p:cNvSpPr>
          <p:nvPr>
            <p:ph type="sldNum" sz="quarter" idx="13"/>
          </p:nvPr>
        </p:nvSpPr>
        <p:spPr/>
        <p:txBody>
          <a:bodyPr/>
          <a:lstStyle/>
          <a:p>
            <a:fld id="{612DC607-6A03-FC4D-8F08-E2A898818239}" type="slidenum">
              <a:rPr lang="en-US" sz="880" smtClean="0">
                <a:solidFill>
                  <a:srgbClr val="00274C"/>
                </a:solidFill>
              </a:rPr>
              <a:pPr/>
              <a:t>7</a:t>
            </a:fld>
            <a:endParaRPr lang="en-US" sz="880" dirty="0">
              <a:solidFill>
                <a:srgbClr val="00274C"/>
              </a:solidFill>
            </a:endParaRPr>
          </a:p>
        </p:txBody>
      </p:sp>
      <p:sp>
        <p:nvSpPr>
          <p:cNvPr id="6" name="Slide Number Placeholder 1">
            <a:extLst>
              <a:ext uri="{FF2B5EF4-FFF2-40B4-BE49-F238E27FC236}">
                <a16:creationId xmlns:a16="http://schemas.microsoft.com/office/drawing/2014/main" id="{2B377D61-6B7B-2ABE-19D4-CD169A264E00}"/>
              </a:ext>
            </a:extLst>
          </p:cNvPr>
          <p:cNvSpPr txBox="1">
            <a:spLocks/>
          </p:cNvSpPr>
          <p:nvPr/>
        </p:nvSpPr>
        <p:spPr>
          <a:xfrm>
            <a:off x="9289195" y="7170827"/>
            <a:ext cx="371556" cy="246165"/>
          </a:xfrm>
          <a:prstGeom prst="rect">
            <a:avLst/>
          </a:prstGeom>
        </p:spPr>
        <p:txBody>
          <a:bodyPr vert="horz" lIns="91440" tIns="45720" rIns="91440" bIns="45720" rtlCol="0" anchor="ctr"/>
          <a:lstStyle>
            <a:defPPr>
              <a:defRPr lang="en-US"/>
            </a:defPPr>
            <a:lvl1pPr marL="0" algn="l" defTabSz="901479" rtl="0" eaLnBrk="1" latinLnBrk="0" hangingPunct="1">
              <a:defRPr sz="662" kern="1200">
                <a:solidFill>
                  <a:srgbClr val="656569"/>
                </a:solidFill>
                <a:latin typeface="+mn-lt"/>
                <a:ea typeface="+mn-ea"/>
                <a:cs typeface="+mn-cs"/>
              </a:defRPr>
            </a:lvl1pPr>
            <a:lvl2pPr marL="450742" algn="l" defTabSz="901479" rtl="0" eaLnBrk="1" latinLnBrk="0" hangingPunct="1">
              <a:defRPr sz="1800" kern="1200">
                <a:solidFill>
                  <a:schemeClr val="tx1"/>
                </a:solidFill>
                <a:latin typeface="+mn-lt"/>
                <a:ea typeface="+mn-ea"/>
                <a:cs typeface="+mn-cs"/>
              </a:defRPr>
            </a:lvl2pPr>
            <a:lvl3pPr marL="901479" algn="l" defTabSz="901479" rtl="0" eaLnBrk="1" latinLnBrk="0" hangingPunct="1">
              <a:defRPr sz="1800" kern="1200">
                <a:solidFill>
                  <a:schemeClr val="tx1"/>
                </a:solidFill>
                <a:latin typeface="+mn-lt"/>
                <a:ea typeface="+mn-ea"/>
                <a:cs typeface="+mn-cs"/>
              </a:defRPr>
            </a:lvl3pPr>
            <a:lvl4pPr marL="1352182" algn="l" defTabSz="901479" rtl="0" eaLnBrk="1" latinLnBrk="0" hangingPunct="1">
              <a:defRPr sz="1800" kern="1200">
                <a:solidFill>
                  <a:schemeClr val="tx1"/>
                </a:solidFill>
                <a:latin typeface="+mn-lt"/>
                <a:ea typeface="+mn-ea"/>
                <a:cs typeface="+mn-cs"/>
              </a:defRPr>
            </a:lvl4pPr>
            <a:lvl5pPr marL="1802904" algn="l" defTabSz="901479" rtl="0" eaLnBrk="1" latinLnBrk="0" hangingPunct="1">
              <a:defRPr sz="1800" kern="1200">
                <a:solidFill>
                  <a:schemeClr val="tx1"/>
                </a:solidFill>
                <a:latin typeface="+mn-lt"/>
                <a:ea typeface="+mn-ea"/>
                <a:cs typeface="+mn-cs"/>
              </a:defRPr>
            </a:lvl5pPr>
            <a:lvl6pPr marL="2253624" algn="l" defTabSz="901479" rtl="0" eaLnBrk="1" latinLnBrk="0" hangingPunct="1">
              <a:defRPr sz="1800" kern="1200">
                <a:solidFill>
                  <a:schemeClr val="tx1"/>
                </a:solidFill>
                <a:latin typeface="+mn-lt"/>
                <a:ea typeface="+mn-ea"/>
                <a:cs typeface="+mn-cs"/>
              </a:defRPr>
            </a:lvl6pPr>
            <a:lvl7pPr marL="2704345" algn="l" defTabSz="901479" rtl="0" eaLnBrk="1" latinLnBrk="0" hangingPunct="1">
              <a:defRPr sz="1800" kern="1200">
                <a:solidFill>
                  <a:schemeClr val="tx1"/>
                </a:solidFill>
                <a:latin typeface="+mn-lt"/>
                <a:ea typeface="+mn-ea"/>
                <a:cs typeface="+mn-cs"/>
              </a:defRPr>
            </a:lvl7pPr>
            <a:lvl8pPr marL="3155070" algn="l" defTabSz="901479" rtl="0" eaLnBrk="1" latinLnBrk="0" hangingPunct="1">
              <a:defRPr sz="1800" kern="1200">
                <a:solidFill>
                  <a:schemeClr val="tx1"/>
                </a:solidFill>
                <a:latin typeface="+mn-lt"/>
                <a:ea typeface="+mn-ea"/>
                <a:cs typeface="+mn-cs"/>
              </a:defRPr>
            </a:lvl8pPr>
            <a:lvl9pPr marL="3605793" algn="l" defTabSz="901479" rtl="0" eaLnBrk="1" latinLnBrk="0" hangingPunct="1">
              <a:defRPr sz="1800" kern="1200">
                <a:solidFill>
                  <a:schemeClr val="tx1"/>
                </a:solidFill>
                <a:latin typeface="+mn-lt"/>
                <a:ea typeface="+mn-ea"/>
                <a:cs typeface="+mn-cs"/>
              </a:defRPr>
            </a:lvl9pPr>
          </a:lstStyle>
          <a:p>
            <a:fld id="{092B9A0E-A7C1-7242-BB66-E26963B76CD3}" type="slidenum">
              <a:rPr lang="en-US" smtClean="0"/>
              <a:pPr/>
              <a:t>7</a:t>
            </a:fld>
            <a:endParaRPr lang="en-US" dirty="0"/>
          </a:p>
        </p:txBody>
      </p:sp>
      <p:grpSp>
        <p:nvGrpSpPr>
          <p:cNvPr id="17" name="Group 16"/>
          <p:cNvGrpSpPr/>
          <p:nvPr/>
        </p:nvGrpSpPr>
        <p:grpSpPr>
          <a:xfrm>
            <a:off x="304801" y="990600"/>
            <a:ext cx="5181600" cy="564776"/>
            <a:chOff x="414157" y="1651650"/>
            <a:chExt cx="5909677" cy="640080"/>
          </a:xfrm>
        </p:grpSpPr>
        <p:sp>
          <p:nvSpPr>
            <p:cNvPr id="18" name="TextBox 17"/>
            <p:cNvSpPr txBox="1"/>
            <p:nvPr/>
          </p:nvSpPr>
          <p:spPr>
            <a:xfrm>
              <a:off x="888674" y="1757525"/>
              <a:ext cx="5435160" cy="431625"/>
            </a:xfrm>
            <a:prstGeom prst="rect">
              <a:avLst/>
            </a:prstGeom>
            <a:solidFill>
              <a:srgbClr val="F6F6F6"/>
            </a:solidFill>
          </p:spPr>
          <p:txBody>
            <a:bodyPr vert="horz" wrap="square" lIns="322729" rtlCol="0" anchor="ctr">
              <a:noAutofit/>
            </a:bodyPr>
            <a:lstStyle/>
            <a:p>
              <a:r>
                <a:rPr lang="en-US" sz="2000" b="1" dirty="0">
                  <a:solidFill>
                    <a:schemeClr val="tx2"/>
                  </a:solidFill>
                  <a:latin typeface="Century Gothic"/>
                </a:rPr>
                <a:t>Bond Structure ($ Amt., size)</a:t>
              </a:r>
            </a:p>
          </p:txBody>
        </p:sp>
        <p:sp>
          <p:nvSpPr>
            <p:cNvPr id="19" name="Oval 18"/>
            <p:cNvSpPr/>
            <p:nvPr/>
          </p:nvSpPr>
          <p:spPr>
            <a:xfrm>
              <a:off x="414157" y="1651650"/>
              <a:ext cx="622491" cy="640080"/>
            </a:xfrm>
            <a:prstGeom prst="ellipse">
              <a:avLst/>
            </a:prstGeom>
            <a:solidFill>
              <a:schemeClr val="dk2"/>
            </a:solidFill>
            <a:ln w="88900" cap="flat" cmpd="sng" algn="ctr">
              <a:solidFill>
                <a:schemeClr val="lt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24" b="1" dirty="0">
                <a:latin typeface="Century Gothic"/>
              </a:endParaRPr>
            </a:p>
          </p:txBody>
        </p:sp>
        <p:pic>
          <p:nvPicPr>
            <p:cNvPr id="20" name="Graphic 44">
              <a:extLst>
                <a:ext uri="{FF2B5EF4-FFF2-40B4-BE49-F238E27FC236}">
                  <a16:creationId xmlns:a16="http://schemas.microsoft.com/office/drawing/2014/main" id="{FEA11592-F767-9BF4-E78C-2E1FC01A9C8E}"/>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20204" y="1760194"/>
              <a:ext cx="410396" cy="407874"/>
            </a:xfrm>
            <a:prstGeom prst="rect">
              <a:avLst/>
            </a:prstGeom>
          </p:spPr>
        </p:pic>
      </p:grpSp>
      <p:grpSp>
        <p:nvGrpSpPr>
          <p:cNvPr id="21" name="Group 20"/>
          <p:cNvGrpSpPr/>
          <p:nvPr/>
        </p:nvGrpSpPr>
        <p:grpSpPr>
          <a:xfrm>
            <a:off x="304801" y="1619838"/>
            <a:ext cx="5181599" cy="564776"/>
            <a:chOff x="414157" y="2307036"/>
            <a:chExt cx="6100466" cy="640080"/>
          </a:xfrm>
        </p:grpSpPr>
        <p:sp>
          <p:nvSpPr>
            <p:cNvPr id="22" name="TextBox 21"/>
            <p:cNvSpPr txBox="1"/>
            <p:nvPr/>
          </p:nvSpPr>
          <p:spPr>
            <a:xfrm>
              <a:off x="888674" y="2389536"/>
              <a:ext cx="5625949" cy="431625"/>
            </a:xfrm>
            <a:prstGeom prst="rect">
              <a:avLst/>
            </a:prstGeom>
            <a:solidFill>
              <a:srgbClr val="F6F6F6"/>
            </a:solidFill>
          </p:spPr>
          <p:txBody>
            <a:bodyPr vert="horz" wrap="square" lIns="322729" rtlCol="0" anchor="ctr">
              <a:noAutofit/>
            </a:bodyPr>
            <a:lstStyle/>
            <a:p>
              <a:r>
                <a:rPr lang="en-US" sz="2000" b="1" dirty="0">
                  <a:solidFill>
                    <a:schemeClr val="dk2"/>
                  </a:solidFill>
                  <a:latin typeface="Century Gothic"/>
                </a:rPr>
                <a:t>Supply of Municipal Bonds</a:t>
              </a:r>
            </a:p>
          </p:txBody>
        </p:sp>
        <p:sp>
          <p:nvSpPr>
            <p:cNvPr id="23" name="Oval 22"/>
            <p:cNvSpPr/>
            <p:nvPr/>
          </p:nvSpPr>
          <p:spPr>
            <a:xfrm>
              <a:off x="414157" y="2307036"/>
              <a:ext cx="622491" cy="640080"/>
            </a:xfrm>
            <a:prstGeom prst="ellipse">
              <a:avLst/>
            </a:prstGeom>
            <a:solidFill>
              <a:schemeClr val="dk2"/>
            </a:solidFill>
            <a:ln w="88900" cap="flat" cmpd="sng" algn="ctr">
              <a:solidFill>
                <a:schemeClr val="lt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24" b="1" dirty="0">
                <a:latin typeface="Century Gothic"/>
              </a:endParaRPr>
            </a:p>
          </p:txBody>
        </p:sp>
        <p:pic>
          <p:nvPicPr>
            <p:cNvPr id="24" name="Graphic 38">
              <a:extLst>
                <a:ext uri="{FF2B5EF4-FFF2-40B4-BE49-F238E27FC236}">
                  <a16:creationId xmlns:a16="http://schemas.microsoft.com/office/drawing/2014/main" id="{885D39CC-16B6-F4B3-2B1D-D0FD7FB8CD8C}"/>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31878" y="2408224"/>
              <a:ext cx="385092" cy="382726"/>
            </a:xfrm>
            <a:prstGeom prst="rect">
              <a:avLst/>
            </a:prstGeom>
          </p:spPr>
        </p:pic>
      </p:grpSp>
      <p:grpSp>
        <p:nvGrpSpPr>
          <p:cNvPr id="25" name="Group 24"/>
          <p:cNvGrpSpPr/>
          <p:nvPr/>
        </p:nvGrpSpPr>
        <p:grpSpPr>
          <a:xfrm>
            <a:off x="304802" y="2207041"/>
            <a:ext cx="5181598" cy="552728"/>
            <a:chOff x="414157" y="2958272"/>
            <a:chExt cx="6100464" cy="626425"/>
          </a:xfrm>
        </p:grpSpPr>
        <p:sp>
          <p:nvSpPr>
            <p:cNvPr id="26" name="TextBox 25"/>
            <p:cNvSpPr txBox="1"/>
            <p:nvPr/>
          </p:nvSpPr>
          <p:spPr>
            <a:xfrm>
              <a:off x="888675" y="3038785"/>
              <a:ext cx="5625946" cy="431625"/>
            </a:xfrm>
            <a:prstGeom prst="rect">
              <a:avLst/>
            </a:prstGeom>
            <a:solidFill>
              <a:srgbClr val="F6F6F6"/>
            </a:solidFill>
          </p:spPr>
          <p:txBody>
            <a:bodyPr vert="horz" wrap="square" lIns="322729" rtlCol="0" anchor="ctr">
              <a:noAutofit/>
            </a:bodyPr>
            <a:lstStyle/>
            <a:p>
              <a:r>
                <a:rPr lang="en-US" sz="2000" b="1" dirty="0">
                  <a:solidFill>
                    <a:schemeClr val="dk2"/>
                  </a:solidFill>
                  <a:latin typeface="Century Gothic"/>
                </a:rPr>
                <a:t>Overall Market Conditions </a:t>
              </a:r>
            </a:p>
          </p:txBody>
        </p:sp>
        <p:sp>
          <p:nvSpPr>
            <p:cNvPr id="2" name="Oval 1"/>
            <p:cNvSpPr/>
            <p:nvPr/>
          </p:nvSpPr>
          <p:spPr>
            <a:xfrm>
              <a:off x="414157" y="2958272"/>
              <a:ext cx="622491" cy="626425"/>
            </a:xfrm>
            <a:prstGeom prst="ellipse">
              <a:avLst/>
            </a:prstGeom>
            <a:solidFill>
              <a:schemeClr val="dk2"/>
            </a:solidFill>
            <a:ln w="88900" cap="flat" cmpd="sng" algn="ctr">
              <a:solidFill>
                <a:schemeClr val="lt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24" b="1" dirty="0">
                <a:latin typeface="Century Gothic"/>
              </a:endParaRPr>
            </a:p>
          </p:txBody>
        </p:sp>
        <p:pic>
          <p:nvPicPr>
            <p:cNvPr id="4" name="Graphic 41">
              <a:extLst>
                <a:ext uri="{FF2B5EF4-FFF2-40B4-BE49-F238E27FC236}">
                  <a16:creationId xmlns:a16="http://schemas.microsoft.com/office/drawing/2014/main" id="{1EC319F0-2DB3-EC37-472C-FC595B52A028}"/>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61249" y="3114541"/>
              <a:ext cx="328305" cy="326287"/>
            </a:xfrm>
            <a:prstGeom prst="rect">
              <a:avLst/>
            </a:prstGeom>
          </p:spPr>
        </p:pic>
      </p:grpSp>
      <p:grpSp>
        <p:nvGrpSpPr>
          <p:cNvPr id="33" name="Group 32"/>
          <p:cNvGrpSpPr/>
          <p:nvPr/>
        </p:nvGrpSpPr>
        <p:grpSpPr>
          <a:xfrm>
            <a:off x="4724400" y="1021255"/>
            <a:ext cx="3999635" cy="518642"/>
            <a:chOff x="414157" y="4292799"/>
            <a:chExt cx="5409827" cy="587794"/>
          </a:xfrm>
        </p:grpSpPr>
        <p:sp>
          <p:nvSpPr>
            <p:cNvPr id="34" name="TextBox 33"/>
            <p:cNvSpPr txBox="1"/>
            <p:nvPr/>
          </p:nvSpPr>
          <p:spPr>
            <a:xfrm>
              <a:off x="888675" y="4391811"/>
              <a:ext cx="4935309" cy="431625"/>
            </a:xfrm>
            <a:prstGeom prst="rect">
              <a:avLst/>
            </a:prstGeom>
            <a:solidFill>
              <a:srgbClr val="F6F6F6"/>
            </a:solidFill>
          </p:spPr>
          <p:txBody>
            <a:bodyPr vert="horz" wrap="square" lIns="322729" rtlCol="0" anchor="ctr">
              <a:noAutofit/>
            </a:bodyPr>
            <a:lstStyle/>
            <a:p>
              <a:r>
                <a:rPr lang="en-US" sz="2000" b="1" dirty="0">
                  <a:solidFill>
                    <a:schemeClr val="dk2"/>
                  </a:solidFill>
                </a:rPr>
                <a:t>Credit Quality </a:t>
              </a:r>
            </a:p>
          </p:txBody>
        </p:sp>
        <p:sp>
          <p:nvSpPr>
            <p:cNvPr id="35" name="Oval 34"/>
            <p:cNvSpPr/>
            <p:nvPr/>
          </p:nvSpPr>
          <p:spPr>
            <a:xfrm>
              <a:off x="414157" y="4292799"/>
              <a:ext cx="715150" cy="587794"/>
            </a:xfrm>
            <a:prstGeom prst="ellipse">
              <a:avLst/>
            </a:prstGeom>
            <a:solidFill>
              <a:schemeClr val="dk2"/>
            </a:solidFill>
            <a:ln w="88900" cap="flat" cmpd="sng" algn="ctr">
              <a:solidFill>
                <a:schemeClr val="lt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24" b="1" dirty="0">
                <a:latin typeface="Century Gothic"/>
              </a:endParaRPr>
            </a:p>
          </p:txBody>
        </p:sp>
        <p:pic>
          <p:nvPicPr>
            <p:cNvPr id="36" name="Graphic 39">
              <a:extLst>
                <a:ext uri="{FF2B5EF4-FFF2-40B4-BE49-F238E27FC236}">
                  <a16:creationId xmlns:a16="http://schemas.microsoft.com/office/drawing/2014/main" id="{DF57FAE1-C49C-9AE3-FBE7-7A03495F261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36642" y="4428865"/>
              <a:ext cx="292848" cy="321748"/>
            </a:xfrm>
            <a:prstGeom prst="rect">
              <a:avLst/>
            </a:prstGeom>
          </p:spPr>
        </p:pic>
      </p:grpSp>
      <p:grpSp>
        <p:nvGrpSpPr>
          <p:cNvPr id="41" name="Group 40"/>
          <p:cNvGrpSpPr/>
          <p:nvPr/>
        </p:nvGrpSpPr>
        <p:grpSpPr>
          <a:xfrm>
            <a:off x="4724400" y="1627561"/>
            <a:ext cx="3999635" cy="516086"/>
            <a:chOff x="414157" y="5634523"/>
            <a:chExt cx="4942847" cy="584898"/>
          </a:xfrm>
        </p:grpSpPr>
        <p:sp>
          <p:nvSpPr>
            <p:cNvPr id="42" name="TextBox 41"/>
            <p:cNvSpPr txBox="1"/>
            <p:nvPr/>
          </p:nvSpPr>
          <p:spPr>
            <a:xfrm>
              <a:off x="888675" y="5748723"/>
              <a:ext cx="4468329" cy="431625"/>
            </a:xfrm>
            <a:prstGeom prst="rect">
              <a:avLst/>
            </a:prstGeom>
            <a:solidFill>
              <a:srgbClr val="F6F6F6"/>
            </a:solidFill>
          </p:spPr>
          <p:txBody>
            <a:bodyPr vert="horz" wrap="square" lIns="322729" rtlCol="0" anchor="ctr">
              <a:noAutofit/>
            </a:bodyPr>
            <a:lstStyle/>
            <a:p>
              <a:r>
                <a:rPr lang="en-US" sz="2000" b="1" dirty="0">
                  <a:solidFill>
                    <a:schemeClr val="dk2"/>
                  </a:solidFill>
                </a:rPr>
                <a:t>Investor Demand</a:t>
              </a:r>
            </a:p>
          </p:txBody>
        </p:sp>
        <p:sp>
          <p:nvSpPr>
            <p:cNvPr id="43" name="Oval 42"/>
            <p:cNvSpPr/>
            <p:nvPr/>
          </p:nvSpPr>
          <p:spPr>
            <a:xfrm>
              <a:off x="414157" y="5634523"/>
              <a:ext cx="653417" cy="584898"/>
            </a:xfrm>
            <a:prstGeom prst="ellipse">
              <a:avLst/>
            </a:prstGeom>
            <a:solidFill>
              <a:schemeClr val="dk2"/>
            </a:solidFill>
            <a:ln w="88900" cap="flat" cmpd="sng" algn="ctr">
              <a:solidFill>
                <a:schemeClr val="lt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24" b="1" dirty="0">
                <a:latin typeface="Century Gothic"/>
              </a:endParaRPr>
            </a:p>
          </p:txBody>
        </p:sp>
        <p:pic>
          <p:nvPicPr>
            <p:cNvPr id="44" name="Graphic 42">
              <a:extLst>
                <a:ext uri="{FF2B5EF4-FFF2-40B4-BE49-F238E27FC236}">
                  <a16:creationId xmlns:a16="http://schemas.microsoft.com/office/drawing/2014/main" id="{6FEE6A69-8E3A-2DD8-6A07-CD13F998186A}"/>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76903" y="5767188"/>
              <a:ext cx="311773" cy="338556"/>
            </a:xfrm>
            <a:prstGeom prst="rect">
              <a:avLst/>
            </a:prstGeom>
          </p:spPr>
        </p:pic>
      </p:grpSp>
      <p:grpSp>
        <p:nvGrpSpPr>
          <p:cNvPr id="45" name="Group 44"/>
          <p:cNvGrpSpPr/>
          <p:nvPr/>
        </p:nvGrpSpPr>
        <p:grpSpPr>
          <a:xfrm>
            <a:off x="4728049" y="2209801"/>
            <a:ext cx="3986213" cy="527719"/>
            <a:chOff x="398738" y="6181287"/>
            <a:chExt cx="4423510" cy="553000"/>
          </a:xfrm>
        </p:grpSpPr>
        <p:sp>
          <p:nvSpPr>
            <p:cNvPr id="46" name="TextBox 45"/>
            <p:cNvSpPr txBox="1"/>
            <p:nvPr/>
          </p:nvSpPr>
          <p:spPr>
            <a:xfrm>
              <a:off x="888673" y="6228762"/>
              <a:ext cx="3933575" cy="431625"/>
            </a:xfrm>
            <a:prstGeom prst="rect">
              <a:avLst/>
            </a:prstGeom>
            <a:solidFill>
              <a:srgbClr val="F6F6F6"/>
            </a:solidFill>
          </p:spPr>
          <p:txBody>
            <a:bodyPr vert="horz" wrap="square" lIns="322729" rtlCol="0" anchor="ctr">
              <a:noAutofit/>
            </a:bodyPr>
            <a:lstStyle/>
            <a:p>
              <a:r>
                <a:rPr lang="en-US" sz="2000" b="1" dirty="0">
                  <a:solidFill>
                    <a:schemeClr val="dk2"/>
                  </a:solidFill>
                </a:rPr>
                <a:t>Tax Status (TE v Taxable)</a:t>
              </a:r>
            </a:p>
          </p:txBody>
        </p:sp>
        <p:sp>
          <p:nvSpPr>
            <p:cNvPr id="47" name="Oval 46"/>
            <p:cNvSpPr/>
            <p:nvPr/>
          </p:nvSpPr>
          <p:spPr>
            <a:xfrm>
              <a:off x="398738" y="6181287"/>
              <a:ext cx="619221" cy="553000"/>
            </a:xfrm>
            <a:prstGeom prst="ellipse">
              <a:avLst/>
            </a:prstGeom>
            <a:solidFill>
              <a:schemeClr val="dk2"/>
            </a:solidFill>
            <a:ln w="88900" cap="flat" cmpd="sng" algn="ctr">
              <a:solidFill>
                <a:schemeClr val="lt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824" b="1" dirty="0">
                <a:latin typeface="Century Gothic"/>
              </a:endParaRPr>
            </a:p>
          </p:txBody>
        </p:sp>
        <p:pic>
          <p:nvPicPr>
            <p:cNvPr id="48" name="Graphic 43">
              <a:extLst>
                <a:ext uri="{FF2B5EF4-FFF2-40B4-BE49-F238E27FC236}">
                  <a16:creationId xmlns:a16="http://schemas.microsoft.com/office/drawing/2014/main" id="{546ED956-D0ED-AFF9-FB59-37B59C41AC3A}"/>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515324" y="6320654"/>
              <a:ext cx="373347" cy="339734"/>
            </a:xfrm>
            <a:prstGeom prst="rect">
              <a:avLst/>
            </a:prstGeom>
          </p:spPr>
        </p:pic>
      </p:grpSp>
      <p:pic>
        <p:nvPicPr>
          <p:cNvPr id="9" name="Picture 8">
            <a:extLst>
              <a:ext uri="{FF2B5EF4-FFF2-40B4-BE49-F238E27FC236}">
                <a16:creationId xmlns:a16="http://schemas.microsoft.com/office/drawing/2014/main" id="{A74510C9-D68C-C4FE-A604-C3C6BF8D4140}"/>
              </a:ext>
            </a:extLst>
          </p:cNvPr>
          <p:cNvPicPr>
            <a:picLocks noChangeAspect="1"/>
          </p:cNvPicPr>
          <p:nvPr/>
        </p:nvPicPr>
        <p:blipFill>
          <a:blip r:embed="rId8"/>
          <a:stretch>
            <a:fillRect/>
          </a:stretch>
        </p:blipFill>
        <p:spPr>
          <a:xfrm>
            <a:off x="239906" y="3185726"/>
            <a:ext cx="8474356" cy="3126208"/>
          </a:xfrm>
          <a:prstGeom prst="rect">
            <a:avLst/>
          </a:prstGeom>
        </p:spPr>
      </p:pic>
    </p:spTree>
    <p:extLst>
      <p:ext uri="{BB962C8B-B14F-4D97-AF65-F5344CB8AC3E}">
        <p14:creationId xmlns:p14="http://schemas.microsoft.com/office/powerpoint/2010/main" val="11001750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53633-BC3F-EA59-F8A5-26B069F6877B}"/>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368B9C5E-DFDB-BEA5-19D5-61422682219E}"/>
              </a:ext>
            </a:extLst>
          </p:cNvPr>
          <p:cNvSpPr/>
          <p:nvPr/>
        </p:nvSpPr>
        <p:spPr>
          <a:xfrm>
            <a:off x="1219201" y="6400800"/>
            <a:ext cx="3743802" cy="25241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48469"/>
            <a:endParaRPr lang="en-US" sz="1765" dirty="0">
              <a:solidFill>
                <a:srgbClr val="FFFFFF"/>
              </a:solidFill>
              <a:latin typeface="Century Gothic"/>
            </a:endParaRPr>
          </a:p>
        </p:txBody>
      </p:sp>
      <p:sp>
        <p:nvSpPr>
          <p:cNvPr id="27" name="Title 1">
            <a:extLst>
              <a:ext uri="{FF2B5EF4-FFF2-40B4-BE49-F238E27FC236}">
                <a16:creationId xmlns:a16="http://schemas.microsoft.com/office/drawing/2014/main" id="{06EF93D0-4269-064F-4428-D15D5084E6E5}"/>
              </a:ext>
            </a:extLst>
          </p:cNvPr>
          <p:cNvSpPr txBox="1">
            <a:spLocks/>
          </p:cNvSpPr>
          <p:nvPr/>
        </p:nvSpPr>
        <p:spPr>
          <a:xfrm>
            <a:off x="417099" y="211885"/>
            <a:ext cx="8306936" cy="612868"/>
          </a:xfrm>
          <a:prstGeom prst="rect">
            <a:avLst/>
          </a:prstGeom>
        </p:spPr>
        <p:txBody>
          <a:bodyPr vert="horz" lIns="0" tIns="0" rIns="0" bIns="0" rtlCol="0" anchor="ctr">
            <a:noAutofit/>
          </a:bodyPr>
          <a:lstStyle>
            <a:lvl1pPr algn="l" defTabSz="887553" rtl="0" eaLnBrk="1" latinLnBrk="0" hangingPunct="1">
              <a:lnSpc>
                <a:spcPct val="90000"/>
              </a:lnSpc>
              <a:spcBef>
                <a:spcPct val="0"/>
              </a:spcBef>
              <a:buNone/>
              <a:defRPr sz="1941" b="1" kern="1200">
                <a:solidFill>
                  <a:schemeClr val="tx2"/>
                </a:solidFill>
                <a:latin typeface="+mj-lt"/>
                <a:ea typeface="+mj-ea"/>
                <a:cs typeface="+mj-cs"/>
              </a:defRPr>
            </a:lvl1pPr>
          </a:lstStyle>
          <a:p>
            <a:r>
              <a:rPr lang="en-US" sz="1900" cap="all" dirty="0"/>
              <a:t>Decision TREE FOR Financing Capital projects</a:t>
            </a:r>
          </a:p>
        </p:txBody>
      </p:sp>
      <p:cxnSp>
        <p:nvCxnSpPr>
          <p:cNvPr id="28" name="Straight Connector 27">
            <a:extLst>
              <a:ext uri="{FF2B5EF4-FFF2-40B4-BE49-F238E27FC236}">
                <a16:creationId xmlns:a16="http://schemas.microsoft.com/office/drawing/2014/main" id="{B75C474B-BF8A-4908-F72F-8FE5C22109B1}"/>
              </a:ext>
            </a:extLst>
          </p:cNvPr>
          <p:cNvCxnSpPr/>
          <p:nvPr/>
        </p:nvCxnSpPr>
        <p:spPr>
          <a:xfrm>
            <a:off x="417098" y="762000"/>
            <a:ext cx="8312727" cy="0"/>
          </a:xfrm>
          <a:prstGeom prst="line">
            <a:avLst/>
          </a:prstGeom>
          <a:ln w="19050" cmpd="sng">
            <a:solidFill>
              <a:srgbClr val="A9A8A9"/>
            </a:solidFill>
          </a:ln>
          <a:effectLst/>
        </p:spPr>
        <p:style>
          <a:lnRef idx="2">
            <a:schemeClr val="accent1"/>
          </a:lnRef>
          <a:fillRef idx="0">
            <a:schemeClr val="accent1"/>
          </a:fillRef>
          <a:effectRef idx="1">
            <a:schemeClr val="accent1"/>
          </a:effectRef>
          <a:fontRef idx="minor">
            <a:schemeClr val="tx1"/>
          </a:fontRef>
        </p:style>
      </p:cxnSp>
      <p:sp>
        <p:nvSpPr>
          <p:cNvPr id="3" name="Slide Number Placeholder 2">
            <a:extLst>
              <a:ext uri="{FF2B5EF4-FFF2-40B4-BE49-F238E27FC236}">
                <a16:creationId xmlns:a16="http://schemas.microsoft.com/office/drawing/2014/main" id="{EFF4623B-9F63-D409-D37F-0EC3EAEBCB4D}"/>
              </a:ext>
            </a:extLst>
          </p:cNvPr>
          <p:cNvSpPr>
            <a:spLocks noGrp="1"/>
          </p:cNvSpPr>
          <p:nvPr>
            <p:ph type="sldNum" sz="quarter" idx="13"/>
          </p:nvPr>
        </p:nvSpPr>
        <p:spPr/>
        <p:txBody>
          <a:bodyPr/>
          <a:lstStyle/>
          <a:p>
            <a:fld id="{612DC607-6A03-FC4D-8F08-E2A898818239}" type="slidenum">
              <a:rPr lang="en-US" smtClean="0">
                <a:solidFill>
                  <a:srgbClr val="00274C"/>
                </a:solidFill>
              </a:rPr>
              <a:pPr/>
              <a:t>8</a:t>
            </a:fld>
            <a:endParaRPr lang="en-US" dirty="0">
              <a:solidFill>
                <a:srgbClr val="00274C"/>
              </a:solidFill>
            </a:endParaRPr>
          </a:p>
        </p:txBody>
      </p:sp>
      <p:graphicFrame>
        <p:nvGraphicFramePr>
          <p:cNvPr id="2" name="Diagram 1">
            <a:extLst>
              <a:ext uri="{FF2B5EF4-FFF2-40B4-BE49-F238E27FC236}">
                <a16:creationId xmlns:a16="http://schemas.microsoft.com/office/drawing/2014/main" id="{1978E721-D2C4-CB7E-6086-37EB866ADA92}"/>
              </a:ext>
            </a:extLst>
          </p:cNvPr>
          <p:cNvGraphicFramePr/>
          <p:nvPr>
            <p:extLst>
              <p:ext uri="{D42A27DB-BD31-4B8C-83A1-F6EECF244321}">
                <p14:modId xmlns:p14="http://schemas.microsoft.com/office/powerpoint/2010/main" val="1882880193"/>
              </p:ext>
            </p:extLst>
          </p:nvPr>
        </p:nvGraphicFramePr>
        <p:xfrm>
          <a:off x="381000" y="1066800"/>
          <a:ext cx="8399180" cy="47011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4" name="Straight Connector 3">
            <a:extLst>
              <a:ext uri="{FF2B5EF4-FFF2-40B4-BE49-F238E27FC236}">
                <a16:creationId xmlns:a16="http://schemas.microsoft.com/office/drawing/2014/main" id="{757915AE-35B8-06F3-434F-8BC5BE421567}"/>
              </a:ext>
            </a:extLst>
          </p:cNvPr>
          <p:cNvCxnSpPr>
            <a:cxnSpLocks/>
          </p:cNvCxnSpPr>
          <p:nvPr/>
        </p:nvCxnSpPr>
        <p:spPr>
          <a:xfrm flipH="1">
            <a:off x="6019800" y="3429000"/>
            <a:ext cx="381000" cy="1295400"/>
          </a:xfrm>
          <a:prstGeom prst="line">
            <a:avLst/>
          </a:prstGeom>
          <a:ln w="57150" cap="rnd">
            <a:solidFill>
              <a:srgbClr val="FF0000"/>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98355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3B2C6-19F3-AA2F-CDCA-D0CDCB9B04A9}"/>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F705FC35-4D88-8232-97F8-AD338B7175BC}"/>
              </a:ext>
            </a:extLst>
          </p:cNvPr>
          <p:cNvSpPr/>
          <p:nvPr/>
        </p:nvSpPr>
        <p:spPr>
          <a:xfrm>
            <a:off x="1219201" y="6400800"/>
            <a:ext cx="3743802" cy="25241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48469"/>
            <a:endParaRPr lang="en-US" sz="1765" dirty="0">
              <a:solidFill>
                <a:srgbClr val="FFFFFF"/>
              </a:solidFill>
              <a:latin typeface="Century Gothic"/>
            </a:endParaRPr>
          </a:p>
        </p:txBody>
      </p:sp>
      <p:sp>
        <p:nvSpPr>
          <p:cNvPr id="27" name="Title 1">
            <a:extLst>
              <a:ext uri="{FF2B5EF4-FFF2-40B4-BE49-F238E27FC236}">
                <a16:creationId xmlns:a16="http://schemas.microsoft.com/office/drawing/2014/main" id="{18FB4E5C-D082-11F3-D51D-6291DB1C4AB4}"/>
              </a:ext>
            </a:extLst>
          </p:cNvPr>
          <p:cNvSpPr txBox="1">
            <a:spLocks/>
          </p:cNvSpPr>
          <p:nvPr/>
        </p:nvSpPr>
        <p:spPr>
          <a:xfrm>
            <a:off x="417099" y="211885"/>
            <a:ext cx="8306936" cy="612868"/>
          </a:xfrm>
          <a:prstGeom prst="rect">
            <a:avLst/>
          </a:prstGeom>
        </p:spPr>
        <p:txBody>
          <a:bodyPr vert="horz" lIns="0" tIns="0" rIns="0" bIns="0" rtlCol="0" anchor="ctr">
            <a:noAutofit/>
          </a:bodyPr>
          <a:lstStyle>
            <a:lvl1pPr algn="l" defTabSz="887553" rtl="0" eaLnBrk="1" latinLnBrk="0" hangingPunct="1">
              <a:lnSpc>
                <a:spcPct val="90000"/>
              </a:lnSpc>
              <a:spcBef>
                <a:spcPct val="0"/>
              </a:spcBef>
              <a:buNone/>
              <a:defRPr sz="1941" b="1" kern="1200">
                <a:solidFill>
                  <a:schemeClr val="tx2"/>
                </a:solidFill>
                <a:latin typeface="+mj-lt"/>
                <a:ea typeface="+mj-ea"/>
                <a:cs typeface="+mj-cs"/>
              </a:defRPr>
            </a:lvl1pPr>
          </a:lstStyle>
          <a:p>
            <a:r>
              <a:rPr lang="en-US" sz="1800" cap="all" dirty="0">
                <a:cs typeface="Arial" panose="020B0604020202020204" pitchFamily="34" charset="0"/>
              </a:rPr>
              <a:t>Benefit of Tax-Exemption</a:t>
            </a:r>
            <a:endParaRPr lang="en-US" sz="1900" cap="all" dirty="0"/>
          </a:p>
        </p:txBody>
      </p:sp>
      <p:cxnSp>
        <p:nvCxnSpPr>
          <p:cNvPr id="28" name="Straight Connector 27">
            <a:extLst>
              <a:ext uri="{FF2B5EF4-FFF2-40B4-BE49-F238E27FC236}">
                <a16:creationId xmlns:a16="http://schemas.microsoft.com/office/drawing/2014/main" id="{6EB59701-2151-93C5-4EA2-6B0E51E3F085}"/>
              </a:ext>
            </a:extLst>
          </p:cNvPr>
          <p:cNvCxnSpPr/>
          <p:nvPr/>
        </p:nvCxnSpPr>
        <p:spPr>
          <a:xfrm>
            <a:off x="417098" y="762000"/>
            <a:ext cx="8312727" cy="0"/>
          </a:xfrm>
          <a:prstGeom prst="line">
            <a:avLst/>
          </a:prstGeom>
          <a:ln w="19050" cmpd="sng">
            <a:solidFill>
              <a:srgbClr val="A9A8A9"/>
            </a:solidFill>
          </a:ln>
          <a:effectLst/>
        </p:spPr>
        <p:style>
          <a:lnRef idx="2">
            <a:schemeClr val="accent1"/>
          </a:lnRef>
          <a:fillRef idx="0">
            <a:schemeClr val="accent1"/>
          </a:fillRef>
          <a:effectRef idx="1">
            <a:schemeClr val="accent1"/>
          </a:effectRef>
          <a:fontRef idx="minor">
            <a:schemeClr val="tx1"/>
          </a:fontRef>
        </p:style>
      </p:cxnSp>
      <p:sp>
        <p:nvSpPr>
          <p:cNvPr id="3" name="Slide Number Placeholder 2">
            <a:extLst>
              <a:ext uri="{FF2B5EF4-FFF2-40B4-BE49-F238E27FC236}">
                <a16:creationId xmlns:a16="http://schemas.microsoft.com/office/drawing/2014/main" id="{97E85480-65F3-4F34-B611-CA91DEE0E71B}"/>
              </a:ext>
            </a:extLst>
          </p:cNvPr>
          <p:cNvSpPr>
            <a:spLocks noGrp="1"/>
          </p:cNvSpPr>
          <p:nvPr>
            <p:ph type="sldNum" sz="quarter" idx="13"/>
          </p:nvPr>
        </p:nvSpPr>
        <p:spPr/>
        <p:txBody>
          <a:bodyPr/>
          <a:lstStyle/>
          <a:p>
            <a:fld id="{612DC607-6A03-FC4D-8F08-E2A898818239}" type="slidenum">
              <a:rPr lang="en-US" smtClean="0">
                <a:solidFill>
                  <a:srgbClr val="00274C"/>
                </a:solidFill>
              </a:rPr>
              <a:pPr/>
              <a:t>9</a:t>
            </a:fld>
            <a:endParaRPr lang="en-US" dirty="0">
              <a:solidFill>
                <a:srgbClr val="00274C"/>
              </a:solidFill>
            </a:endParaRPr>
          </a:p>
        </p:txBody>
      </p:sp>
      <p:sp>
        <p:nvSpPr>
          <p:cNvPr id="2" name="TextBox 1">
            <a:extLst>
              <a:ext uri="{FF2B5EF4-FFF2-40B4-BE49-F238E27FC236}">
                <a16:creationId xmlns:a16="http://schemas.microsoft.com/office/drawing/2014/main" id="{0BFDE4E4-FA18-42DC-8C47-1854886256DA}"/>
              </a:ext>
            </a:extLst>
          </p:cNvPr>
          <p:cNvSpPr txBox="1"/>
          <p:nvPr/>
        </p:nvSpPr>
        <p:spPr>
          <a:xfrm>
            <a:off x="428368" y="1472635"/>
            <a:ext cx="8229599" cy="365760"/>
          </a:xfrm>
          <a:prstGeom prst="rect">
            <a:avLst/>
          </a:prstGeom>
          <a:solidFill>
            <a:schemeClr val="tx2"/>
          </a:solidFill>
          <a:ln>
            <a:solidFill>
              <a:schemeClr val="bg1">
                <a:lumMod val="85000"/>
              </a:schemeClr>
            </a:solidFill>
          </a:ln>
        </p:spPr>
        <p:txBody>
          <a:bodyPr wrap="square" rtlCol="0" anchor="ctr" anchorCtr="0">
            <a:spAutoFit/>
          </a:bodyPr>
          <a:lstStyle/>
          <a:p>
            <a:pPr algn="ctr"/>
            <a:r>
              <a:rPr lang="en-US" sz="1400" b="1" dirty="0">
                <a:solidFill>
                  <a:srgbClr val="FFFFFF"/>
                </a:solidFill>
                <a:latin typeface="+mj-lt"/>
                <a:cs typeface="Arial" panose="020B0604020202020204" pitchFamily="34" charset="0"/>
              </a:rPr>
              <a:t>Tax-Exempt vs Taxable Yields  </a:t>
            </a:r>
          </a:p>
        </p:txBody>
      </p:sp>
      <p:sp>
        <p:nvSpPr>
          <p:cNvPr id="4" name="TextBox 3">
            <a:extLst>
              <a:ext uri="{FF2B5EF4-FFF2-40B4-BE49-F238E27FC236}">
                <a16:creationId xmlns:a16="http://schemas.microsoft.com/office/drawing/2014/main" id="{CFD25F2F-65AC-4AC2-4D33-34D0C077595A}"/>
              </a:ext>
            </a:extLst>
          </p:cNvPr>
          <p:cNvSpPr txBox="1"/>
          <p:nvPr/>
        </p:nvSpPr>
        <p:spPr>
          <a:xfrm>
            <a:off x="2465354" y="5934017"/>
            <a:ext cx="5562600" cy="215444"/>
          </a:xfrm>
          <a:prstGeom prst="rect">
            <a:avLst/>
          </a:prstGeom>
          <a:noFill/>
        </p:spPr>
        <p:txBody>
          <a:bodyPr wrap="square" rtlCol="0">
            <a:spAutoFit/>
          </a:bodyPr>
          <a:lstStyle/>
          <a:p>
            <a:r>
              <a:rPr lang="en-US" sz="800" i="1" dirty="0">
                <a:solidFill>
                  <a:schemeClr val="bg1">
                    <a:lumMod val="50000"/>
                  </a:schemeClr>
                </a:solidFill>
                <a:latin typeface="Arial" panose="020B0604020202020204" pitchFamily="34" charset="0"/>
                <a:cs typeface="Arial" panose="020B0604020202020204" pitchFamily="34" charset="0"/>
              </a:rPr>
              <a:t>Source: Bloomberg and PFM Pricing Group</a:t>
            </a:r>
          </a:p>
        </p:txBody>
      </p:sp>
      <p:cxnSp>
        <p:nvCxnSpPr>
          <p:cNvPr id="5" name="Straight Connector 4">
            <a:extLst>
              <a:ext uri="{FF2B5EF4-FFF2-40B4-BE49-F238E27FC236}">
                <a16:creationId xmlns:a16="http://schemas.microsoft.com/office/drawing/2014/main" id="{B2C0BF83-0719-0D5E-1DE0-AAE87CA275CC}"/>
              </a:ext>
            </a:extLst>
          </p:cNvPr>
          <p:cNvCxnSpPr/>
          <p:nvPr/>
        </p:nvCxnSpPr>
        <p:spPr bwMode="auto">
          <a:xfrm>
            <a:off x="2520218" y="5934017"/>
            <a:ext cx="1295400" cy="0"/>
          </a:xfrm>
          <a:prstGeom prst="line">
            <a:avLst/>
          </a:prstGeom>
          <a:solidFill>
            <a:schemeClr val="bg1"/>
          </a:solidFill>
          <a:ln w="12700" cap="flat" cmpd="sng" algn="ctr">
            <a:solidFill>
              <a:schemeClr val="bg1">
                <a:lumMod val="75000"/>
              </a:schemeClr>
            </a:solidFill>
            <a:prstDash val="solid"/>
            <a:round/>
            <a:headEnd type="none" w="sm" len="sm"/>
            <a:tailEnd type="none" w="sm" len="sm"/>
          </a:ln>
          <a:effectLst/>
        </p:spPr>
      </p:cxnSp>
      <p:sp>
        <p:nvSpPr>
          <p:cNvPr id="10" name="Content Placeholder 2">
            <a:extLst>
              <a:ext uri="{FF2B5EF4-FFF2-40B4-BE49-F238E27FC236}">
                <a16:creationId xmlns:a16="http://schemas.microsoft.com/office/drawing/2014/main" id="{1204130B-F12E-B3AF-7A18-8BE9E95130BE}"/>
              </a:ext>
            </a:extLst>
          </p:cNvPr>
          <p:cNvSpPr txBox="1">
            <a:spLocks/>
          </p:cNvSpPr>
          <p:nvPr/>
        </p:nvSpPr>
        <p:spPr>
          <a:xfrm>
            <a:off x="417098" y="940534"/>
            <a:ext cx="8229600" cy="470958"/>
          </a:xfrm>
          <a:prstGeom prst="rect">
            <a:avLst/>
          </a:prstGeom>
        </p:spPr>
        <p:txBody>
          <a:bodyPr wrap="square">
            <a:noAutofit/>
          </a:bodyPr>
          <a:lstStyle>
            <a:lvl1pPr marL="0" indent="0" algn="l" defTabSz="887553" rtl="0" eaLnBrk="1" latinLnBrk="0" hangingPunct="1">
              <a:lnSpc>
                <a:spcPct val="90000"/>
              </a:lnSpc>
              <a:spcBef>
                <a:spcPts val="1059"/>
              </a:spcBef>
              <a:buFont typeface="Arial" panose="020B0604020202020204" pitchFamily="34" charset="0"/>
              <a:buNone/>
              <a:tabLst/>
              <a:defRPr lang="en-US" sz="1235" b="1" kern="1200" dirty="0">
                <a:solidFill>
                  <a:schemeClr val="tx2"/>
                </a:solidFill>
                <a:latin typeface="+mn-lt"/>
                <a:ea typeface="+mn-ea"/>
                <a:cs typeface="+mn-cs"/>
              </a:defRPr>
            </a:lvl1pPr>
            <a:lvl2pPr marL="151287" indent="-151287" algn="l" defTabSz="887553" rtl="0" eaLnBrk="1" latinLnBrk="0" hangingPunct="1">
              <a:lnSpc>
                <a:spcPct val="110000"/>
              </a:lnSpc>
              <a:spcBef>
                <a:spcPts val="529"/>
              </a:spcBef>
              <a:buClr>
                <a:schemeClr val="tx1"/>
              </a:buClr>
              <a:buFont typeface="Arial" panose="020B0604020202020204" pitchFamily="34" charset="0"/>
              <a:buChar char="•"/>
              <a:defRPr lang="en-US" sz="1059" kern="1200" dirty="0">
                <a:solidFill>
                  <a:srgbClr val="656569"/>
                </a:solidFill>
                <a:latin typeface="Century Gothic" panose="020B0502020202020204" pitchFamily="34" charset="0"/>
                <a:ea typeface="+mn-ea"/>
                <a:cs typeface="+mn-cs"/>
              </a:defRPr>
            </a:lvl2pPr>
            <a:lvl3pPr marL="357206" indent="-151287" algn="l" defTabSz="887553" rtl="0" eaLnBrk="1" latinLnBrk="0" hangingPunct="1">
              <a:lnSpc>
                <a:spcPct val="110000"/>
              </a:lnSpc>
              <a:spcBef>
                <a:spcPts val="529"/>
              </a:spcBef>
              <a:buClr>
                <a:schemeClr val="tx1"/>
              </a:buClr>
              <a:buFont typeface="Georgia" panose="02040502050405020303" pitchFamily="18" charset="0"/>
              <a:buChar char="–"/>
              <a:defRPr lang="en-US" sz="1059" kern="1200" dirty="0">
                <a:solidFill>
                  <a:srgbClr val="656569"/>
                </a:solidFill>
                <a:latin typeface="Century Gothic" panose="020B0502020202020204" pitchFamily="34" charset="0"/>
                <a:ea typeface="+mn-ea"/>
                <a:cs typeface="+mn-cs"/>
              </a:defRPr>
            </a:lvl3pPr>
            <a:lvl4pPr marL="533708" indent="-151287" algn="l" defTabSz="887553" rtl="0" eaLnBrk="1" latinLnBrk="0" hangingPunct="1">
              <a:lnSpc>
                <a:spcPct val="110000"/>
              </a:lnSpc>
              <a:spcBef>
                <a:spcPts val="529"/>
              </a:spcBef>
              <a:buClr>
                <a:schemeClr val="tx1"/>
              </a:buClr>
              <a:buFont typeface="Arial" panose="020B0604020202020204" pitchFamily="34" charset="0"/>
              <a:buChar char="•"/>
              <a:defRPr lang="en-US" sz="1059" kern="1200" dirty="0">
                <a:solidFill>
                  <a:srgbClr val="656569"/>
                </a:solidFill>
                <a:latin typeface="Century Gothic" panose="020B0502020202020204" pitchFamily="34" charset="0"/>
                <a:ea typeface="+mn-ea"/>
                <a:cs typeface="+mn-cs"/>
              </a:defRPr>
            </a:lvl4pPr>
            <a:lvl5pPr marL="725620" indent="-151287" algn="l" defTabSz="887553" rtl="0" eaLnBrk="1" latinLnBrk="0" hangingPunct="1">
              <a:lnSpc>
                <a:spcPct val="110000"/>
              </a:lnSpc>
              <a:spcBef>
                <a:spcPts val="529"/>
              </a:spcBef>
              <a:buClr>
                <a:schemeClr val="tx1"/>
              </a:buClr>
              <a:buFont typeface="Georgia" panose="02040502050405020303" pitchFamily="18" charset="0"/>
              <a:buChar char="»"/>
              <a:defRPr lang="en-US" sz="1059" kern="1200" dirty="0">
                <a:solidFill>
                  <a:srgbClr val="656569"/>
                </a:solidFill>
                <a:latin typeface="Century Gothic" panose="020B0502020202020204" pitchFamily="34" charset="0"/>
                <a:ea typeface="+mn-ea"/>
                <a:cs typeface="+mn-cs"/>
              </a:defRPr>
            </a:lvl5pPr>
            <a:lvl6pPr marL="244077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6pPr>
            <a:lvl7pPr marL="2884548"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7pPr>
            <a:lvl8pPr marL="3328325"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8pPr>
            <a:lvl9pPr marL="3772101" indent="-221888" algn="l" defTabSz="887553" rtl="0" eaLnBrk="1" latinLnBrk="0" hangingPunct="1">
              <a:lnSpc>
                <a:spcPct val="90000"/>
              </a:lnSpc>
              <a:spcBef>
                <a:spcPts val="485"/>
              </a:spcBef>
              <a:buFont typeface="Arial" panose="020B0604020202020204" pitchFamily="34" charset="0"/>
              <a:buChar char="•"/>
              <a:defRPr sz="1747" kern="1200">
                <a:solidFill>
                  <a:schemeClr val="tx1"/>
                </a:solidFill>
                <a:latin typeface="+mn-lt"/>
                <a:ea typeface="+mn-ea"/>
                <a:cs typeface="+mn-cs"/>
              </a:defRPr>
            </a:lvl9pPr>
          </a:lstStyle>
          <a:p>
            <a:pPr>
              <a:lnSpc>
                <a:spcPct val="100000"/>
              </a:lnSpc>
            </a:pPr>
            <a:r>
              <a:rPr lang="en-US" dirty="0">
                <a:solidFill>
                  <a:schemeClr val="tx1"/>
                </a:solidFill>
                <a:latin typeface="+mj-lt"/>
                <a:cs typeface="Arial" panose="020B0604020202020204" pitchFamily="34" charset="0"/>
              </a:rPr>
              <a:t>Tax-exemption is valuable in the current market</a:t>
            </a:r>
          </a:p>
          <a:p>
            <a:pPr>
              <a:lnSpc>
                <a:spcPct val="100000"/>
              </a:lnSpc>
            </a:pPr>
            <a:endParaRPr lang="en-US" dirty="0">
              <a:solidFill>
                <a:schemeClr val="tx1"/>
              </a:solidFill>
              <a:latin typeface="+mj-lt"/>
              <a:cs typeface="Arial" panose="020B0604020202020204" pitchFamily="34" charset="0"/>
            </a:endParaRPr>
          </a:p>
          <a:p>
            <a:pPr>
              <a:lnSpc>
                <a:spcPct val="100000"/>
              </a:lnSpc>
            </a:pPr>
            <a:endParaRPr lang="en-US" dirty="0">
              <a:solidFill>
                <a:schemeClr val="tx1"/>
              </a:solidFill>
              <a:latin typeface="+mj-lt"/>
              <a:cs typeface="Arial" panose="020B0604020202020204" pitchFamily="34" charset="0"/>
            </a:endParaRPr>
          </a:p>
        </p:txBody>
      </p:sp>
      <p:graphicFrame>
        <p:nvGraphicFramePr>
          <p:cNvPr id="13" name="Chart 12">
            <a:extLst>
              <a:ext uri="{FF2B5EF4-FFF2-40B4-BE49-F238E27FC236}">
                <a16:creationId xmlns:a16="http://schemas.microsoft.com/office/drawing/2014/main" id="{2BA8F376-2803-7D63-B7B1-B55DF4F10D4A}"/>
              </a:ext>
            </a:extLst>
          </p:cNvPr>
          <p:cNvGraphicFramePr>
            <a:graphicFrameLocks/>
          </p:cNvGraphicFramePr>
          <p:nvPr>
            <p:extLst>
              <p:ext uri="{D42A27DB-BD31-4B8C-83A1-F6EECF244321}">
                <p14:modId xmlns:p14="http://schemas.microsoft.com/office/powerpoint/2010/main" val="173738913"/>
              </p:ext>
            </p:extLst>
          </p:nvPr>
        </p:nvGraphicFramePr>
        <p:xfrm>
          <a:off x="413129" y="1871147"/>
          <a:ext cx="8121271" cy="4338660"/>
        </p:xfrm>
        <a:graphic>
          <a:graphicData uri="http://schemas.openxmlformats.org/drawingml/2006/chart">
            <c:chart xmlns:c="http://schemas.openxmlformats.org/drawingml/2006/chart" xmlns:r="http://schemas.openxmlformats.org/officeDocument/2006/relationships" r:id="rId2"/>
          </a:graphicData>
        </a:graphic>
      </p:graphicFrame>
      <p:sp>
        <p:nvSpPr>
          <p:cNvPr id="14" name="Right Brace 13">
            <a:extLst>
              <a:ext uri="{FF2B5EF4-FFF2-40B4-BE49-F238E27FC236}">
                <a16:creationId xmlns:a16="http://schemas.microsoft.com/office/drawing/2014/main" id="{A5143DD2-4D3F-E8E1-2C9D-1DBD461AA8E5}"/>
              </a:ext>
            </a:extLst>
          </p:cNvPr>
          <p:cNvSpPr/>
          <p:nvPr/>
        </p:nvSpPr>
        <p:spPr>
          <a:xfrm>
            <a:off x="1219201" y="3952508"/>
            <a:ext cx="272143" cy="848092"/>
          </a:xfrm>
          <a:prstGeom prst="rightBrace">
            <a:avLst/>
          </a:prstGeom>
          <a:ln w="31750" cap="rnd">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Right Brace 14">
            <a:extLst>
              <a:ext uri="{FF2B5EF4-FFF2-40B4-BE49-F238E27FC236}">
                <a16:creationId xmlns:a16="http://schemas.microsoft.com/office/drawing/2014/main" id="{163DB621-D36F-4ED4-1D20-BF4A62DD8172}"/>
              </a:ext>
            </a:extLst>
          </p:cNvPr>
          <p:cNvSpPr/>
          <p:nvPr/>
        </p:nvSpPr>
        <p:spPr>
          <a:xfrm>
            <a:off x="7770461" y="2624861"/>
            <a:ext cx="272143" cy="467843"/>
          </a:xfrm>
          <a:prstGeom prst="rightBrace">
            <a:avLst/>
          </a:prstGeom>
          <a:ln w="31750" cap="rnd">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TextBox 1">
            <a:extLst>
              <a:ext uri="{FF2B5EF4-FFF2-40B4-BE49-F238E27FC236}">
                <a16:creationId xmlns:a16="http://schemas.microsoft.com/office/drawing/2014/main" id="{4445A358-C30C-B940-F621-365EB4F2F161}"/>
              </a:ext>
            </a:extLst>
          </p:cNvPr>
          <p:cNvSpPr txBox="1"/>
          <p:nvPr/>
        </p:nvSpPr>
        <p:spPr>
          <a:xfrm>
            <a:off x="8164689" y="2693885"/>
            <a:ext cx="957975" cy="300869"/>
          </a:xfrm>
          <a:prstGeom prst="rect">
            <a:avLst/>
          </a:prstGeom>
          <a:noFill/>
        </p:spPr>
        <p:txBody>
          <a:bodyPr wrap="square" lIns="0" tIns="0" rIns="0" bIns="0" rtlCol="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indent="0" algn="l" defTabSz="914400" rtl="0" eaLnBrk="1" fontAlgn="auto" latinLnBrk="0" hangingPunct="1">
              <a:lnSpc>
                <a:spcPct val="100000"/>
              </a:lnSpc>
              <a:spcBef>
                <a:spcPts val="0"/>
              </a:spcBef>
              <a:spcAft>
                <a:spcPts val="0"/>
              </a:spcAft>
              <a:buClrTx/>
              <a:buSzTx/>
              <a:buFontTx/>
              <a:buNone/>
              <a:tabLst/>
            </a:pPr>
            <a:r>
              <a:rPr lang="en-US" sz="1000" dirty="0">
                <a:latin typeface="+mj-lt"/>
                <a:ea typeface="Soleil" charset="0"/>
                <a:cs typeface="Soleil" charset="0"/>
              </a:rPr>
              <a:t>~ 1.0%</a:t>
            </a:r>
          </a:p>
        </p:txBody>
      </p:sp>
      <p:sp>
        <p:nvSpPr>
          <p:cNvPr id="18" name="TextBox 1">
            <a:extLst>
              <a:ext uri="{FF2B5EF4-FFF2-40B4-BE49-F238E27FC236}">
                <a16:creationId xmlns:a16="http://schemas.microsoft.com/office/drawing/2014/main" id="{EB9391CF-C712-0244-37E3-4CD27B30B2D1}"/>
              </a:ext>
            </a:extLst>
          </p:cNvPr>
          <p:cNvSpPr txBox="1"/>
          <p:nvPr/>
        </p:nvSpPr>
        <p:spPr>
          <a:xfrm>
            <a:off x="1562243" y="4191000"/>
            <a:ext cx="957975" cy="300869"/>
          </a:xfrm>
          <a:prstGeom prst="rect">
            <a:avLst/>
          </a:prstGeom>
          <a:noFill/>
        </p:spPr>
        <p:txBody>
          <a:bodyPr wrap="square" lIns="0" tIns="0" rIns="0" bIns="0" rtlCol="0" anchor="ctr"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indent="0" algn="l" defTabSz="914400" rtl="0" eaLnBrk="1" fontAlgn="auto" latinLnBrk="0" hangingPunct="1">
              <a:lnSpc>
                <a:spcPct val="100000"/>
              </a:lnSpc>
              <a:spcBef>
                <a:spcPts val="0"/>
              </a:spcBef>
              <a:spcAft>
                <a:spcPts val="0"/>
              </a:spcAft>
              <a:buClrTx/>
              <a:buSzTx/>
              <a:buFontTx/>
              <a:buNone/>
              <a:tabLst/>
            </a:pPr>
            <a:r>
              <a:rPr lang="en-US" sz="1000" dirty="0">
                <a:latin typeface="+mj-lt"/>
                <a:ea typeface="Soleil" charset="0"/>
                <a:cs typeface="Soleil" charset="0"/>
              </a:rPr>
              <a:t>~ 1.5%</a:t>
            </a:r>
          </a:p>
        </p:txBody>
      </p:sp>
      <p:sp>
        <p:nvSpPr>
          <p:cNvPr id="19" name="TextBox 18">
            <a:extLst>
              <a:ext uri="{FF2B5EF4-FFF2-40B4-BE49-F238E27FC236}">
                <a16:creationId xmlns:a16="http://schemas.microsoft.com/office/drawing/2014/main" id="{142AF2F7-361D-5EF6-D05B-88A68AAF720A}"/>
              </a:ext>
            </a:extLst>
          </p:cNvPr>
          <p:cNvSpPr txBox="1"/>
          <p:nvPr/>
        </p:nvSpPr>
        <p:spPr>
          <a:xfrm>
            <a:off x="609600" y="6465582"/>
            <a:ext cx="5562600" cy="215444"/>
          </a:xfrm>
          <a:prstGeom prst="rect">
            <a:avLst/>
          </a:prstGeom>
          <a:noFill/>
        </p:spPr>
        <p:txBody>
          <a:bodyPr wrap="square" rtlCol="0">
            <a:spAutoFit/>
          </a:bodyPr>
          <a:lstStyle/>
          <a:p>
            <a:r>
              <a:rPr lang="en-US" sz="800" i="1" dirty="0">
                <a:solidFill>
                  <a:schemeClr val="bg1">
                    <a:lumMod val="50000"/>
                  </a:schemeClr>
                </a:solidFill>
                <a:latin typeface="Arial" panose="020B0604020202020204" pitchFamily="34" charset="0"/>
                <a:cs typeface="Arial" panose="020B0604020202020204" pitchFamily="34" charset="0"/>
              </a:rPr>
              <a:t>For illustrative purposes only. </a:t>
            </a:r>
          </a:p>
        </p:txBody>
      </p:sp>
    </p:spTree>
    <p:extLst>
      <p:ext uri="{BB962C8B-B14F-4D97-AF65-F5344CB8AC3E}">
        <p14:creationId xmlns:p14="http://schemas.microsoft.com/office/powerpoint/2010/main" val="142802273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IO_FALLBACK_LAYOUT" val="1"/>
  <p:tag name="MIO_SHOW_DATE" val="False"/>
  <p:tag name="MIO_SHOW_FOOTER" val="False"/>
  <p:tag name="MIO_SHOW_PAGENUMBER" val="False"/>
  <p:tag name="MIO_AVOID_BLANK_LAYOUT" val="True"/>
  <p:tag name="MIO_CD_LAYOUT_VALID_AREA" val="False"/>
  <p:tag name="MIO_NUMBER_OF_VALID_LAYOUTS" val="13"/>
  <p:tag name="MIO_HDS" val="True"/>
  <p:tag name="MIO_SKIPVERSION" val="01.01.0001 00:00:00"/>
  <p:tag name="MIO_EKGUID" val="c807003d-528d-4fbe-b885-fd605fee381a"/>
  <p:tag name="MIO_UPDATE" val="True"/>
  <p:tag name="MIO_VERSION" val="06.11.2024 21:33:54"/>
  <p:tag name="MIO_DBID" val="91EDD81D-6904-4CE9-AC06-3BF466C94714"/>
  <p:tag name="MIO_LASTDOWNLOADED" val="13.11.2024 14:20:37.082"/>
  <p:tag name="MIO_OBJECTNAME" val="Public Finance Landscape Master 2"/>
</p:tagLst>
</file>

<file path=ppt/tags/tag10.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11.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12.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13.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14.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15.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16.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17.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18.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19.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2.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20.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21.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22.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23.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24.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25.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26.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27.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28.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29.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3.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30.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31.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32.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33.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34.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35.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36.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37.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38.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39.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4.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40.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41.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42.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43.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44.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45.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46.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47.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48.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49.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5.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50.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51.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52.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53.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54.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55.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56.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57.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58.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59.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6.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60.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61.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62.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63.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64.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65.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66.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67.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68.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69.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7.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70.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71.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72.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73.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74.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75.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76.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77.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78.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79.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8.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80.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81.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82.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83.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84.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85.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86.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87.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88.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89.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9.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90.xml><?xml version="1.0" encoding="utf-8"?>
<p:tagLst xmlns:a="http://schemas.openxmlformats.org/drawingml/2006/main" xmlns:r="http://schemas.openxmlformats.org/officeDocument/2006/relationships" xmlns:p="http://schemas.openxmlformats.org/presentationml/2006/main">
  <p:tag name="MIO_CD_LAYOUT_VALID_AREA" val="true"/>
</p:tagLst>
</file>

<file path=ppt/tags/tag91.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92.xml><?xml version="1.0" encoding="utf-8"?>
<p:tagLst xmlns:a="http://schemas.openxmlformats.org/drawingml/2006/main" xmlns:r="http://schemas.openxmlformats.org/officeDocument/2006/relationships" xmlns:p="http://schemas.openxmlformats.org/presentationml/2006/main">
  <p:tag name="EMPOWERBULLETV2" val="empowerBulletV2"/>
</p:tagLst>
</file>

<file path=ppt/theme/theme1.xml><?xml version="1.0" encoding="utf-8"?>
<a:theme xmlns:a="http://schemas.openxmlformats.org/drawingml/2006/main" name="DELETE_ME_AFTER_APPLY">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bb83972-8682-403b-a1e4-fa841d7b7c27">
  <a:themeElements>
    <a:clrScheme name="Stephens-2022-12-05">
      <a:dk1>
        <a:srgbClr val="585859"/>
      </a:dk1>
      <a:lt1>
        <a:srgbClr val="FFFFFF"/>
      </a:lt1>
      <a:dk2>
        <a:srgbClr val="00274C"/>
      </a:dk2>
      <a:lt2>
        <a:srgbClr val="F6F6F6"/>
      </a:lt2>
      <a:accent1>
        <a:srgbClr val="005E85"/>
      </a:accent1>
      <a:accent2>
        <a:srgbClr val="008CC8"/>
      </a:accent2>
      <a:accent3>
        <a:srgbClr val="A8D1FF"/>
      </a:accent3>
      <a:accent4>
        <a:srgbClr val="656569"/>
      </a:accent4>
      <a:accent5>
        <a:srgbClr val="AAA9AA"/>
      </a:accent5>
      <a:accent6>
        <a:srgbClr val="3A7124"/>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rtl="0" eaLnBrk="1" fontAlgn="auto" hangingPunct="1">
          <a:lnSpc>
            <a:spcPct val="100000"/>
          </a:lnSpc>
          <a:spcBef>
            <a:spcPts val="0"/>
          </a:spcBef>
          <a:spcAft>
            <a:spcPts val="0"/>
          </a:spcAft>
          <a:defRPr sz="1800" b="0" i="0" u="none" baseline="0" dirty="0">
            <a:solidFill>
              <a:srgbClr val="FFFFFF"/>
            </a:solidFill>
            <a:latin typeface="Century Gothic" panose="020B0502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spPr>
      <a:bodyPr vert="horz" wrap="square" lIns="0" tIns="0" rIns="0" bIns="0" rtlCol="0">
        <a:spAutoFit/>
      </a:bodyPr>
      <a:lstStyle>
        <a:defPPr algn="l" rtl="0" eaLnBrk="1" fontAlgn="auto" hangingPunct="1">
          <a:lnSpc>
            <a:spcPct val="100000"/>
          </a:lnSpc>
          <a:spcBef>
            <a:spcPts val="0"/>
          </a:spcBef>
          <a:spcAft>
            <a:spcPts val="0"/>
          </a:spcAft>
          <a:defRPr sz="1200" b="0" i="0" u="none" baseline="0" dirty="0">
            <a:solidFill>
              <a:srgbClr val="585859"/>
            </a:solidFill>
            <a:latin typeface="Century Gothic" panose="020B050202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13162</TotalTime>
  <Words>3055</Words>
  <Application>Microsoft Office PowerPoint</Application>
  <PresentationFormat>On-screen Show (4:3)</PresentationFormat>
  <Paragraphs>420</Paragraphs>
  <Slides>43</Slides>
  <Notes>12</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43</vt:i4>
      </vt:variant>
    </vt:vector>
  </HeadingPairs>
  <TitlesOfParts>
    <vt:vector size="55" baseType="lpstr">
      <vt:lpstr>Aptos</vt:lpstr>
      <vt:lpstr>Arial</vt:lpstr>
      <vt:lpstr>Calibri</vt:lpstr>
      <vt:lpstr>Calibri Light</vt:lpstr>
      <vt:lpstr>Cambria</vt:lpstr>
      <vt:lpstr>Century Gothic</vt:lpstr>
      <vt:lpstr>Century Gothic (Body)</vt:lpstr>
      <vt:lpstr>Georgia</vt:lpstr>
      <vt:lpstr>Soleil</vt:lpstr>
      <vt:lpstr>Times New Roman</vt:lpstr>
      <vt:lpstr>DELETE_ME_AFTER_APPLY</vt:lpstr>
      <vt:lpstr>2bb83972-8682-403b-a1e4-fa841d7b7c27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do I care why Martha Stewart went to jail?</vt:lpstr>
      <vt:lpstr>U.S. Securities and Exchange Commission (SEC) </vt:lpstr>
      <vt:lpstr>Securities Act of 1933</vt:lpstr>
      <vt:lpstr>Do “exempt securities” get a free pass?!?</vt:lpstr>
      <vt:lpstr>Section 10(b) and Rule 10(b)(5)</vt:lpstr>
      <vt:lpstr>Rule 17(a)</vt:lpstr>
      <vt:lpstr>What is a material fact or omission?</vt:lpstr>
      <vt:lpstr>How does this affect me?</vt:lpstr>
      <vt:lpstr>Disclosure is not one and done….</vt:lpstr>
      <vt:lpstr>The final Official Statement that must be reviewed by the Underwriter is required to include…</vt:lpstr>
      <vt:lpstr>Continuing Disclosure Agreement</vt:lpstr>
      <vt:lpstr>Listed Events (Reported within 10 business days of occurrence)</vt:lpstr>
      <vt:lpstr>PowerPoint Presentation</vt:lpstr>
    </vt:vector>
  </TitlesOfParts>
  <Company>Stephens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UALR Pre-Pricing Discussion</dc:title>
  <dc:creator>User</dc:creator>
  <cp:lastModifiedBy>Jason Holsclaw</cp:lastModifiedBy>
  <cp:revision>414</cp:revision>
  <cp:lastPrinted>2025-09-21T19:59:13Z</cp:lastPrinted>
  <dcterms:created xsi:type="dcterms:W3CDTF">2017-08-22T19:57:29Z</dcterms:created>
  <dcterms:modified xsi:type="dcterms:W3CDTF">2026-07-29T13:31:26Z</dcterms:modified>
</cp:coreProperties>
</file>