
<file path=[Content_Types].xml><?xml version="1.0" encoding="utf-8"?>
<Types xmlns="http://schemas.openxmlformats.org/package/2006/content-types">
  <Default Extension="2yqgaaaaasuvork5cyii=" ContentType="image/2yqgaaaaasuvork5cyii="/>
  <Default Extension="arrdna0ywd+waaaaaelftksuqmcc" ContentType="image/arrdna0ywd+waaaaaelftksuqmcc"/>
  <Default Extension="emf" ContentType="image/x-emf"/>
  <Default Extension="jpeg" ContentType="image/jpeg"/>
  <Default Extension="jpg" ContentType="image/jpeg"/>
  <Default Extension="kp3k+hv58kjpl1xv1u5ajc79o5ppl+phz09+oekd+nbkhoccj2ywaaaabjru5erkjggg==" ContentType="image/kp3k+hv58kjpl1xv1u5ajc79o5ppl+phz09+oekd+nbkhoccj2ywaaaabjru5erkjggg=="/>
  <Default Extension="piemuk+y0ejwpoyjrydkisifhesubigbiitmi67u1c59eslqk16jtmmrvwrxbpo5ut5dngyi9svlgergjct+ye3f6uwglxaq5ttty8hypnx3dfgmqil2ojyc7mlyvrlgi2vt37bvjspdnjsqqqe1hlecroh7pld+3uv2irzkvpevfmemkdxtju2cvuuzdaararip61mc9bgpcbanonulojieqowsm8xrvzkyjaimrwhk+ngi60az9ebnqutyo4" ContentType="image/piemuk+y0ejwpoyjrydkisifhesubigbiitmi67u1c59eslqk16jtmmrvwrxbpo5ut5dngyi9svlgergjct+ye3f6uwglxaq5ttty8hypnx3dfgmqil2ojyc7mlyvrlgi2vt37bvjspdnjsqqqe1hlecroh7pld+3uv2irzkvpevfmemkdxtju2cvuuzdaararip61mc9bgpcbanonulojieqowsm8xrvzkyjaimrwhk+ngi60az9ebnqutyo4fticxtcv2hspa4e9edk3apghu4+zgmdyhmgaaaaasuvork5cyii="/>
  <Default Extension="png" ContentType="image/png"/>
  <Default Extension="rels" ContentType="application/vnd.openxmlformats-package.relationships+xml"/>
  <Default Extension="svg" ContentType="image/svg+xml"/>
  <Default Extension="t6lvpr8utlwaaaaasuvork5cyii=" ContentType="image/t6lvpr8utlwaaaaasuvork5cyii="/>
  <Default Extension="xlsx" ContentType="application/vnd.openxmlformats-officedocument.spreadsheetml.sheet"/>
  <Default Extension="xml" ContentType="application/xml"/>
  <Default Extension="zxjd9ggx2612istd2uk2+lq8wxf0j19w9hni9ug5jdjzd4fhbu1x8xrncyaaaaasuvork5cyii=" ContentType="image/zxjd9ggx2612istd2uk2+lq8wxf0j19w9hni9ug5jdjzd4fhbu1x8xrncyaaaaasuvork5cyii="/>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drawings/drawing2.xml" ContentType="application/vnd.openxmlformats-officedocument.drawingml.chartshape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 id="2147483845" r:id="rId5"/>
    <p:sldMasterId id="2147483691" r:id="rId6"/>
  </p:sldMasterIdLst>
  <p:notesMasterIdLst>
    <p:notesMasterId r:id="rId30"/>
  </p:notesMasterIdLst>
  <p:sldIdLst>
    <p:sldId id="2139118351" r:id="rId7"/>
    <p:sldId id="2139118431" r:id="rId8"/>
    <p:sldId id="2139118437" r:id="rId9"/>
    <p:sldId id="2139118390" r:id="rId10"/>
    <p:sldId id="4151" r:id="rId11"/>
    <p:sldId id="3487" r:id="rId12"/>
    <p:sldId id="269" r:id="rId13"/>
    <p:sldId id="3488" r:id="rId14"/>
    <p:sldId id="3466" r:id="rId15"/>
    <p:sldId id="2139118432" r:id="rId16"/>
    <p:sldId id="3469" r:id="rId17"/>
    <p:sldId id="599" r:id="rId18"/>
    <p:sldId id="2139118434" r:id="rId19"/>
    <p:sldId id="2139118435" r:id="rId20"/>
    <p:sldId id="2139118287" r:id="rId21"/>
    <p:sldId id="3484" r:id="rId22"/>
    <p:sldId id="278" r:id="rId23"/>
    <p:sldId id="2139118389" r:id="rId24"/>
    <p:sldId id="3477" r:id="rId25"/>
    <p:sldId id="2139118426" r:id="rId26"/>
    <p:sldId id="2139118427" r:id="rId27"/>
    <p:sldId id="2139118429" r:id="rId28"/>
    <p:sldId id="213911841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 Cover Slides" id="{E7A3C0FC-CF99-4E9E-963B-FCBCE1487CD5}">
          <p14:sldIdLst>
            <p14:sldId id="2139118351"/>
            <p14:sldId id="2139118431"/>
          </p14:sldIdLst>
        </p14:section>
        <p14:section name="Agenda &amp; References" id="{F2D3E8D0-7601-4240-92DF-17831396BD35}">
          <p14:sldIdLst>
            <p14:sldId id="2139118437"/>
          </p14:sldIdLst>
        </p14:section>
        <p14:section name="Who We Are" id="{4F77A8A1-B02B-40AA-8F2A-E7FFDA46021C}">
          <p14:sldIdLst>
            <p14:sldId id="2139118390"/>
          </p14:sldIdLst>
        </p14:section>
        <p14:section name="Who We Work With" id="{68504867-ABE6-4691-A79A-90921382673A}">
          <p14:sldIdLst>
            <p14:sldId id="4151"/>
          </p14:sldIdLst>
        </p14:section>
        <p14:section name="Awarded Contracts" id="{73B3A005-C55D-460B-B0E2-30E274AB7AC3}">
          <p14:sldIdLst>
            <p14:sldId id="3487"/>
          </p14:sldIdLst>
        </p14:section>
        <p14:section name="Partnership Programs &amp; Resources" id="{F8ECD6C4-8C79-43B3-AFA9-BA01A0305B9A}">
          <p14:sldIdLst>
            <p14:sldId id="269"/>
            <p14:sldId id="3488"/>
            <p14:sldId id="3466"/>
            <p14:sldId id="2139118432"/>
            <p14:sldId id="3469"/>
            <p14:sldId id="599"/>
            <p14:sldId id="2139118434"/>
            <p14:sldId id="2139118435"/>
            <p14:sldId id="2139118287"/>
            <p14:sldId id="3484"/>
            <p14:sldId id="278"/>
          </p14:sldIdLst>
        </p14:section>
        <p14:section name="Why Enterprise" id="{2578B60A-7F41-4173-8A21-F1162A438493}">
          <p14:sldIdLst>
            <p14:sldId id="2139118389"/>
          </p14:sldIdLst>
        </p14:section>
        <p14:section name="FPA and Fleet Profile" id="{4C544B8C-97EF-4C6A-9A1D-BD6C27EE0337}">
          <p14:sldIdLst>
            <p14:sldId id="3477"/>
            <p14:sldId id="2139118426"/>
            <p14:sldId id="2139118427"/>
            <p14:sldId id="2139118429"/>
          </p14:sldIdLst>
        </p14:section>
        <p14:section name="End Slides" id="{D06F98A0-EC74-423C-BE6A-667F702677A3}">
          <p14:sldIdLst>
            <p14:sldId id="2139118416"/>
          </p14:sldIdLst>
        </p14:section>
        <p14:section name="Saved Slides" id="{3E69AB30-94BB-42FC-A115-829C48B091FB}">
          <p14:sldIdLst/>
        </p14:section>
        <p14:section name="EVs" id="{70DD3733-CEA0-4AB7-8677-F54263A2CEE6}">
          <p14:sldIdLst/>
        </p14:section>
        <p14:section name="Ancillary Services" id="{09500D15-2DAE-4E4F-97E7-14387BAF6C2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99DA634-2577-B558-FBED-ECED1D556EF1}" name="Braun, Whitney" initials="BW" userId="S::Whitney.Braun@ehi.com::217ca117-326d-48c7-b7ff-237ea8a5dbaa" providerId="AD"/>
  <p188:author id="{CB62DB34-85CA-3561-5B31-2CDA4336BCBB}" name="Madison Lyons (FleishmanHillard)" initials="ML" userId="S::madison.lyons@fleishman.com::d2a3f431-efab-4529-938c-7fbe2d496d8b" providerId="AD"/>
  <p188:author id="{75D4233C-B264-7615-E0D9-778D83457B3C}" name="Plyler, Matthew A" initials="PMA" userId="S::Matthew.A.Plyler@efleets.com::e74d4edc-02ab-4288-87de-cd93215b479d" providerId="AD"/>
  <p188:author id="{CF993D3D-5273-A00D-79A9-5523BA703385}" name="Sarah Ruckman (FleishmanHillard)" initials="SR" userId="S::Sarah.Addison@fleishman.com::e76ff713-5c93-44e4-9fab-ce218775ab02" providerId="AD"/>
  <p188:author id="{A348458E-7B81-D9D1-E415-9BD8670A62E2}" name="Agency (CS)" initials="CS" userId="Agency (CS)" providerId="None"/>
  <p188:author id="{F6164EA3-3E9C-E292-89D9-13E5D9C9A824}" name="Caitlyn Sloman (FleishmanHillard)" initials="" userId="S::caitlyn.sloman@fleishman.com::4d497c46-8893-47a1-b2b5-35523f7ff08b" providerId="AD"/>
  <p188:author id="{AACFFDA7-6456-7A5B-C20E-182542A19C83}" name="Caiti Sloman (FleishmanHillard)" initials="CS" userId="Caiti Sloman (FleishmanHillard)" providerId="None"/>
  <p188:author id="{983BC0DA-7E81-40C5-A1C9-7331FFA0C3C6}" name="whitney.braun@em.com" initials="wh" userId="S::urn:spo:guest#whitney.braun@em.com::"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a:srgbClr val="005558"/>
    <a:srgbClr val="660000"/>
    <a:srgbClr val="7F7F7F"/>
    <a:srgbClr val="04A664"/>
    <a:srgbClr val="00383A"/>
    <a:srgbClr val="F2EFEE"/>
    <a:srgbClr val="9FD05A"/>
    <a:srgbClr val="797979"/>
    <a:srgbClr val="07CE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BE8E50-438B-4B8E-940E-E703383937CC}" v="67" dt="2026-07-30T13:33:34.5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800" autoAdjust="0"/>
    <p:restoredTop sz="96247" autoAdjust="0"/>
  </p:normalViewPr>
  <p:slideViewPr>
    <p:cSldViewPr snapToGrid="0">
      <p:cViewPr varScale="1">
        <p:scale>
          <a:sx n="86" d="100"/>
          <a:sy n="86" d="100"/>
        </p:scale>
        <p:origin x="96" y="7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8/10/relationships/authors" Targe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1432742593416947E-2"/>
          <c:y val="4.2448829523662295E-2"/>
          <c:w val="0.83869169075979899"/>
          <c:h val="0.66261745499212443"/>
        </c:manualLayout>
      </c:layout>
      <c:lineChart>
        <c:grouping val="standard"/>
        <c:varyColors val="0"/>
        <c:ser>
          <c:idx val="0"/>
          <c:order val="0"/>
          <c:tx>
            <c:strRef>
              <c:f>Sheet1!$B$1</c:f>
              <c:strCache>
                <c:ptCount val="1"/>
                <c:pt idx="0">
                  <c:v> Factory Order </c:v>
                </c:pt>
              </c:strCache>
            </c:strRef>
          </c:tx>
          <c:spPr>
            <a:ln w="38100" cap="rnd">
              <a:solidFill>
                <a:schemeClr val="accent3"/>
              </a:solidFill>
              <a:round/>
            </a:ln>
            <a:effectLst/>
          </c:spPr>
          <c:marker>
            <c:symbol val="none"/>
          </c:marker>
          <c:dLbls>
            <c:dLbl>
              <c:idx val="0"/>
              <c:layout>
                <c:manualLayout>
                  <c:x val="-8.0254615822231409E-2"/>
                  <c:y val="4.5101881368891102E-2"/>
                </c:manualLayout>
              </c:layout>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accent3"/>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0.13581189996255646"/>
                      <c:h val="0.11721183052221253"/>
                    </c:manualLayout>
                  </c15:layout>
                </c:ext>
                <c:ext xmlns:c16="http://schemas.microsoft.com/office/drawing/2014/chart" uri="{C3380CC4-5D6E-409C-BE32-E72D297353CC}">
                  <c16:uniqueId val="{00000003-5A43-46A4-A0BA-715BB640D230}"/>
                </c:ext>
              </c:extLst>
            </c:dLbl>
            <c:dLbl>
              <c:idx val="1"/>
              <c:layout>
                <c:manualLayout>
                  <c:x val="-8.0254615822231395E-2"/>
                  <c:y val="6.36732442854934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A43-46A4-A0BA-715BB640D230}"/>
                </c:ext>
              </c:extLst>
            </c:dLbl>
            <c:dLbl>
              <c:idx val="2"/>
              <c:layout>
                <c:manualLayout>
                  <c:x val="-8.0254615872107068E-2"/>
                  <c:y val="5.3061036904577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A43-46A4-A0BA-715BB640D230}"/>
                </c:ext>
              </c:extLst>
            </c:dLbl>
            <c:dLbl>
              <c:idx val="3"/>
              <c:layout>
                <c:manualLayout>
                  <c:x val="-8.0254615822231395E-2"/>
                  <c:y val="6.89793479759512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DDD-A241-A341-77A84E87F4AB}"/>
                </c:ext>
              </c:extLst>
            </c:dLbl>
            <c:dLbl>
              <c:idx val="4"/>
              <c:layout>
                <c:manualLayout>
                  <c:x val="-8.0254615872107152E-2"/>
                  <c:y val="0.1061220738091557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DDD-A241-A341-77A84E87F4AB}"/>
                </c:ext>
              </c:extLst>
            </c:dLbl>
            <c:dLbl>
              <c:idx val="5"/>
              <c:layout>
                <c:manualLayout>
                  <c:x val="-3.600834576441142E-2"/>
                  <c:y val="8.48976590473245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DDD-A241-A341-77A84E87F4A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accent3"/>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numRef>
              <c:f>Sheet1!$A$2:$A$7</c:f>
              <c:numCache>
                <c:formatCode>General</c:formatCode>
                <c:ptCount val="6"/>
                <c:pt idx="0">
                  <c:v>2019</c:v>
                </c:pt>
                <c:pt idx="1">
                  <c:v>2020</c:v>
                </c:pt>
                <c:pt idx="2">
                  <c:v>2021</c:v>
                </c:pt>
                <c:pt idx="3">
                  <c:v>2022</c:v>
                </c:pt>
                <c:pt idx="4">
                  <c:v>2023</c:v>
                </c:pt>
                <c:pt idx="5">
                  <c:v>2024</c:v>
                </c:pt>
              </c:numCache>
            </c:numRef>
          </c:cat>
          <c:val>
            <c:numRef>
              <c:f>Sheet1!$B$2:$B$7</c:f>
              <c:numCache>
                <c:formatCode>_("$"* #,##0_);_("$"* \(#,##0\);_("$"* "-"??_);_(@_)</c:formatCode>
                <c:ptCount val="6"/>
                <c:pt idx="0">
                  <c:v>28151</c:v>
                </c:pt>
                <c:pt idx="1">
                  <c:v>28890</c:v>
                </c:pt>
                <c:pt idx="2">
                  <c:v>29359</c:v>
                </c:pt>
                <c:pt idx="3">
                  <c:v>31724</c:v>
                </c:pt>
                <c:pt idx="4">
                  <c:v>38481</c:v>
                </c:pt>
                <c:pt idx="5">
                  <c:v>41226</c:v>
                </c:pt>
              </c:numCache>
            </c:numRef>
          </c:val>
          <c:smooth val="0"/>
          <c:extLst>
            <c:ext xmlns:c16="http://schemas.microsoft.com/office/drawing/2014/chart" uri="{C3380CC4-5D6E-409C-BE32-E72D297353CC}">
              <c16:uniqueId val="{00000000-5A43-46A4-A0BA-715BB640D230}"/>
            </c:ext>
          </c:extLst>
        </c:ser>
        <c:ser>
          <c:idx val="1"/>
          <c:order val="1"/>
          <c:tx>
            <c:strRef>
              <c:f>Sheet1!$C$1</c:f>
              <c:strCache>
                <c:ptCount val="1"/>
                <c:pt idx="0">
                  <c:v> Stock </c:v>
                </c:pt>
              </c:strCache>
            </c:strRef>
          </c:tx>
          <c:spPr>
            <a:ln w="38100" cap="rnd">
              <a:solidFill>
                <a:schemeClr val="accent4"/>
              </a:solidFill>
              <a:round/>
            </a:ln>
            <a:effectLst/>
          </c:spPr>
          <c:marker>
            <c:symbol val="none"/>
          </c:marker>
          <c:dLbls>
            <c:dLbl>
              <c:idx val="0"/>
              <c:layout>
                <c:manualLayout>
                  <c:x val="-8.0254615822231395E-2"/>
                  <c:y val="-5.836714059503575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DDD-A241-A341-77A84E87F4AB}"/>
                </c:ext>
              </c:extLst>
            </c:dLbl>
            <c:dLbl>
              <c:idx val="1"/>
              <c:layout>
                <c:manualLayout>
                  <c:x val="-8.0254615822231395E-2"/>
                  <c:y val="-7.959155535686686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DDD-A241-A341-77A84E87F4AB}"/>
                </c:ext>
              </c:extLst>
            </c:dLbl>
            <c:dLbl>
              <c:idx val="2"/>
              <c:layout>
                <c:manualLayout>
                  <c:x val="-8.0254615872107068E-2"/>
                  <c:y val="-0.12204038488052915"/>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DDD-A241-A341-77A84E87F4AB}"/>
                </c:ext>
              </c:extLst>
            </c:dLbl>
            <c:dLbl>
              <c:idx val="3"/>
              <c:layout>
                <c:manualLayout>
                  <c:x val="-8.0254615872107068E-2"/>
                  <c:y val="-9.550986642824017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DDD-A241-A341-77A84E87F4AB}"/>
                </c:ext>
              </c:extLst>
            </c:dLbl>
            <c:dLbl>
              <c:idx val="4"/>
              <c:layout>
                <c:manualLayout>
                  <c:x val="-8.0254615822231395E-2"/>
                  <c:y val="-6.897934797595126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DDD-A241-A341-77A84E87F4AB}"/>
                </c:ext>
              </c:extLst>
            </c:dLbl>
            <c:dLbl>
              <c:idx val="5"/>
              <c:layout>
                <c:manualLayout>
                  <c:x val="-3.600834576441142E-2"/>
                  <c:y val="-5.83671405950356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DDD-A241-A341-77A84E87F4A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accent4"/>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6"/>
                <c:pt idx="0">
                  <c:v>2019</c:v>
                </c:pt>
                <c:pt idx="1">
                  <c:v>2020</c:v>
                </c:pt>
                <c:pt idx="2">
                  <c:v>2021</c:v>
                </c:pt>
                <c:pt idx="3">
                  <c:v>2022</c:v>
                </c:pt>
                <c:pt idx="4">
                  <c:v>2023</c:v>
                </c:pt>
                <c:pt idx="5">
                  <c:v>2024</c:v>
                </c:pt>
              </c:numCache>
            </c:numRef>
          </c:cat>
          <c:val>
            <c:numRef>
              <c:f>Sheet1!$C$2:$C$7</c:f>
              <c:numCache>
                <c:formatCode>_("$"* #,##0_);_("$"* \(#,##0\);_("$"* "-"??_);_(@_)</c:formatCode>
                <c:ptCount val="6"/>
                <c:pt idx="0">
                  <c:v>31186</c:v>
                </c:pt>
                <c:pt idx="1">
                  <c:v>31905</c:v>
                </c:pt>
                <c:pt idx="2">
                  <c:v>35220</c:v>
                </c:pt>
                <c:pt idx="3">
                  <c:v>42649</c:v>
                </c:pt>
                <c:pt idx="4">
                  <c:v>46543</c:v>
                </c:pt>
                <c:pt idx="5">
                  <c:v>47049</c:v>
                </c:pt>
              </c:numCache>
            </c:numRef>
          </c:val>
          <c:smooth val="0"/>
          <c:extLst>
            <c:ext xmlns:c16="http://schemas.microsoft.com/office/drawing/2014/chart" uri="{C3380CC4-5D6E-409C-BE32-E72D297353CC}">
              <c16:uniqueId val="{00000001-5A43-46A4-A0BA-715BB640D230}"/>
            </c:ext>
          </c:extLst>
        </c:ser>
        <c:dLbls>
          <c:dLblPos val="ctr"/>
          <c:showLegendKey val="0"/>
          <c:showVal val="1"/>
          <c:showCatName val="0"/>
          <c:showSerName val="0"/>
          <c:showPercent val="0"/>
          <c:showBubbleSize val="0"/>
        </c:dLbls>
        <c:smooth val="0"/>
        <c:axId val="1171706608"/>
        <c:axId val="1171713448"/>
      </c:lineChart>
      <c:catAx>
        <c:axId val="1171706608"/>
        <c:scaling>
          <c:orientation val="minMax"/>
        </c:scaling>
        <c:delete val="0"/>
        <c:axPos val="b"/>
        <c:numFmt formatCode="General" sourceLinked="1"/>
        <c:majorTickMark val="none"/>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sz="1100" b="0" i="0" u="none" strike="noStrike" kern="1200" baseline="0">
                <a:solidFill>
                  <a:schemeClr val="accent5"/>
                </a:solidFill>
                <a:latin typeface="+mn-lt"/>
                <a:ea typeface="+mn-ea"/>
                <a:cs typeface="+mn-cs"/>
              </a:defRPr>
            </a:pPr>
            <a:endParaRPr lang="en-US"/>
          </a:p>
        </c:txPr>
        <c:crossAx val="1171713448"/>
        <c:crosses val="autoZero"/>
        <c:auto val="1"/>
        <c:lblAlgn val="ctr"/>
        <c:lblOffset val="100"/>
        <c:noMultiLvlLbl val="0"/>
      </c:catAx>
      <c:valAx>
        <c:axId val="1171713448"/>
        <c:scaling>
          <c:orientation val="minMax"/>
          <c:min val="25000"/>
        </c:scaling>
        <c:delete val="0"/>
        <c:axPos val="l"/>
        <c:majorGridlines>
          <c:spPr>
            <a:ln w="9525" cap="flat" cmpd="sng" algn="ctr">
              <a:solidFill>
                <a:schemeClr val="bg1"/>
              </a:solidFill>
              <a:round/>
            </a:ln>
            <a:effectLst/>
          </c:spPr>
        </c:majorGridlines>
        <c:numFmt formatCode="_(&quot;$&quot;* #,##0_);_(&quot;$&quot;* \(#,##0\);_(&quot;$&quot;* &quot;-&quot;??_);_(@_)" sourceLinked="1"/>
        <c:majorTickMark val="out"/>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accent5"/>
                </a:solidFill>
                <a:latin typeface="+mn-lt"/>
                <a:ea typeface="+mn-ea"/>
                <a:cs typeface="+mn-cs"/>
              </a:defRPr>
            </a:pPr>
            <a:endParaRPr lang="en-US"/>
          </a:p>
        </c:txPr>
        <c:crossAx val="1171706608"/>
        <c:crosses val="autoZero"/>
        <c:crossBetween val="between"/>
        <c:minorUnit val="2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accent5"/>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Column2</c:v>
                </c:pt>
              </c:strCache>
            </c:strRef>
          </c:tx>
          <c:spPr>
            <a:solidFill>
              <a:srgbClr val="00A664"/>
            </a:solidFill>
            <a:ln w="12700">
              <a:solidFill>
                <a:schemeClr val="bg2"/>
              </a:solidFill>
            </a:ln>
          </c:spPr>
          <c:dPt>
            <c:idx val="0"/>
            <c:bubble3D val="0"/>
            <c:spPr>
              <a:solidFill>
                <a:schemeClr val="tx1"/>
              </a:solidFill>
              <a:ln w="12700">
                <a:solidFill>
                  <a:schemeClr val="bg2"/>
                </a:solidFill>
              </a:ln>
            </c:spPr>
            <c:extLst>
              <c:ext xmlns:c16="http://schemas.microsoft.com/office/drawing/2014/chart" uri="{C3380CC4-5D6E-409C-BE32-E72D297353CC}">
                <c16:uniqueId val="{00000001-29F8-1C49-A475-723EB58AB5E2}"/>
              </c:ext>
            </c:extLst>
          </c:dPt>
          <c:dPt>
            <c:idx val="1"/>
            <c:bubble3D val="0"/>
            <c:spPr>
              <a:solidFill>
                <a:schemeClr val="accent4"/>
              </a:solidFill>
              <a:ln w="12700">
                <a:solidFill>
                  <a:schemeClr val="bg2"/>
                </a:solidFill>
              </a:ln>
            </c:spPr>
            <c:extLst>
              <c:ext xmlns:c16="http://schemas.microsoft.com/office/drawing/2014/chart" uri="{C3380CC4-5D6E-409C-BE32-E72D297353CC}">
                <c16:uniqueId val="{00000003-29F8-1C49-A475-723EB58AB5E2}"/>
              </c:ext>
            </c:extLst>
          </c:dPt>
          <c:dPt>
            <c:idx val="2"/>
            <c:bubble3D val="0"/>
            <c:spPr>
              <a:solidFill>
                <a:srgbClr val="5AC08E"/>
              </a:solidFill>
              <a:ln w="12700">
                <a:solidFill>
                  <a:schemeClr val="bg2"/>
                </a:solidFill>
              </a:ln>
            </c:spPr>
            <c:extLst>
              <c:ext xmlns:c16="http://schemas.microsoft.com/office/drawing/2014/chart" uri="{C3380CC4-5D6E-409C-BE32-E72D297353CC}">
                <c16:uniqueId val="{00000005-29F8-1C49-A475-723EB58AB5E2}"/>
              </c:ext>
            </c:extLst>
          </c:dPt>
          <c:dPt>
            <c:idx val="3"/>
            <c:bubble3D val="0"/>
            <c:spPr>
              <a:solidFill>
                <a:schemeClr val="tx1"/>
              </a:solidFill>
              <a:ln w="12700">
                <a:solidFill>
                  <a:schemeClr val="bg2"/>
                </a:solidFill>
              </a:ln>
            </c:spPr>
            <c:extLst>
              <c:ext xmlns:c16="http://schemas.microsoft.com/office/drawing/2014/chart" uri="{C3380CC4-5D6E-409C-BE32-E72D297353CC}">
                <c16:uniqueId val="{00000007-29F8-1C49-A475-723EB58AB5E2}"/>
              </c:ext>
            </c:extLst>
          </c:dPt>
          <c:dPt>
            <c:idx val="4"/>
            <c:bubble3D val="0"/>
            <c:spPr>
              <a:solidFill>
                <a:schemeClr val="accent2"/>
              </a:solidFill>
              <a:ln w="12700">
                <a:solidFill>
                  <a:schemeClr val="bg2"/>
                </a:solidFill>
              </a:ln>
            </c:spPr>
            <c:extLst>
              <c:ext xmlns:c16="http://schemas.microsoft.com/office/drawing/2014/chart" uri="{C3380CC4-5D6E-409C-BE32-E72D297353CC}">
                <c16:uniqueId val="{00000009-29F8-1C49-A475-723EB58AB5E2}"/>
              </c:ext>
            </c:extLst>
          </c:dPt>
          <c:dPt>
            <c:idx val="5"/>
            <c:bubble3D val="0"/>
            <c:spPr>
              <a:solidFill>
                <a:schemeClr val="accent5"/>
              </a:solidFill>
              <a:ln w="12700">
                <a:solidFill>
                  <a:schemeClr val="bg2"/>
                </a:solidFill>
              </a:ln>
            </c:spPr>
            <c:extLst>
              <c:ext xmlns:c16="http://schemas.microsoft.com/office/drawing/2014/chart" uri="{C3380CC4-5D6E-409C-BE32-E72D297353CC}">
                <c16:uniqueId val="{0000000B-29F8-1C49-A475-723EB58AB5E2}"/>
              </c:ext>
            </c:extLst>
          </c:dPt>
          <c:dPt>
            <c:idx val="6"/>
            <c:bubble3D val="0"/>
            <c:spPr>
              <a:solidFill>
                <a:schemeClr val="accent6"/>
              </a:solidFill>
              <a:ln w="12700">
                <a:solidFill>
                  <a:schemeClr val="bg2"/>
                </a:solidFill>
              </a:ln>
            </c:spPr>
            <c:extLst>
              <c:ext xmlns:c16="http://schemas.microsoft.com/office/drawing/2014/chart" uri="{C3380CC4-5D6E-409C-BE32-E72D297353CC}">
                <c16:uniqueId val="{0000000D-29F8-1C49-A475-723EB58AB5E2}"/>
              </c:ext>
            </c:extLst>
          </c:dPt>
          <c:dPt>
            <c:idx val="7"/>
            <c:bubble3D val="0"/>
            <c:spPr>
              <a:solidFill>
                <a:schemeClr val="accent6">
                  <a:lumMod val="60000"/>
                  <a:lumOff val="40000"/>
                </a:schemeClr>
              </a:solidFill>
              <a:ln w="12700">
                <a:solidFill>
                  <a:schemeClr val="bg2"/>
                </a:solidFill>
              </a:ln>
            </c:spPr>
            <c:extLst>
              <c:ext xmlns:c16="http://schemas.microsoft.com/office/drawing/2014/chart" uri="{C3380CC4-5D6E-409C-BE32-E72D297353CC}">
                <c16:uniqueId val="{0000000F-29F8-1C49-A475-723EB58AB5E2}"/>
              </c:ext>
            </c:extLst>
          </c:dPt>
          <c:dLbls>
            <c:dLbl>
              <c:idx val="0"/>
              <c:layout>
                <c:manualLayout>
                  <c:x val="0.14270077016364008"/>
                  <c:y val="8.3030043707304227E-2"/>
                </c:manualLayout>
              </c:layout>
              <c:spPr>
                <a:noFill/>
                <a:ln>
                  <a:noFill/>
                </a:ln>
                <a:effectLst/>
              </c:spPr>
              <c:txPr>
                <a:bodyPr anchorCtr="0"/>
                <a:lstStyle/>
                <a:p>
                  <a:pPr algn="l">
                    <a:defRPr sz="1400" b="0" cap="none">
                      <a:solidFill>
                        <a:schemeClr val="tx1"/>
                      </a:solidFill>
                      <a:latin typeface="Arial"/>
                      <a:cs typeface="Arial"/>
                    </a:defRPr>
                  </a:pPr>
                  <a:endParaRPr lang="en-US"/>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29F8-1C49-A475-723EB58AB5E2}"/>
                </c:ext>
              </c:extLst>
            </c:dLbl>
            <c:dLbl>
              <c:idx val="1"/>
              <c:layout>
                <c:manualLayout>
                  <c:x val="-0.14120866717215924"/>
                  <c:y val="-7.9010612090015503E-2"/>
                </c:manualLayout>
              </c:layout>
              <c:spPr>
                <a:noFill/>
                <a:ln>
                  <a:noFill/>
                </a:ln>
                <a:effectLst/>
              </c:spPr>
              <c:txPr>
                <a:bodyPr anchorCtr="0"/>
                <a:lstStyle/>
                <a:p>
                  <a:pPr algn="l">
                    <a:defRPr sz="1400" b="0" cap="none">
                      <a:solidFill>
                        <a:schemeClr val="tx2"/>
                      </a:solidFill>
                      <a:latin typeface="Arial"/>
                      <a:cs typeface="Arial"/>
                    </a:defRPr>
                  </a:pPr>
                  <a:endParaRPr lang="en-US"/>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29F8-1C49-A475-723EB58AB5E2}"/>
                </c:ext>
              </c:extLst>
            </c:dLbl>
            <c:dLbl>
              <c:idx val="2"/>
              <c:layout>
                <c:manualLayout>
                  <c:x val="-6.6100370202554548E-2"/>
                  <c:y val="0.12369694028586489"/>
                </c:manualLayout>
              </c:layout>
              <c:spPr>
                <a:noFill/>
                <a:ln>
                  <a:noFill/>
                </a:ln>
                <a:effectLst/>
              </c:spPr>
              <c:txPr>
                <a:bodyPr anchorCtr="0"/>
                <a:lstStyle/>
                <a:p>
                  <a:pPr algn="r">
                    <a:defRPr sz="1400" b="0" cap="none">
                      <a:solidFill>
                        <a:schemeClr val="tx1"/>
                      </a:solidFill>
                      <a:latin typeface="Arial"/>
                      <a:cs typeface="Arial"/>
                    </a:defRPr>
                  </a:pPr>
                  <a:endParaRPr lang="en-US"/>
                </a:p>
              </c:txPr>
              <c:showLegendKey val="0"/>
              <c:showVal val="0"/>
              <c:showCatName val="0"/>
              <c:showSerName val="0"/>
              <c:showPercent val="1"/>
              <c:showBubbleSize val="0"/>
              <c:separator>
</c:separator>
              <c:extLst>
                <c:ext xmlns:c15="http://schemas.microsoft.com/office/drawing/2012/chart" uri="{CE6537A1-D6FC-4f65-9D91-7224C49458BB}">
                  <c15:layout>
                    <c:manualLayout>
                      <c:w val="9.299044031347653E-2"/>
                      <c:h val="8.9558378762548019E-2"/>
                    </c:manualLayout>
                  </c15:layout>
                </c:ext>
                <c:ext xmlns:c16="http://schemas.microsoft.com/office/drawing/2014/chart" uri="{C3380CC4-5D6E-409C-BE32-E72D297353CC}">
                  <c16:uniqueId val="{00000005-29F8-1C49-A475-723EB58AB5E2}"/>
                </c:ext>
              </c:extLst>
            </c:dLbl>
            <c:dLbl>
              <c:idx val="3"/>
              <c:layout>
                <c:manualLayout>
                  <c:x val="-9.9150555303831822E-2"/>
                  <c:y val="4.9482690777391335E-2"/>
                </c:manualLayout>
              </c:layout>
              <c:spPr>
                <a:noFill/>
                <a:ln>
                  <a:noFill/>
                </a:ln>
                <a:effectLst/>
              </c:spPr>
              <c:txPr>
                <a:bodyPr anchorCtr="0"/>
                <a:lstStyle/>
                <a:p>
                  <a:pPr algn="r">
                    <a:defRPr sz="1400" b="0" cap="none">
                      <a:solidFill>
                        <a:schemeClr val="tx1"/>
                      </a:solidFill>
                      <a:latin typeface="Arial"/>
                      <a:cs typeface="Arial"/>
                    </a:defRPr>
                  </a:pPr>
                  <a:endParaRPr lang="en-US"/>
                </a:p>
              </c:txPr>
              <c:showLegendKey val="0"/>
              <c:showVal val="0"/>
              <c:showCatName val="0"/>
              <c:showSerName val="0"/>
              <c:showPercent val="1"/>
              <c:showBubbleSize val="0"/>
              <c:separator>
</c:separator>
              <c:extLst>
                <c:ext xmlns:c15="http://schemas.microsoft.com/office/drawing/2012/chart" uri="{CE6537A1-D6FC-4f65-9D91-7224C49458BB}">
                  <c15:layout>
                    <c:manualLayout>
                      <c:w val="0.10957972482467933"/>
                      <c:h val="8.843272363585046E-2"/>
                    </c:manualLayout>
                  </c15:layout>
                </c:ext>
                <c:ext xmlns:c16="http://schemas.microsoft.com/office/drawing/2014/chart" uri="{C3380CC4-5D6E-409C-BE32-E72D297353CC}">
                  <c16:uniqueId val="{00000007-29F8-1C49-A475-723EB58AB5E2}"/>
                </c:ext>
              </c:extLst>
            </c:dLbl>
            <c:dLbl>
              <c:idx val="4"/>
              <c:layout>
                <c:manualLayout>
                  <c:x val="-9.1806069725770212E-2"/>
                  <c:y val="-1.8312355014042166E-2"/>
                </c:manualLayout>
              </c:layout>
              <c:spPr>
                <a:noFill/>
                <a:ln>
                  <a:noFill/>
                </a:ln>
                <a:effectLst/>
              </c:spPr>
              <c:txPr>
                <a:bodyPr anchorCtr="0"/>
                <a:lstStyle/>
                <a:p>
                  <a:pPr algn="r">
                    <a:defRPr sz="1400" b="0" cap="none">
                      <a:solidFill>
                        <a:schemeClr val="tx1"/>
                      </a:solidFill>
                      <a:latin typeface="Arial"/>
                      <a:cs typeface="Arial"/>
                    </a:defRPr>
                  </a:pPr>
                  <a:endParaRPr lang="en-US"/>
                </a:p>
              </c:txPr>
              <c:showLegendKey val="0"/>
              <c:showVal val="0"/>
              <c:showCatName val="0"/>
              <c:showSerName val="0"/>
              <c:showPercent val="1"/>
              <c:showBubbleSize val="0"/>
              <c:separator>
</c:separator>
              <c:extLst>
                <c:ext xmlns:c15="http://schemas.microsoft.com/office/drawing/2012/chart" uri="{CE6537A1-D6FC-4f65-9D91-7224C49458BB}">
                  <c15:layout>
                    <c:manualLayout>
                      <c:w val="9.2237630541725207E-2"/>
                      <c:h val="7.4379513673708555E-2"/>
                    </c:manualLayout>
                  </c15:layout>
                </c:ext>
                <c:ext xmlns:c16="http://schemas.microsoft.com/office/drawing/2014/chart" uri="{C3380CC4-5D6E-409C-BE32-E72D297353CC}">
                  <c16:uniqueId val="{00000009-29F8-1C49-A475-723EB58AB5E2}"/>
                </c:ext>
              </c:extLst>
            </c:dLbl>
            <c:dLbl>
              <c:idx val="5"/>
              <c:layout>
                <c:manualLayout>
                  <c:x val="-6.7936419308826115E-2"/>
                  <c:y val="-8.4548622477320284E-2"/>
                </c:manualLayout>
              </c:layout>
              <c:spPr>
                <a:noFill/>
                <a:ln>
                  <a:noFill/>
                </a:ln>
                <a:effectLst/>
              </c:spPr>
              <c:txPr>
                <a:bodyPr anchorCtr="0"/>
                <a:lstStyle/>
                <a:p>
                  <a:pPr algn="r">
                    <a:defRPr sz="1400" b="0" cap="none">
                      <a:solidFill>
                        <a:schemeClr val="tx1"/>
                      </a:solidFill>
                      <a:latin typeface="Arial"/>
                      <a:cs typeface="Arial"/>
                    </a:defRPr>
                  </a:pPr>
                  <a:endParaRPr lang="en-US"/>
                </a:p>
              </c:txPr>
              <c:showLegendKey val="0"/>
              <c:showVal val="0"/>
              <c:showCatName val="0"/>
              <c:showSerName val="0"/>
              <c:showPercent val="1"/>
              <c:showBubbleSize val="0"/>
              <c:separator>
</c:separator>
              <c:extLst>
                <c:ext xmlns:c15="http://schemas.microsoft.com/office/drawing/2012/chart" uri="{CE6537A1-D6FC-4f65-9D91-7224C49458BB}">
                  <c15:layout>
                    <c:manualLayout>
                      <c:w val="5.9187445440447926E-2"/>
                      <c:h val="7.0483258373880975E-2"/>
                    </c:manualLayout>
                  </c15:layout>
                </c:ext>
                <c:ext xmlns:c16="http://schemas.microsoft.com/office/drawing/2014/chart" uri="{C3380CC4-5D6E-409C-BE32-E72D297353CC}">
                  <c16:uniqueId val="{0000000B-29F8-1C49-A475-723EB58AB5E2}"/>
                </c:ext>
              </c:extLst>
            </c:dLbl>
            <c:dLbl>
              <c:idx val="6"/>
              <c:layout>
                <c:manualLayout>
                  <c:x val="-5.6919835518221405E-2"/>
                  <c:y val="-0.11782764548541484"/>
                </c:manualLayout>
              </c:layout>
              <c:spPr>
                <a:noFill/>
                <a:ln>
                  <a:noFill/>
                </a:ln>
                <a:effectLst/>
              </c:spPr>
              <c:txPr>
                <a:bodyPr anchorCtr="0"/>
                <a:lstStyle/>
                <a:p>
                  <a:pPr algn="r">
                    <a:defRPr sz="1400" b="0" cap="none">
                      <a:solidFill>
                        <a:schemeClr val="tx1"/>
                      </a:solidFill>
                      <a:latin typeface="Arial"/>
                      <a:cs typeface="Arial"/>
                    </a:defRPr>
                  </a:pPr>
                  <a:endParaRPr lang="en-US"/>
                </a:p>
              </c:txPr>
              <c:showLegendKey val="0"/>
              <c:showVal val="0"/>
              <c:showCatName val="0"/>
              <c:showSerName val="0"/>
              <c:showPercent val="1"/>
              <c:showBubbleSize val="0"/>
              <c:separator>
</c:separator>
              <c:extLst>
                <c:ext xmlns:c15="http://schemas.microsoft.com/office/drawing/2012/chart" uri="{CE6537A1-D6FC-4f65-9D91-7224C49458BB}">
                  <c15:layout>
                    <c:manualLayout>
                      <c:w val="7.2631034731031344E-2"/>
                      <c:h val="9.0505101946900465E-2"/>
                    </c:manualLayout>
                  </c15:layout>
                </c:ext>
                <c:ext xmlns:c16="http://schemas.microsoft.com/office/drawing/2014/chart" uri="{C3380CC4-5D6E-409C-BE32-E72D297353CC}">
                  <c16:uniqueId val="{0000000D-29F8-1C49-A475-723EB58AB5E2}"/>
                </c:ext>
              </c:extLst>
            </c:dLbl>
            <c:dLbl>
              <c:idx val="7"/>
              <c:layout>
                <c:manualLayout>
                  <c:x val="0"/>
                  <c:y val="-0.17189450045098389"/>
                </c:manualLayout>
              </c:layout>
              <c:spPr>
                <a:noFill/>
                <a:ln>
                  <a:noFill/>
                </a:ln>
                <a:effectLst/>
              </c:spPr>
              <c:txPr>
                <a:bodyPr anchorCtr="0"/>
                <a:lstStyle/>
                <a:p>
                  <a:pPr algn="l">
                    <a:defRPr sz="1400" b="0" cap="none">
                      <a:solidFill>
                        <a:schemeClr val="tx1"/>
                      </a:solidFill>
                      <a:latin typeface="Arial"/>
                      <a:cs typeface="Arial"/>
                    </a:defRPr>
                  </a:pPr>
                  <a:endParaRPr lang="en-US"/>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F-29F8-1C49-A475-723EB58AB5E2}"/>
                </c:ext>
              </c:extLst>
            </c:dLbl>
            <c:dLbl>
              <c:idx val="8"/>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0-29F8-1C49-A475-723EB58AB5E2}"/>
                </c:ext>
              </c:extLst>
            </c:dLbl>
            <c:spPr>
              <a:solidFill>
                <a:srgbClr val="F2EFEE"/>
              </a:solidFill>
              <a:ln>
                <a:noFill/>
              </a:ln>
              <a:effectLst/>
            </c:spPr>
            <c:txPr>
              <a:bodyPr wrap="square" lIns="38100" tIns="19050" rIns="38100" bIns="19050" anchor="ctr">
                <a:spAutoFit/>
              </a:bodyPr>
              <a:lstStyle/>
              <a:p>
                <a:pPr>
                  <a:defRPr sz="1400" b="0">
                    <a:solidFill>
                      <a:schemeClr val="tx1"/>
                    </a:solidFill>
                  </a:defRPr>
                </a:pPr>
                <a:endParaRPr lang="en-US"/>
              </a:p>
            </c:txPr>
            <c:showLegendKey val="0"/>
            <c:showVal val="0"/>
            <c:showCatName val="0"/>
            <c:showSerName val="0"/>
            <c:showPercent val="1"/>
            <c:showBubbleSize val="0"/>
            <c:separator>
</c:separator>
            <c:showLeaderLines val="1"/>
            <c:leaderLines>
              <c:spPr>
                <a:ln>
                  <a:noFill/>
                </a:ln>
              </c:spPr>
            </c:leaderLines>
            <c:extLst>
              <c:ext xmlns:c15="http://schemas.microsoft.com/office/drawing/2012/chart" uri="{CE6537A1-D6FC-4f65-9D91-7224C49458BB}">
                <c15:spPr xmlns:c15="http://schemas.microsoft.com/office/drawing/2012/chart">
                  <a:prstGeom prst="wedgeRectCallout">
                    <a:avLst/>
                  </a:prstGeom>
                </c15:spPr>
              </c:ext>
            </c:extLst>
          </c:dLbls>
          <c:cat>
            <c:strRef>
              <c:f>Sheet1!$A$2:$A$3</c:f>
              <c:strCache>
                <c:ptCount val="2"/>
                <c:pt idx="0">
                  <c:v>Direct Sales</c:v>
                </c:pt>
                <c:pt idx="1">
                  <c:v>Auction</c:v>
                </c:pt>
              </c:strCache>
            </c:strRef>
          </c:cat>
          <c:val>
            <c:numRef>
              <c:f>Sheet1!$B$2:$B$3</c:f>
              <c:numCache>
                <c:formatCode>_("$"* #,##0_);_("$"* \(#,##0\);_("$"* "-"??_);_(@_)</c:formatCode>
                <c:ptCount val="2"/>
                <c:pt idx="0">
                  <c:v>80</c:v>
                </c:pt>
                <c:pt idx="1">
                  <c:v>20</c:v>
                </c:pt>
              </c:numCache>
            </c:numRef>
          </c:val>
          <c:extLst>
            <c:ext xmlns:c16="http://schemas.microsoft.com/office/drawing/2014/chart" uri="{C3380CC4-5D6E-409C-BE32-E72D297353CC}">
              <c16:uniqueId val="{00000011-29F8-1C49-A475-723EB58AB5E2}"/>
            </c:ext>
          </c:extLst>
        </c:ser>
        <c:dLbls>
          <c:showLegendKey val="0"/>
          <c:showVal val="0"/>
          <c:showCatName val="0"/>
          <c:showSerName val="0"/>
          <c:showPercent val="0"/>
          <c:showBubbleSize val="0"/>
          <c:showLeaderLines val="1"/>
        </c:dLbls>
        <c:firstSliceAng val="0"/>
        <c:holeSize val="75"/>
      </c:doughnutChart>
    </c:plotArea>
    <c:plotVisOnly val="1"/>
    <c:dispBlanksAs val="zero"/>
    <c:showDLblsOverMax val="0"/>
  </c:chart>
  <c:spPr>
    <a:noFill/>
    <a:ln>
      <a:noFill/>
    </a:ln>
  </c:spPr>
  <c:txPr>
    <a:bodyPr/>
    <a:lstStyle/>
    <a:p>
      <a:pPr>
        <a:defRPr sz="1797"/>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Column2</c:v>
                </c:pt>
              </c:strCache>
            </c:strRef>
          </c:tx>
          <c:spPr>
            <a:solidFill>
              <a:srgbClr val="00A664"/>
            </a:solidFill>
            <a:ln w="12700">
              <a:solidFill>
                <a:schemeClr val="bg2"/>
              </a:solidFill>
            </a:ln>
          </c:spPr>
          <c:dPt>
            <c:idx val="0"/>
            <c:bubble3D val="0"/>
            <c:spPr>
              <a:solidFill>
                <a:schemeClr val="tx1"/>
              </a:solidFill>
              <a:ln w="12700">
                <a:solidFill>
                  <a:schemeClr val="bg2"/>
                </a:solidFill>
              </a:ln>
            </c:spPr>
            <c:extLst>
              <c:ext xmlns:c16="http://schemas.microsoft.com/office/drawing/2014/chart" uri="{C3380CC4-5D6E-409C-BE32-E72D297353CC}">
                <c16:uniqueId val="{00000001-29F8-1C49-A475-723EB58AB5E2}"/>
              </c:ext>
            </c:extLst>
          </c:dPt>
          <c:dPt>
            <c:idx val="1"/>
            <c:bubble3D val="0"/>
            <c:spPr>
              <a:solidFill>
                <a:schemeClr val="accent4"/>
              </a:solidFill>
              <a:ln w="12700">
                <a:solidFill>
                  <a:schemeClr val="bg2"/>
                </a:solidFill>
              </a:ln>
            </c:spPr>
            <c:extLst>
              <c:ext xmlns:c16="http://schemas.microsoft.com/office/drawing/2014/chart" uri="{C3380CC4-5D6E-409C-BE32-E72D297353CC}">
                <c16:uniqueId val="{00000003-29F8-1C49-A475-723EB58AB5E2}"/>
              </c:ext>
            </c:extLst>
          </c:dPt>
          <c:dPt>
            <c:idx val="2"/>
            <c:bubble3D val="0"/>
            <c:spPr>
              <a:solidFill>
                <a:srgbClr val="5AC08E"/>
              </a:solidFill>
              <a:ln w="12700">
                <a:solidFill>
                  <a:schemeClr val="bg2"/>
                </a:solidFill>
              </a:ln>
            </c:spPr>
            <c:extLst>
              <c:ext xmlns:c16="http://schemas.microsoft.com/office/drawing/2014/chart" uri="{C3380CC4-5D6E-409C-BE32-E72D297353CC}">
                <c16:uniqueId val="{00000005-29F8-1C49-A475-723EB58AB5E2}"/>
              </c:ext>
            </c:extLst>
          </c:dPt>
          <c:dPt>
            <c:idx val="3"/>
            <c:bubble3D val="0"/>
            <c:spPr>
              <a:solidFill>
                <a:schemeClr val="tx1"/>
              </a:solidFill>
              <a:ln w="12700">
                <a:solidFill>
                  <a:schemeClr val="bg2"/>
                </a:solidFill>
              </a:ln>
            </c:spPr>
            <c:extLst>
              <c:ext xmlns:c16="http://schemas.microsoft.com/office/drawing/2014/chart" uri="{C3380CC4-5D6E-409C-BE32-E72D297353CC}">
                <c16:uniqueId val="{00000007-29F8-1C49-A475-723EB58AB5E2}"/>
              </c:ext>
            </c:extLst>
          </c:dPt>
          <c:dPt>
            <c:idx val="4"/>
            <c:bubble3D val="0"/>
            <c:spPr>
              <a:solidFill>
                <a:schemeClr val="accent2"/>
              </a:solidFill>
              <a:ln w="12700">
                <a:solidFill>
                  <a:schemeClr val="bg2"/>
                </a:solidFill>
              </a:ln>
            </c:spPr>
            <c:extLst>
              <c:ext xmlns:c16="http://schemas.microsoft.com/office/drawing/2014/chart" uri="{C3380CC4-5D6E-409C-BE32-E72D297353CC}">
                <c16:uniqueId val="{00000009-29F8-1C49-A475-723EB58AB5E2}"/>
              </c:ext>
            </c:extLst>
          </c:dPt>
          <c:dPt>
            <c:idx val="5"/>
            <c:bubble3D val="0"/>
            <c:spPr>
              <a:solidFill>
                <a:schemeClr val="accent5"/>
              </a:solidFill>
              <a:ln w="12700">
                <a:solidFill>
                  <a:schemeClr val="bg2"/>
                </a:solidFill>
              </a:ln>
            </c:spPr>
            <c:extLst>
              <c:ext xmlns:c16="http://schemas.microsoft.com/office/drawing/2014/chart" uri="{C3380CC4-5D6E-409C-BE32-E72D297353CC}">
                <c16:uniqueId val="{0000000B-29F8-1C49-A475-723EB58AB5E2}"/>
              </c:ext>
            </c:extLst>
          </c:dPt>
          <c:dPt>
            <c:idx val="6"/>
            <c:bubble3D val="0"/>
            <c:spPr>
              <a:solidFill>
                <a:schemeClr val="accent6"/>
              </a:solidFill>
              <a:ln w="12700">
                <a:solidFill>
                  <a:schemeClr val="bg2"/>
                </a:solidFill>
              </a:ln>
            </c:spPr>
            <c:extLst>
              <c:ext xmlns:c16="http://schemas.microsoft.com/office/drawing/2014/chart" uri="{C3380CC4-5D6E-409C-BE32-E72D297353CC}">
                <c16:uniqueId val="{0000000D-29F8-1C49-A475-723EB58AB5E2}"/>
              </c:ext>
            </c:extLst>
          </c:dPt>
          <c:dPt>
            <c:idx val="7"/>
            <c:bubble3D val="0"/>
            <c:spPr>
              <a:solidFill>
                <a:schemeClr val="accent6">
                  <a:lumMod val="60000"/>
                  <a:lumOff val="40000"/>
                </a:schemeClr>
              </a:solidFill>
              <a:ln w="12700">
                <a:solidFill>
                  <a:schemeClr val="bg2"/>
                </a:solidFill>
              </a:ln>
            </c:spPr>
            <c:extLst>
              <c:ext xmlns:c16="http://schemas.microsoft.com/office/drawing/2014/chart" uri="{C3380CC4-5D6E-409C-BE32-E72D297353CC}">
                <c16:uniqueId val="{0000000F-29F8-1C49-A475-723EB58AB5E2}"/>
              </c:ext>
            </c:extLst>
          </c:dPt>
          <c:dLbls>
            <c:dLbl>
              <c:idx val="0"/>
              <c:layout>
                <c:manualLayout>
                  <c:x val="0.28081123303431266"/>
                  <c:y val="2.0280465908203791E-2"/>
                </c:manualLayout>
              </c:layout>
              <c:spPr>
                <a:noFill/>
                <a:ln>
                  <a:noFill/>
                </a:ln>
                <a:effectLst/>
              </c:spPr>
              <c:txPr>
                <a:bodyPr anchorCtr="0"/>
                <a:lstStyle/>
                <a:p>
                  <a:pPr algn="l">
                    <a:defRPr sz="1400" b="0" cap="none">
                      <a:solidFill>
                        <a:schemeClr val="tx1"/>
                      </a:solidFill>
                      <a:latin typeface="Arial"/>
                      <a:cs typeface="Arial"/>
                    </a:defRPr>
                  </a:pPr>
                  <a:endParaRPr lang="en-US"/>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29F8-1C49-A475-723EB58AB5E2}"/>
                </c:ext>
              </c:extLst>
            </c:dLbl>
            <c:dLbl>
              <c:idx val="1"/>
              <c:layout>
                <c:manualLayout>
                  <c:x val="-7.9297080368064529E-2"/>
                  <c:y val="-0.11038540098956579"/>
                </c:manualLayout>
              </c:layout>
              <c:spPr>
                <a:noFill/>
                <a:ln>
                  <a:noFill/>
                </a:ln>
                <a:effectLst/>
              </c:spPr>
              <c:txPr>
                <a:bodyPr anchorCtr="0"/>
                <a:lstStyle/>
                <a:p>
                  <a:pPr algn="l">
                    <a:defRPr sz="1400" b="0" cap="none">
                      <a:solidFill>
                        <a:schemeClr val="tx2"/>
                      </a:solidFill>
                      <a:latin typeface="Arial"/>
                      <a:cs typeface="Arial"/>
                    </a:defRPr>
                  </a:pPr>
                  <a:endParaRPr lang="en-US"/>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29F8-1C49-A475-723EB58AB5E2}"/>
                </c:ext>
              </c:extLst>
            </c:dLbl>
            <c:dLbl>
              <c:idx val="2"/>
              <c:layout>
                <c:manualLayout>
                  <c:x val="-6.6100370202554548E-2"/>
                  <c:y val="0.12369694028586489"/>
                </c:manualLayout>
              </c:layout>
              <c:spPr>
                <a:noFill/>
                <a:ln>
                  <a:noFill/>
                </a:ln>
                <a:effectLst/>
              </c:spPr>
              <c:txPr>
                <a:bodyPr anchorCtr="0"/>
                <a:lstStyle/>
                <a:p>
                  <a:pPr algn="r">
                    <a:defRPr sz="1400" b="0" cap="none">
                      <a:solidFill>
                        <a:schemeClr val="tx1"/>
                      </a:solidFill>
                      <a:latin typeface="Arial"/>
                      <a:cs typeface="Arial"/>
                    </a:defRPr>
                  </a:pPr>
                  <a:endParaRPr lang="en-US"/>
                </a:p>
              </c:txPr>
              <c:showLegendKey val="0"/>
              <c:showVal val="0"/>
              <c:showCatName val="0"/>
              <c:showSerName val="0"/>
              <c:showPercent val="1"/>
              <c:showBubbleSize val="0"/>
              <c:separator>
</c:separator>
              <c:extLst>
                <c:ext xmlns:c15="http://schemas.microsoft.com/office/drawing/2012/chart" uri="{CE6537A1-D6FC-4f65-9D91-7224C49458BB}">
                  <c15:layout>
                    <c:manualLayout>
                      <c:w val="9.299044031347653E-2"/>
                      <c:h val="8.9558378762548019E-2"/>
                    </c:manualLayout>
                  </c15:layout>
                </c:ext>
                <c:ext xmlns:c16="http://schemas.microsoft.com/office/drawing/2014/chart" uri="{C3380CC4-5D6E-409C-BE32-E72D297353CC}">
                  <c16:uniqueId val="{00000005-29F8-1C49-A475-723EB58AB5E2}"/>
                </c:ext>
              </c:extLst>
            </c:dLbl>
            <c:dLbl>
              <c:idx val="3"/>
              <c:layout>
                <c:manualLayout>
                  <c:x val="-9.9150555303831822E-2"/>
                  <c:y val="4.9482690777391335E-2"/>
                </c:manualLayout>
              </c:layout>
              <c:spPr>
                <a:noFill/>
                <a:ln>
                  <a:noFill/>
                </a:ln>
                <a:effectLst/>
              </c:spPr>
              <c:txPr>
                <a:bodyPr anchorCtr="0"/>
                <a:lstStyle/>
                <a:p>
                  <a:pPr algn="r">
                    <a:defRPr sz="1400" b="0" cap="none">
                      <a:solidFill>
                        <a:schemeClr val="tx1"/>
                      </a:solidFill>
                      <a:latin typeface="Arial"/>
                      <a:cs typeface="Arial"/>
                    </a:defRPr>
                  </a:pPr>
                  <a:endParaRPr lang="en-US"/>
                </a:p>
              </c:txPr>
              <c:showLegendKey val="0"/>
              <c:showVal val="0"/>
              <c:showCatName val="0"/>
              <c:showSerName val="0"/>
              <c:showPercent val="1"/>
              <c:showBubbleSize val="0"/>
              <c:separator>
</c:separator>
              <c:extLst>
                <c:ext xmlns:c15="http://schemas.microsoft.com/office/drawing/2012/chart" uri="{CE6537A1-D6FC-4f65-9D91-7224C49458BB}">
                  <c15:layout>
                    <c:manualLayout>
                      <c:w val="0.10957972482467933"/>
                      <c:h val="8.843272363585046E-2"/>
                    </c:manualLayout>
                  </c15:layout>
                </c:ext>
                <c:ext xmlns:c16="http://schemas.microsoft.com/office/drawing/2014/chart" uri="{C3380CC4-5D6E-409C-BE32-E72D297353CC}">
                  <c16:uniqueId val="{00000007-29F8-1C49-A475-723EB58AB5E2}"/>
                </c:ext>
              </c:extLst>
            </c:dLbl>
            <c:dLbl>
              <c:idx val="4"/>
              <c:layout>
                <c:manualLayout>
                  <c:x val="-9.1806069725770212E-2"/>
                  <c:y val="-1.8312355014042166E-2"/>
                </c:manualLayout>
              </c:layout>
              <c:spPr>
                <a:noFill/>
                <a:ln>
                  <a:noFill/>
                </a:ln>
                <a:effectLst/>
              </c:spPr>
              <c:txPr>
                <a:bodyPr anchorCtr="0"/>
                <a:lstStyle/>
                <a:p>
                  <a:pPr algn="r">
                    <a:defRPr sz="1400" b="0" cap="none">
                      <a:solidFill>
                        <a:schemeClr val="tx1"/>
                      </a:solidFill>
                      <a:latin typeface="Arial"/>
                      <a:cs typeface="Arial"/>
                    </a:defRPr>
                  </a:pPr>
                  <a:endParaRPr lang="en-US"/>
                </a:p>
              </c:txPr>
              <c:showLegendKey val="0"/>
              <c:showVal val="0"/>
              <c:showCatName val="0"/>
              <c:showSerName val="0"/>
              <c:showPercent val="1"/>
              <c:showBubbleSize val="0"/>
              <c:separator>
</c:separator>
              <c:extLst>
                <c:ext xmlns:c15="http://schemas.microsoft.com/office/drawing/2012/chart" uri="{CE6537A1-D6FC-4f65-9D91-7224C49458BB}">
                  <c15:layout>
                    <c:manualLayout>
                      <c:w val="9.2237630541725207E-2"/>
                      <c:h val="7.4379513673708555E-2"/>
                    </c:manualLayout>
                  </c15:layout>
                </c:ext>
                <c:ext xmlns:c16="http://schemas.microsoft.com/office/drawing/2014/chart" uri="{C3380CC4-5D6E-409C-BE32-E72D297353CC}">
                  <c16:uniqueId val="{00000009-29F8-1C49-A475-723EB58AB5E2}"/>
                </c:ext>
              </c:extLst>
            </c:dLbl>
            <c:dLbl>
              <c:idx val="5"/>
              <c:layout>
                <c:manualLayout>
                  <c:x val="-6.7936419308826115E-2"/>
                  <c:y val="-8.4548622477320284E-2"/>
                </c:manualLayout>
              </c:layout>
              <c:spPr>
                <a:noFill/>
                <a:ln>
                  <a:noFill/>
                </a:ln>
                <a:effectLst/>
              </c:spPr>
              <c:txPr>
                <a:bodyPr anchorCtr="0"/>
                <a:lstStyle/>
                <a:p>
                  <a:pPr algn="r">
                    <a:defRPr sz="1400" b="0" cap="none">
                      <a:solidFill>
                        <a:schemeClr val="tx1"/>
                      </a:solidFill>
                      <a:latin typeface="Arial"/>
                      <a:cs typeface="Arial"/>
                    </a:defRPr>
                  </a:pPr>
                  <a:endParaRPr lang="en-US"/>
                </a:p>
              </c:txPr>
              <c:showLegendKey val="0"/>
              <c:showVal val="0"/>
              <c:showCatName val="0"/>
              <c:showSerName val="0"/>
              <c:showPercent val="1"/>
              <c:showBubbleSize val="0"/>
              <c:separator>
</c:separator>
              <c:extLst>
                <c:ext xmlns:c15="http://schemas.microsoft.com/office/drawing/2012/chart" uri="{CE6537A1-D6FC-4f65-9D91-7224C49458BB}">
                  <c15:layout>
                    <c:manualLayout>
                      <c:w val="5.9187445440447926E-2"/>
                      <c:h val="7.0483258373880975E-2"/>
                    </c:manualLayout>
                  </c15:layout>
                </c:ext>
                <c:ext xmlns:c16="http://schemas.microsoft.com/office/drawing/2014/chart" uri="{C3380CC4-5D6E-409C-BE32-E72D297353CC}">
                  <c16:uniqueId val="{0000000B-29F8-1C49-A475-723EB58AB5E2}"/>
                </c:ext>
              </c:extLst>
            </c:dLbl>
            <c:dLbl>
              <c:idx val="6"/>
              <c:layout>
                <c:manualLayout>
                  <c:x val="-5.6919835518221405E-2"/>
                  <c:y val="-0.11782764548541484"/>
                </c:manualLayout>
              </c:layout>
              <c:spPr>
                <a:noFill/>
                <a:ln>
                  <a:noFill/>
                </a:ln>
                <a:effectLst/>
              </c:spPr>
              <c:txPr>
                <a:bodyPr anchorCtr="0"/>
                <a:lstStyle/>
                <a:p>
                  <a:pPr algn="r">
                    <a:defRPr sz="1400" b="0" cap="none">
                      <a:solidFill>
                        <a:schemeClr val="tx1"/>
                      </a:solidFill>
                      <a:latin typeface="Arial"/>
                      <a:cs typeface="Arial"/>
                    </a:defRPr>
                  </a:pPr>
                  <a:endParaRPr lang="en-US"/>
                </a:p>
              </c:txPr>
              <c:showLegendKey val="0"/>
              <c:showVal val="0"/>
              <c:showCatName val="0"/>
              <c:showSerName val="0"/>
              <c:showPercent val="1"/>
              <c:showBubbleSize val="0"/>
              <c:separator>
</c:separator>
              <c:extLst>
                <c:ext xmlns:c15="http://schemas.microsoft.com/office/drawing/2012/chart" uri="{CE6537A1-D6FC-4f65-9D91-7224C49458BB}">
                  <c15:layout>
                    <c:manualLayout>
                      <c:w val="7.2631034731031344E-2"/>
                      <c:h val="9.0505101946900465E-2"/>
                    </c:manualLayout>
                  </c15:layout>
                </c:ext>
                <c:ext xmlns:c16="http://schemas.microsoft.com/office/drawing/2014/chart" uri="{C3380CC4-5D6E-409C-BE32-E72D297353CC}">
                  <c16:uniqueId val="{0000000D-29F8-1C49-A475-723EB58AB5E2}"/>
                </c:ext>
              </c:extLst>
            </c:dLbl>
            <c:dLbl>
              <c:idx val="7"/>
              <c:layout>
                <c:manualLayout>
                  <c:x val="0"/>
                  <c:y val="-0.17189450045098389"/>
                </c:manualLayout>
              </c:layout>
              <c:spPr>
                <a:noFill/>
                <a:ln>
                  <a:noFill/>
                </a:ln>
                <a:effectLst/>
              </c:spPr>
              <c:txPr>
                <a:bodyPr anchorCtr="0"/>
                <a:lstStyle/>
                <a:p>
                  <a:pPr algn="l">
                    <a:defRPr sz="1400" b="0" cap="none">
                      <a:solidFill>
                        <a:schemeClr val="tx1"/>
                      </a:solidFill>
                      <a:latin typeface="Arial"/>
                      <a:cs typeface="Arial"/>
                    </a:defRPr>
                  </a:pPr>
                  <a:endParaRPr lang="en-US"/>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F-29F8-1C49-A475-723EB58AB5E2}"/>
                </c:ext>
              </c:extLst>
            </c:dLbl>
            <c:dLbl>
              <c:idx val="8"/>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0-29F8-1C49-A475-723EB58AB5E2}"/>
                </c:ext>
              </c:extLst>
            </c:dLbl>
            <c:spPr>
              <a:solidFill>
                <a:srgbClr val="F2EFEE"/>
              </a:solidFill>
              <a:ln>
                <a:noFill/>
              </a:ln>
              <a:effectLst/>
            </c:spPr>
            <c:txPr>
              <a:bodyPr wrap="square" lIns="38100" tIns="19050" rIns="38100" bIns="19050" anchor="ctr">
                <a:spAutoFit/>
              </a:bodyPr>
              <a:lstStyle/>
              <a:p>
                <a:pPr>
                  <a:defRPr sz="1400" b="0">
                    <a:solidFill>
                      <a:schemeClr val="tx1"/>
                    </a:solidFill>
                  </a:defRPr>
                </a:pPr>
                <a:endParaRPr lang="en-US"/>
              </a:p>
            </c:txPr>
            <c:showLegendKey val="0"/>
            <c:showVal val="0"/>
            <c:showCatName val="0"/>
            <c:showSerName val="0"/>
            <c:showPercent val="1"/>
            <c:showBubbleSize val="0"/>
            <c:separator>
</c:separator>
            <c:showLeaderLines val="1"/>
            <c:leaderLines>
              <c:spPr>
                <a:ln>
                  <a:noFill/>
                </a:ln>
              </c:spPr>
            </c:leaderLines>
            <c:extLst>
              <c:ext xmlns:c15="http://schemas.microsoft.com/office/drawing/2012/chart" uri="{CE6537A1-D6FC-4f65-9D91-7224C49458BB}">
                <c15:spPr xmlns:c15="http://schemas.microsoft.com/office/drawing/2012/chart">
                  <a:prstGeom prst="wedgeRectCallout">
                    <a:avLst/>
                  </a:prstGeom>
                </c15:spPr>
              </c:ext>
            </c:extLst>
          </c:dLbls>
          <c:cat>
            <c:strRef>
              <c:f>Sheet1!$A$2:$A$3</c:f>
              <c:strCache>
                <c:ptCount val="2"/>
                <c:pt idx="0">
                  <c:v>Direct Sales</c:v>
                </c:pt>
                <c:pt idx="1">
                  <c:v>Auction</c:v>
                </c:pt>
              </c:strCache>
            </c:strRef>
          </c:cat>
          <c:val>
            <c:numRef>
              <c:f>Sheet1!$B$2:$B$3</c:f>
              <c:numCache>
                <c:formatCode>_("$"* #,##0_);_("$"* \(#,##0\);_("$"* "-"??_);_(@_)</c:formatCode>
                <c:ptCount val="2"/>
                <c:pt idx="0">
                  <c:v>97</c:v>
                </c:pt>
                <c:pt idx="1">
                  <c:v>3</c:v>
                </c:pt>
              </c:numCache>
            </c:numRef>
          </c:val>
          <c:extLst>
            <c:ext xmlns:c16="http://schemas.microsoft.com/office/drawing/2014/chart" uri="{C3380CC4-5D6E-409C-BE32-E72D297353CC}">
              <c16:uniqueId val="{00000011-29F8-1C49-A475-723EB58AB5E2}"/>
            </c:ext>
          </c:extLst>
        </c:ser>
        <c:dLbls>
          <c:showLegendKey val="0"/>
          <c:showVal val="0"/>
          <c:showCatName val="0"/>
          <c:showSerName val="0"/>
          <c:showPercent val="0"/>
          <c:showBubbleSize val="0"/>
          <c:showLeaderLines val="1"/>
        </c:dLbls>
        <c:firstSliceAng val="0"/>
        <c:holeSize val="75"/>
      </c:doughnutChart>
    </c:plotArea>
    <c:plotVisOnly val="1"/>
    <c:dispBlanksAs val="zero"/>
    <c:showDLblsOverMax val="0"/>
  </c:chart>
  <c:spPr>
    <a:noFill/>
    <a:ln>
      <a:noFill/>
    </a:ln>
  </c:spPr>
  <c:txPr>
    <a:bodyPr/>
    <a:lstStyle/>
    <a:p>
      <a:pPr>
        <a:defRPr sz="1797"/>
      </a:pPr>
      <a:endParaRPr lang="en-US"/>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0.10042</cdr:x>
      <cdr:y>0.85691</cdr:y>
    </cdr:from>
    <cdr:to>
      <cdr:x>0.77145</cdr:x>
      <cdr:y>0.96242</cdr:y>
    </cdr:to>
    <cdr:sp macro="" textlink="">
      <cdr:nvSpPr>
        <cdr:cNvPr id="2" name="Content Placeholder 2"/>
        <cdr:cNvSpPr>
          <a:spLocks xmlns:a="http://schemas.openxmlformats.org/drawingml/2006/main" noGrp="1"/>
        </cdr:cNvSpPr>
      </cdr:nvSpPr>
      <cdr:spPr>
        <a:xfrm xmlns:a="http://schemas.openxmlformats.org/drawingml/2006/main">
          <a:off x="729491" y="4047445"/>
          <a:ext cx="4874630" cy="498306"/>
        </a:xfrm>
        <a:prstGeom xmlns:a="http://schemas.openxmlformats.org/drawingml/2006/main" prst="rect">
          <a:avLst/>
        </a:prstGeom>
      </cdr:spPr>
      <cdr:txBody>
        <a:bodyPr xmlns:a="http://schemas.openxmlformats.org/drawingml/2006/main" vert="horz" lIns="91440" tIns="45720" rIns="91440" bIns="45720" rtlCol="0">
          <a:noAutofit/>
        </a:bodyPr>
        <a:lstStyle xmlns:a="http://schemas.openxmlformats.org/drawingml/2006/main">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xmlns:a="http://schemas.openxmlformats.org/drawingml/2006/main">
          <a:pPr marL="0" indent="0">
            <a:lnSpc>
              <a:spcPts val="1200"/>
            </a:lnSpc>
            <a:buNone/>
          </a:pPr>
          <a:endParaRPr lang="en-US" sz="1050" b="1" dirty="0"/>
        </a:p>
      </cdr:txBody>
    </cdr:sp>
  </cdr:relSizeAnchor>
  <cdr:relSizeAnchor xmlns:cdr="http://schemas.openxmlformats.org/drawingml/2006/chartDrawing">
    <cdr:from>
      <cdr:x>0.66146</cdr:x>
      <cdr:y>0.77513</cdr:y>
    </cdr:from>
    <cdr:to>
      <cdr:x>0.7041</cdr:x>
      <cdr:y>0.83009</cdr:y>
    </cdr:to>
    <cdr:cxnSp macro="">
      <cdr:nvCxnSpPr>
        <cdr:cNvPr id="4" name="Straight Connector 3">
          <a:extLst xmlns:a="http://schemas.openxmlformats.org/drawingml/2006/main">
            <a:ext uri="{FF2B5EF4-FFF2-40B4-BE49-F238E27FC236}">
              <a16:creationId xmlns:a16="http://schemas.microsoft.com/office/drawing/2014/main" id="{910363E1-4A6B-FB24-7E1D-810D320DC7B3}"/>
            </a:ext>
          </a:extLst>
        </cdr:cNvPr>
        <cdr:cNvCxnSpPr/>
      </cdr:nvCxnSpPr>
      <cdr:spPr>
        <a:xfrm xmlns:a="http://schemas.openxmlformats.org/drawingml/2006/main">
          <a:off x="1763908" y="1568803"/>
          <a:ext cx="113709" cy="111235"/>
        </a:xfrm>
        <a:prstGeom xmlns:a="http://schemas.openxmlformats.org/drawingml/2006/main" prst="line">
          <a:avLst/>
        </a:prstGeom>
        <a:ln xmlns:a="http://schemas.openxmlformats.org/drawingml/2006/main">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0.29557</cdr:x>
      <cdr:y>0.16732</cdr:y>
    </cdr:from>
    <cdr:to>
      <cdr:x>0.33821</cdr:x>
      <cdr:y>0.22228</cdr:y>
    </cdr:to>
    <cdr:cxnSp macro="">
      <cdr:nvCxnSpPr>
        <cdr:cNvPr id="6" name="Straight Connector 5">
          <a:extLst xmlns:a="http://schemas.openxmlformats.org/drawingml/2006/main">
            <a:ext uri="{FF2B5EF4-FFF2-40B4-BE49-F238E27FC236}">
              <a16:creationId xmlns:a16="http://schemas.microsoft.com/office/drawing/2014/main" id="{48BC8462-DCB5-8485-4DA9-B745C585DEAA}"/>
            </a:ext>
          </a:extLst>
        </cdr:cNvPr>
        <cdr:cNvCxnSpPr/>
      </cdr:nvCxnSpPr>
      <cdr:spPr>
        <a:xfrm xmlns:a="http://schemas.openxmlformats.org/drawingml/2006/main">
          <a:off x="788198" y="338635"/>
          <a:ext cx="113709" cy="111235"/>
        </a:xfrm>
        <a:prstGeom xmlns:a="http://schemas.openxmlformats.org/drawingml/2006/main" prst="line">
          <a:avLst/>
        </a:prstGeom>
        <a:ln xmlns:a="http://schemas.openxmlformats.org/drawingml/2006/main">
          <a:solidFill>
            <a:schemeClr val="tx2"/>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0.10042</cdr:x>
      <cdr:y>0.85691</cdr:y>
    </cdr:from>
    <cdr:to>
      <cdr:x>0.77145</cdr:x>
      <cdr:y>0.96242</cdr:y>
    </cdr:to>
    <cdr:sp macro="" textlink="">
      <cdr:nvSpPr>
        <cdr:cNvPr id="2" name="Content Placeholder 2"/>
        <cdr:cNvSpPr>
          <a:spLocks xmlns:a="http://schemas.openxmlformats.org/drawingml/2006/main" noGrp="1"/>
        </cdr:cNvSpPr>
      </cdr:nvSpPr>
      <cdr:spPr>
        <a:xfrm xmlns:a="http://schemas.openxmlformats.org/drawingml/2006/main">
          <a:off x="729491" y="4047445"/>
          <a:ext cx="4874630" cy="498306"/>
        </a:xfrm>
        <a:prstGeom xmlns:a="http://schemas.openxmlformats.org/drawingml/2006/main" prst="rect">
          <a:avLst/>
        </a:prstGeom>
      </cdr:spPr>
      <cdr:txBody>
        <a:bodyPr xmlns:a="http://schemas.openxmlformats.org/drawingml/2006/main" vert="horz" lIns="91440" tIns="45720" rIns="91440" bIns="45720" rtlCol="0">
          <a:noAutofit/>
        </a:bodyPr>
        <a:lstStyle xmlns:a="http://schemas.openxmlformats.org/drawingml/2006/main">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xmlns:a="http://schemas.openxmlformats.org/drawingml/2006/main">
          <a:pPr marL="0" indent="0">
            <a:lnSpc>
              <a:spcPts val="1200"/>
            </a:lnSpc>
            <a:buNone/>
          </a:pPr>
          <a:endParaRPr lang="en-US" sz="1050" b="1" dirty="0"/>
        </a:p>
      </cdr:txBody>
    </cdr:sp>
  </cdr:relSizeAnchor>
  <cdr:relSizeAnchor xmlns:cdr="http://schemas.openxmlformats.org/drawingml/2006/chartDrawing">
    <cdr:from>
      <cdr:x>0.66146</cdr:x>
      <cdr:y>0.77513</cdr:y>
    </cdr:from>
    <cdr:to>
      <cdr:x>0.7041</cdr:x>
      <cdr:y>0.83009</cdr:y>
    </cdr:to>
    <cdr:cxnSp macro="">
      <cdr:nvCxnSpPr>
        <cdr:cNvPr id="4" name="Straight Connector 3">
          <a:extLst xmlns:a="http://schemas.openxmlformats.org/drawingml/2006/main">
            <a:ext uri="{FF2B5EF4-FFF2-40B4-BE49-F238E27FC236}">
              <a16:creationId xmlns:a16="http://schemas.microsoft.com/office/drawing/2014/main" id="{910363E1-4A6B-FB24-7E1D-810D320DC7B3}"/>
            </a:ext>
          </a:extLst>
        </cdr:cNvPr>
        <cdr:cNvCxnSpPr/>
      </cdr:nvCxnSpPr>
      <cdr:spPr>
        <a:xfrm xmlns:a="http://schemas.openxmlformats.org/drawingml/2006/main">
          <a:off x="1763908" y="1568803"/>
          <a:ext cx="113709" cy="111235"/>
        </a:xfrm>
        <a:prstGeom xmlns:a="http://schemas.openxmlformats.org/drawingml/2006/main" prst="line">
          <a:avLst/>
        </a:prstGeom>
        <a:ln xmlns:a="http://schemas.openxmlformats.org/drawingml/2006/main">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0.45986</cdr:x>
      <cdr:y>0.06938</cdr:y>
    </cdr:from>
    <cdr:to>
      <cdr:x>0.47713</cdr:x>
      <cdr:y>0.15714</cdr:y>
    </cdr:to>
    <cdr:cxnSp macro="">
      <cdr:nvCxnSpPr>
        <cdr:cNvPr id="6" name="Straight Connector 5">
          <a:extLst xmlns:a="http://schemas.openxmlformats.org/drawingml/2006/main">
            <a:ext uri="{FF2B5EF4-FFF2-40B4-BE49-F238E27FC236}">
              <a16:creationId xmlns:a16="http://schemas.microsoft.com/office/drawing/2014/main" id="{48BC8462-DCB5-8485-4DA9-B745C585DEAA}"/>
            </a:ext>
          </a:extLst>
        </cdr:cNvPr>
        <cdr:cNvCxnSpPr/>
      </cdr:nvCxnSpPr>
      <cdr:spPr>
        <a:xfrm xmlns:a="http://schemas.openxmlformats.org/drawingml/2006/main">
          <a:off x="1226319" y="140423"/>
          <a:ext cx="46049" cy="177617"/>
        </a:xfrm>
        <a:prstGeom xmlns:a="http://schemas.openxmlformats.org/drawingml/2006/main" prst="line">
          <a:avLst/>
        </a:prstGeom>
        <a:ln xmlns:a="http://schemas.openxmlformats.org/drawingml/2006/main">
          <a:solidFill>
            <a:schemeClr val="tx2"/>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F952ED-432B-42F0-A76F-7E6802209CEF}" type="datetimeFigureOut">
              <a:rPr lang="en-US" smtClean="0"/>
              <a:t>7/30/2026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F3443C-EB03-42F2-BE25-B86BD8B38999}" type="slidenum">
              <a:rPr lang="en-US" smtClean="0"/>
              <a:t>‹#›</a:t>
            </a:fld>
            <a:endParaRPr lang="en-US"/>
          </a:p>
        </p:txBody>
      </p:sp>
    </p:spTree>
    <p:extLst>
      <p:ext uri="{BB962C8B-B14F-4D97-AF65-F5344CB8AC3E}">
        <p14:creationId xmlns:p14="http://schemas.microsoft.com/office/powerpoint/2010/main" val="1427035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a:t>***Utilize your DISC training to determine the optimal communication style for the decision make you’re meeting with***</a:t>
            </a:r>
          </a:p>
          <a:p>
            <a:endParaRPr lang="en-US" sz="1600"/>
          </a:p>
          <a:p>
            <a:r>
              <a:rPr lang="en-US" sz="1600"/>
              <a:t>Thank you for taking the time to talk with me today about your business and current fleet program. The purpose of this meeting is to review how you’re currently managing your fleet and see if there are opportunities for EFM to assist you with making it more cost-effective or operationally efficient. </a:t>
            </a:r>
          </a:p>
          <a:p>
            <a:endParaRPr lang="en-US" sz="1600"/>
          </a:p>
          <a:p>
            <a:r>
              <a:rPr lang="en-US" sz="1600"/>
              <a:t>Let me tell you a little bit about myself…(quick summary of yourself and your experience with EFM)</a:t>
            </a:r>
          </a:p>
          <a:p>
            <a:endParaRPr lang="en-US" sz="1600"/>
          </a:p>
          <a:p>
            <a:r>
              <a:rPr lang="en-US" sz="1600"/>
              <a:t>According to LinkedIn, I see you’ve been with Company XYZ for (X) number of years, is that correct?</a:t>
            </a:r>
          </a:p>
          <a:p>
            <a:endParaRPr lang="en-US" sz="1600"/>
          </a:p>
          <a:p>
            <a:r>
              <a:rPr lang="en-US" sz="1600"/>
              <a:t>From our prior conversation, my understanding is that you would like to focus on the benefits of (select what applies below), is that correct?</a:t>
            </a:r>
          </a:p>
          <a:p>
            <a:pPr marL="171450" indent="-171450">
              <a:buFont typeface="Arial" panose="020B0604020202020204" pitchFamily="34" charset="0"/>
              <a:buChar char="•"/>
            </a:pPr>
            <a:r>
              <a:rPr lang="en-US" sz="1600"/>
              <a:t>Acquisition</a:t>
            </a:r>
          </a:p>
          <a:p>
            <a:pPr marL="171450" indent="-171450">
              <a:buFont typeface="Arial" panose="020B0604020202020204" pitchFamily="34" charset="0"/>
              <a:buChar char="•"/>
            </a:pPr>
            <a:r>
              <a:rPr lang="en-US" sz="1600"/>
              <a:t>Funding</a:t>
            </a:r>
          </a:p>
          <a:p>
            <a:pPr marL="171450" indent="-171450">
              <a:buFont typeface="Arial" panose="020B0604020202020204" pitchFamily="34" charset="0"/>
              <a:buChar char="•"/>
            </a:pPr>
            <a:r>
              <a:rPr lang="en-US" sz="1600"/>
              <a:t>Maintenance</a:t>
            </a:r>
          </a:p>
          <a:p>
            <a:pPr marL="171450" indent="-171450">
              <a:buFont typeface="Arial" panose="020B0604020202020204" pitchFamily="34" charset="0"/>
              <a:buChar char="•"/>
            </a:pPr>
            <a:r>
              <a:rPr lang="en-US" sz="1600"/>
              <a:t>Remarketing</a:t>
            </a:r>
          </a:p>
          <a:p>
            <a:endParaRPr lang="en-US" sz="1600"/>
          </a:p>
          <a:p>
            <a:r>
              <a:rPr lang="en-US" sz="1600"/>
              <a:t>(Once areas of focus are confirmed) Fantastic. Let me tell you a little bit about EFM, then I’ll provide an update on the current state of the industry, and finally, we’ll review how we can help you achieve your fleet goals!</a:t>
            </a:r>
          </a:p>
          <a:p>
            <a:endParaRPr lang="en-US" sz="1600"/>
          </a:p>
          <a:p>
            <a:endParaRPr lang="en-US"/>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D43F830-42B7-4F70-9175-D238DC9791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9363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Goal: Using a consultative approach, we educate on how we are proactive vs. reactive with the fleet. This allows the benefits of factory ordering. Emphasize that we still have a strong infrastructure for stock units, when needed (unexpected vehicle breakdowns/growth). </a:t>
            </a:r>
          </a:p>
          <a:p>
            <a:endParaRPr lang="en-US" dirty="0"/>
          </a:p>
          <a:p>
            <a:r>
              <a:rPr lang="en-US" dirty="0"/>
              <a:t>Focus on incentive strategy: </a:t>
            </a:r>
          </a:p>
          <a:p>
            <a:r>
              <a:rPr lang="en-US" dirty="0"/>
              <a:t>- Fleet Equalization – when retail incentives are greater than fleet incentives at time of delivery, you will receive the greater of the two. Our NVA team provides oversight to ensure we’re capturing these incentives. In FY25, we’ve already received $6.5M in fleet equalization incentives for our client. </a:t>
            </a:r>
          </a:p>
          <a:p>
            <a:pPr marL="0" indent="0">
              <a:buFontTx/>
              <a:buNone/>
            </a:pPr>
            <a:r>
              <a:rPr lang="en-US" dirty="0"/>
              <a:t>- Relationships with manufacture reps to secure volume incentives </a:t>
            </a:r>
          </a:p>
          <a:p>
            <a:pPr marL="171450" indent="-171450">
              <a:buFontTx/>
              <a:buChar char="-"/>
            </a:pPr>
            <a:endParaRPr lang="en-US" dirty="0"/>
          </a:p>
          <a:p>
            <a:pPr marL="0" indent="0">
              <a:buFontTx/>
              <a:buNone/>
            </a:pPr>
            <a:r>
              <a:rPr lang="en-US" dirty="0"/>
              <a:t>Order Timing:</a:t>
            </a:r>
          </a:p>
          <a:p>
            <a:pPr marL="171450" indent="-171450">
              <a:buFontTx/>
              <a:buChar char="-"/>
            </a:pPr>
            <a:r>
              <a:rPr lang="en-US" dirty="0"/>
              <a:t>Order timing to lower invoice cost (vehicle costs rise throughout the model year) and sell at the right time to maximize value</a:t>
            </a:r>
          </a:p>
          <a:p>
            <a:pPr marL="171450" indent="-171450">
              <a:buFontTx/>
              <a:buChar char="-"/>
            </a:pPr>
            <a:r>
              <a:rPr lang="en-US" dirty="0"/>
              <a:t>Replacement planning as model year typically opens in late Spring/early Summer</a:t>
            </a:r>
          </a:p>
          <a:p>
            <a:pPr marL="171450" indent="-171450">
              <a:buFontTx/>
              <a:buChar char="-"/>
            </a:pPr>
            <a:endParaRPr lang="en-US" dirty="0"/>
          </a:p>
          <a:p>
            <a:pPr marL="0" indent="0">
              <a:buFontTx/>
              <a:buNone/>
            </a:pPr>
            <a:r>
              <a:rPr lang="en-US" dirty="0"/>
              <a:t>AME &amp; Logistics: </a:t>
            </a:r>
          </a:p>
          <a:p>
            <a:pPr marL="0" indent="0">
              <a:buFontTx/>
              <a:buNone/>
            </a:pPr>
            <a:r>
              <a:rPr lang="en-US" dirty="0"/>
              <a:t>- Manage the logistics of getting vehicles in and out of service and through the aftermarket process</a:t>
            </a:r>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D43F830-42B7-4F70-9175-D238DC9791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900358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b="1" dirty="0"/>
              <a:t>Goal: Educate on open-ended</a:t>
            </a:r>
            <a:r>
              <a:rPr lang="en-US" b="1" baseline="0" dirty="0"/>
              <a:t> leasing. This is not the same as the consumer lease you get from a dealership. We have flexible financing options that can be customized to meet our customers needs. </a:t>
            </a:r>
          </a:p>
          <a:p>
            <a:endParaRPr lang="en-US" dirty="0"/>
          </a:p>
          <a:p>
            <a:endParaRPr lang="en-US" dirty="0"/>
          </a:p>
          <a:p>
            <a:r>
              <a:rPr lang="en-US" dirty="0"/>
              <a:t>Relevant stuff includes: Term length, depreciation rate per month, the “index” (instrument) we are using, the “adder”, the management</a:t>
            </a:r>
            <a:r>
              <a:rPr lang="en-US" baseline="0" dirty="0"/>
              <a:t> fee.  NB: Donlen stipulates 20% cap reduction on 60 mo/10% cap reduction on 48 months/0% on 36 months in their offer page.  </a:t>
            </a:r>
          </a:p>
          <a:p>
            <a:r>
              <a:rPr lang="en-US" baseline="0" dirty="0"/>
              <a:t>**Do we state the Service charge here or place at Remarketing section?</a:t>
            </a:r>
            <a:endParaRPr lang="en-US" dirty="0"/>
          </a:p>
        </p:txBody>
      </p:sp>
      <p:sp>
        <p:nvSpPr>
          <p:cNvPr id="4" name="Slide Number Placeholder 3"/>
          <p:cNvSpPr>
            <a:spLocks noGrp="1"/>
          </p:cNvSpPr>
          <p:nvPr>
            <p:ph type="sldNum" sz="quarter" idx="10"/>
          </p:nvPr>
        </p:nvSpPr>
        <p:spPr/>
        <p:txBody>
          <a:bodyPr/>
          <a:lstStyle/>
          <a:p>
            <a:pPr marL="0" marR="0" lvl="0" indent="0" algn="r" defTabSz="609493" rtl="0" eaLnBrk="1" fontAlgn="auto" latinLnBrk="0" hangingPunct="1">
              <a:lnSpc>
                <a:spcPct val="100000"/>
              </a:lnSpc>
              <a:spcBef>
                <a:spcPts val="0"/>
              </a:spcBef>
              <a:spcAft>
                <a:spcPts val="0"/>
              </a:spcAft>
              <a:buClrTx/>
              <a:buSzTx/>
              <a:buFontTx/>
              <a:buNone/>
              <a:tabLst/>
              <a:defRPr/>
            </a:pPr>
            <a:fld id="{9B32854D-848F-014F-BB5E-5A2EF359F3E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09493"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609493" rtl="0" eaLnBrk="1" fontAlgn="auto" latinLnBrk="0" hangingPunct="1">
              <a:lnSpc>
                <a:spcPct val="100000"/>
              </a:lnSpc>
              <a:spcBef>
                <a:spcPts val="0"/>
              </a:spcBef>
              <a:spcAft>
                <a:spcPts val="0"/>
              </a:spcAft>
              <a:buClrTx/>
              <a:buSzTx/>
              <a:buFontTx/>
              <a:buNone/>
              <a:tabLst/>
              <a:defRPr/>
            </a:pPr>
            <a:fld id="{191FA7E2-40D5-43D9-81F1-949D7AAC1484}"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09493" rtl="0" eaLnBrk="1" fontAlgn="auto" latinLnBrk="0" hangingPunct="1">
                <a:lnSpc>
                  <a:spcPct val="100000"/>
                </a:lnSpc>
                <a:spcBef>
                  <a:spcPts val="0"/>
                </a:spcBef>
                <a:spcAft>
                  <a:spcPts val="0"/>
                </a:spcAft>
                <a:buClrTx/>
                <a:buSzTx/>
                <a:buFontTx/>
                <a:buNone/>
                <a:tabLst/>
                <a:defRPr/>
              </a:pPr>
              <a:t>7/30/2026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60949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F03095 - Present</a:t>
            </a:r>
          </a:p>
        </p:txBody>
      </p:sp>
      <p:sp>
        <p:nvSpPr>
          <p:cNvPr id="7" name="Header Placeholder 6"/>
          <p:cNvSpPr>
            <a:spLocks noGrp="1"/>
          </p:cNvSpPr>
          <p:nvPr>
            <p:ph type="hdr" sz="quarter" idx="13"/>
          </p:nvPr>
        </p:nvSpPr>
        <p:spPr/>
        <p:txBody>
          <a:bodyPr/>
          <a:lstStyle/>
          <a:p>
            <a:pPr marL="0" marR="0" lvl="0" indent="0" algn="l" defTabSz="60949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Draft - Review 1.30.2016</a:t>
            </a:r>
          </a:p>
        </p:txBody>
      </p:sp>
    </p:spTree>
    <p:extLst>
      <p:ext uri="{BB962C8B-B14F-4D97-AF65-F5344CB8AC3E}">
        <p14:creationId xmlns:p14="http://schemas.microsoft.com/office/powerpoint/2010/main" val="40302352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D43F830-42B7-4F70-9175-D238DC9791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507990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D43F830-42B7-4F70-9175-D238DC9791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25758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AME Department has a wealth of knowledge, industry resources, and vendor partnerships to ensure that you receive the expertise needed.  At the heart of everything we do will be compliance, safety, and what is most important to your specific needs.  </a:t>
            </a:r>
          </a:p>
          <a:p>
            <a:endParaRPr lang="en-US"/>
          </a:p>
          <a:p>
            <a:r>
              <a:rPr lang="en-US"/>
              <a:t>Services offered are:</a:t>
            </a:r>
          </a:p>
          <a:p>
            <a:endParaRPr lang="en-US"/>
          </a:p>
          <a:p>
            <a:r>
              <a:rPr lang="en-US"/>
              <a:t>Consulting - 	We are happy to connect with you about solutions for your AME needs for one vehicle or your entire fleet.  If it makes sense for a vendor to join in the discussion, we are able to invite them as well.  This is a great way to make sure that your plan for AME is tailored to your needs.</a:t>
            </a:r>
          </a:p>
          <a:p>
            <a:endParaRPr lang="en-US"/>
          </a:p>
          <a:p>
            <a:r>
              <a:rPr lang="en-US"/>
              <a:t>Sourcing –	Let us do the work of obtaining quotes for you.  We will source quotes from our vendor network which includes many preferred regional and national partners, and will take into account what is important to you – cost or time.  We’re happy to provide competitive quotes to ensure your fleet’s needs are being met.	</a:t>
            </a:r>
          </a:p>
          <a:p>
            <a:pPr defTabSz="933237">
              <a:defRPr/>
            </a:pPr>
            <a:r>
              <a:rPr lang="en-US"/>
              <a:t>Logistics –	The AME Team will ensure the logistics to get the vehicle from the OEM through the upfit process and ultimately in your hands is timely, efficient, and cost effective.  Through an effective strategy around usage of ship thru, drop ship, or local delivery, there are often savings in time and money that can be achieved by reducing touches.  With transportation costs being high, this is an important area to consider.</a:t>
            </a:r>
          </a:p>
          <a:p>
            <a:pPr defTabSz="933237">
              <a:defRPr/>
            </a:pPr>
            <a:endParaRPr lang="en-US"/>
          </a:p>
          <a:p>
            <a:r>
              <a:rPr lang="en-US"/>
              <a:t>Purchase Order Management – The AME Team will issue the PO to the vendor and confirm it’s received timely so that they can plan their procurement and scheduling of the aftermarket equipment.  All payments, including any down payments for the AME will be handled through EFM and this process by us handling the issuing of the PO.  </a:t>
            </a:r>
          </a:p>
          <a:p>
            <a:r>
              <a:rPr lang="en-US"/>
              <a:t>	</a:t>
            </a:r>
          </a:p>
          <a:p>
            <a:r>
              <a:rPr lang="en-US"/>
              <a:t>Status Tracking –  We receive regular status updates from major partners, and have teams that follow up to ensure vehicles are moving through the upfit process at an appropriate pace.  This ensures you have the windows into when you can plan on the vehicles arrival.</a:t>
            </a:r>
          </a:p>
          <a:p>
            <a:endParaRPr lang="en-US"/>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D43F830-42B7-4F70-9175-D238DC9791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33567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Recommended Use: FF/PZ</a:t>
            </a:r>
          </a:p>
          <a:p>
            <a:pPr marL="171450" indent="-171450">
              <a:buFontTx/>
              <a:buChar char="-"/>
            </a:pPr>
            <a:endParaRPr lang="en-US" dirty="0"/>
          </a:p>
          <a:p>
            <a:pPr marL="171450" indent="-171450">
              <a:buFontTx/>
              <a:buChar char="-"/>
            </a:pPr>
            <a:r>
              <a:rPr lang="en-US" dirty="0"/>
              <a:t>471 remarketing sales employees in North America</a:t>
            </a:r>
          </a:p>
          <a:p>
            <a:pPr marL="171450" indent="-171450">
              <a:buFontTx/>
              <a:buChar char="-"/>
            </a:pPr>
            <a:r>
              <a:rPr lang="en-US" dirty="0"/>
              <a:t>Infrastructure can support over 1 million sales per year (averaged 1.1+ million prior 3 years before COVID, 4,600+ direct sales per day) – EM sold 126K+ units for EFM in 2024</a:t>
            </a:r>
          </a:p>
          <a:p>
            <a:pPr marL="171450" indent="-171450">
              <a:buFontTx/>
              <a:buChar char="-"/>
            </a:pPr>
            <a:r>
              <a:rPr lang="en-US" dirty="0"/>
              <a:t>Currently sell to 7,500+ dealers per month</a:t>
            </a:r>
          </a:p>
          <a:p>
            <a:pPr marL="171450" indent="-171450">
              <a:buFontTx/>
              <a:buChar char="-"/>
            </a:pPr>
            <a:r>
              <a:rPr lang="en-US" dirty="0"/>
              <a:t>Average tenure of remarketing sales team = 15.8 years</a:t>
            </a:r>
          </a:p>
          <a:p>
            <a:pPr marL="171450" indent="-171450">
              <a:buFontTx/>
              <a:buChar char="-"/>
            </a:pPr>
            <a:r>
              <a:rPr lang="en-US" dirty="0"/>
              <a:t>Average tenure of sales managers = 21.3 years</a:t>
            </a:r>
          </a:p>
          <a:p>
            <a:pPr marL="171450" indent="-171450">
              <a:buFontTx/>
              <a:buChar char="-"/>
            </a:pPr>
            <a:r>
              <a:rPr lang="en-US" dirty="0"/>
              <a:t>Over 150 remarketing lots</a:t>
            </a:r>
          </a:p>
          <a:p>
            <a:pPr marL="171450" indent="-171450">
              <a:buFontTx/>
              <a:buChar char="-"/>
            </a:pPr>
            <a:r>
              <a:rPr lang="en-US" dirty="0"/>
              <a:t>Over 165 car sale dealerships </a:t>
            </a:r>
          </a:p>
          <a:p>
            <a:endParaRPr lang="en-US" dirty="0"/>
          </a:p>
        </p:txBody>
      </p:sp>
      <p:sp>
        <p:nvSpPr>
          <p:cNvPr id="4" name="Slide Number Placeholder 3"/>
          <p:cNvSpPr>
            <a:spLocks noGrp="1"/>
          </p:cNvSpPr>
          <p:nvPr>
            <p:ph type="sldNum" sz="quarter" idx="5"/>
          </p:nvPr>
        </p:nvSpPr>
        <p:spPr/>
        <p:txBody>
          <a:bodyPr/>
          <a:lstStyle/>
          <a:p>
            <a:fld id="{D5F3443C-EB03-42F2-BE25-B86BD8B38999}" type="slidenum">
              <a:rPr lang="en-US" smtClean="0"/>
              <a:t>16</a:t>
            </a:fld>
            <a:endParaRPr lang="en-US"/>
          </a:p>
        </p:txBody>
      </p:sp>
    </p:spTree>
    <p:extLst>
      <p:ext uri="{BB962C8B-B14F-4D97-AF65-F5344CB8AC3E}">
        <p14:creationId xmlns:p14="http://schemas.microsoft.com/office/powerpoint/2010/main" val="3264466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6618">
              <a:defRPr/>
            </a:pPr>
            <a:r>
              <a:rPr lang="en-US" sz="1000" dirty="0"/>
              <a:t>What type of technological tools are you using to manage your fleet today?</a:t>
            </a:r>
          </a:p>
          <a:p>
            <a:pPr defTabSz="466618">
              <a:defRPr/>
            </a:pPr>
            <a:r>
              <a:rPr lang="en-US" sz="1000" dirty="0"/>
              <a:t>How’re those tools working for you?</a:t>
            </a:r>
          </a:p>
          <a:p>
            <a:pPr defTabSz="466618">
              <a:defRPr/>
            </a:pPr>
            <a:r>
              <a:rPr lang="en-US" sz="1000" dirty="0"/>
              <a:t>What if I told you that EFM’s desktop and app reporting tool could enable you to quickly obtain?:</a:t>
            </a:r>
          </a:p>
          <a:p>
            <a:pPr marL="174982" indent="-174982" defTabSz="466618">
              <a:buFont typeface="Arial" panose="020B0604020202020204" pitchFamily="34" charset="0"/>
              <a:buChar char="•"/>
              <a:defRPr/>
            </a:pPr>
            <a:r>
              <a:rPr lang="en-US" sz="1000" dirty="0"/>
              <a:t>Comprehensive Fleet List</a:t>
            </a:r>
          </a:p>
          <a:p>
            <a:pPr marL="174982" indent="-174982" defTabSz="466618">
              <a:buFont typeface="Arial" panose="020B0604020202020204" pitchFamily="34" charset="0"/>
              <a:buChar char="•"/>
              <a:defRPr/>
            </a:pPr>
            <a:r>
              <a:rPr lang="en-US" sz="1000" dirty="0"/>
              <a:t>Operator insights</a:t>
            </a:r>
          </a:p>
          <a:p>
            <a:pPr marL="174982" indent="-174982" defTabSz="466618">
              <a:buFont typeface="Arial" panose="020B0604020202020204" pitchFamily="34" charset="0"/>
              <a:buChar char="•"/>
              <a:defRPr/>
            </a:pPr>
            <a:r>
              <a:rPr lang="en-US" sz="1000" dirty="0"/>
              <a:t>Maintenance insights</a:t>
            </a:r>
          </a:p>
          <a:p>
            <a:pPr marL="174982" indent="-174982" defTabSz="466618">
              <a:buFont typeface="Arial" panose="020B0604020202020204" pitchFamily="34" charset="0"/>
              <a:buChar char="•"/>
              <a:defRPr/>
            </a:pPr>
            <a:r>
              <a:rPr lang="en-US" sz="1000" dirty="0"/>
              <a:t>Order status updates</a:t>
            </a:r>
          </a:p>
          <a:p>
            <a:pPr marL="174982" indent="-174982" defTabSz="466618">
              <a:buFont typeface="Arial" panose="020B0604020202020204" pitchFamily="34" charset="0"/>
              <a:buChar char="•"/>
              <a:defRPr/>
            </a:pPr>
            <a:r>
              <a:rPr lang="en-US" sz="1000" dirty="0"/>
              <a:t>Fuel Spend</a:t>
            </a:r>
          </a:p>
          <a:p>
            <a:pPr defTabSz="466618">
              <a:defRPr/>
            </a:pPr>
            <a:endParaRPr lang="en-US" sz="1000" b="1" u="sng" dirty="0"/>
          </a:p>
          <a:p>
            <a:pPr defTabSz="466618">
              <a:defRPr/>
            </a:pPr>
            <a:r>
              <a:rPr lang="en-US" sz="1000" b="1" u="sng" dirty="0"/>
              <a:t>App Benefits:</a:t>
            </a:r>
          </a:p>
          <a:p>
            <a:pPr defTabSz="466618">
              <a:defRPr/>
            </a:pPr>
            <a:endParaRPr lang="en-US" sz="1000" b="1" dirty="0"/>
          </a:p>
          <a:p>
            <a:pPr defTabSz="466618">
              <a:defRPr/>
            </a:pPr>
            <a:r>
              <a:rPr lang="en-US" sz="1000" b="1" dirty="0"/>
              <a:t>Expansive Vehicle Inventory</a:t>
            </a:r>
            <a:endParaRPr lang="en-US" sz="1000" dirty="0"/>
          </a:p>
          <a:p>
            <a:pPr algn="l"/>
            <a:r>
              <a:rPr lang="en-US" sz="1000" dirty="0"/>
              <a:t>Your local, dedicated Client Strategy Manager will use the Fleet Planning Toolkit with detailed specifications, like Gross Vehicle Weight (GVW), fuel efficiency, and future maintenance to help right-size vehicles to your business needs. With our Vehicle Selector tool, they’ll help you access our large vehicle inventory to view all makes and models in detail and identify the best fit for your business. Vehicle Selector makes it easy to understand all the options and alternatives so that you’re well-equipped to make smart, cost-effective fleet vehicle decisions for your fleet. </a:t>
            </a:r>
            <a:br>
              <a:rPr lang="en-US" sz="1000" dirty="0"/>
            </a:br>
            <a:endParaRPr lang="en-US" sz="1000" dirty="0"/>
          </a:p>
          <a:p>
            <a:pPr algn="l"/>
            <a:r>
              <a:rPr lang="en-US" sz="1000" b="1" dirty="0"/>
              <a:t>Customizable Dashboards</a:t>
            </a:r>
            <a:endParaRPr lang="en-US" sz="1000" dirty="0"/>
          </a:p>
          <a:p>
            <a:pPr algn="l"/>
            <a:r>
              <a:rPr lang="en-US" sz="1000" dirty="0"/>
              <a:t>Your Enterprise Fleet Management portal is 100% customized to your fleet. Accessible 24 hours a day, 7 days a week, the Client Website pulls from a robust database of information, enabling you to check maintenance schedules and statuses, billing information, fuel data, driver information, and more. Customize it any way you like to ensure you see the information you want as soon as you log in. </a:t>
            </a:r>
            <a:br>
              <a:rPr lang="en-US" sz="1000" dirty="0"/>
            </a:br>
            <a:endParaRPr lang="en-US" sz="1000" dirty="0"/>
          </a:p>
          <a:p>
            <a:pPr algn="l"/>
            <a:r>
              <a:rPr lang="en-US" sz="1000" b="1" dirty="0"/>
              <a:t>Real-Time Data and Alerts</a:t>
            </a:r>
            <a:endParaRPr lang="en-US" sz="1000" dirty="0"/>
          </a:p>
          <a:p>
            <a:pPr algn="l"/>
            <a:r>
              <a:rPr lang="en-US" sz="1000" dirty="0"/>
              <a:t>Our real-time logistical data pinpoint areas that can be improved upon, helping you optimize fleet productivity and efficiency. The system can even deliver alerts to mobile devices like smartphones and tablets, so you and your drivers never miss a beat, even when you’re on the go.</a:t>
            </a:r>
            <a:br>
              <a:rPr lang="en-US" sz="1000" dirty="0"/>
            </a:br>
            <a:endParaRPr lang="en-US" sz="1000" dirty="0"/>
          </a:p>
          <a:p>
            <a:pPr algn="l"/>
            <a:r>
              <a:rPr lang="en-US" sz="1000" b="1" dirty="0"/>
              <a:t>Self Service</a:t>
            </a:r>
            <a:endParaRPr lang="en-US" sz="1000" dirty="0"/>
          </a:p>
          <a:p>
            <a:pPr algn="l"/>
            <a:r>
              <a:rPr lang="en-US" sz="1000" dirty="0"/>
              <a:t>With Enterprise’s Client Website, you can easily self-manage and update your fleet information as needed. Update driver information and add vehicle descriptors, mileage information, and more. You can also assign unlimited unique identifiers to each vehicle to simplify routine tasks and consolidate all vehicle documents and claims online.</a:t>
            </a:r>
            <a:br>
              <a:rPr lang="en-US" sz="1000" dirty="0"/>
            </a:br>
            <a:endParaRPr lang="en-US" sz="1000" dirty="0"/>
          </a:p>
          <a:p>
            <a:pPr algn="l"/>
            <a:r>
              <a:rPr lang="en-US" sz="1000" b="1" dirty="0"/>
              <a:t>Mobile App for Drivers</a:t>
            </a:r>
            <a:endParaRPr lang="en-US" sz="1000" dirty="0"/>
          </a:p>
          <a:p>
            <a:pPr algn="l"/>
            <a:r>
              <a:rPr lang="en-US" sz="1000" dirty="0"/>
              <a:t>Keep drivers connected. Our </a:t>
            </a:r>
            <a:r>
              <a:rPr lang="en-US" sz="1000" dirty="0" err="1"/>
              <a:t>eFleets</a:t>
            </a:r>
            <a:r>
              <a:rPr lang="en-US" sz="1000" dirty="0"/>
              <a:t> Mobile App integrates with Enterprise’s existing platforms to ensure drivers have what they need whether they’re in the office or on the road. Once the driver downloads and logs into the app, key information and important notifications will be easily accessible 24/7. Your drivers are never more than a tap or two away from their maintenance card, insurance cards, roadside assistance, fuel and maintenance locators, and accident reporting tools.</a:t>
            </a:r>
            <a:br>
              <a:rPr lang="en-US" sz="1000" dirty="0"/>
            </a:br>
            <a:endParaRPr lang="en-US" sz="1000" dirty="0"/>
          </a:p>
          <a:p>
            <a:pPr algn="l"/>
            <a:r>
              <a:rPr lang="en-US" sz="1000" b="1" dirty="0"/>
              <a:t>Total Cost Analysis</a:t>
            </a:r>
            <a:endParaRPr lang="en-US" sz="1000" dirty="0"/>
          </a:p>
          <a:p>
            <a:pPr algn="l"/>
            <a:r>
              <a:rPr lang="en-US" sz="1000" dirty="0"/>
              <a:t>Using cutting-edge technology and analytics, we pinpoint the best opportunities to optimize your fleet – with accurate, real-time [1] data. Enterprise’s technology will integrate all expenses for a total cost analysis. Your Client Strategy Manager will use this data to consider all of your monthly costs, replacement schedules, maintenance, taxes, fuel, and other financial factors, so you can have a clear picture of all potential expenses moving forward.</a:t>
            </a:r>
          </a:p>
          <a:p>
            <a:pPr algn="l"/>
            <a:endParaRPr lang="en-US" sz="1000" dirty="0"/>
          </a:p>
          <a:p>
            <a:pPr algn="l"/>
            <a:endParaRPr lang="en-US" sz="1000" b="1" dirty="0"/>
          </a:p>
          <a:p>
            <a:pPr algn="l"/>
            <a:r>
              <a:rPr lang="en-US" sz="1000" b="1" u="sng" dirty="0"/>
              <a:t>Telematics Benefits:</a:t>
            </a:r>
          </a:p>
          <a:p>
            <a:pPr algn="l"/>
            <a:endParaRPr lang="en-US" sz="1000" b="1" dirty="0"/>
          </a:p>
          <a:p>
            <a:pPr algn="l"/>
            <a:r>
              <a:rPr lang="en-US" sz="1000" b="1" dirty="0"/>
              <a:t>Real-Time Fleet Data</a:t>
            </a:r>
            <a:endParaRPr lang="en-US" sz="1000" dirty="0"/>
          </a:p>
          <a:p>
            <a:pPr algn="l"/>
            <a:r>
              <a:rPr lang="en-US" sz="1000" dirty="0"/>
              <a:t>With just a small, plug-and-play, cellular telematics device, you can drastically improve your fleet’s efficiency. Gain access to a wealth of real-time, vehicle-specific data through your online portal, including GPS location, speed, fuel usage and engine performance, and capture insights that will help you and your Client Strategy Manager optimize fleet performance and savings.</a:t>
            </a:r>
          </a:p>
          <a:p>
            <a:pPr algn="l"/>
            <a:r>
              <a:rPr lang="en-US" sz="1000" dirty="0"/>
              <a:t> </a:t>
            </a:r>
          </a:p>
          <a:p>
            <a:pPr algn="l"/>
            <a:r>
              <a:rPr lang="en-US" sz="1000" b="1" dirty="0"/>
              <a:t>Improve Compliance and Reputation</a:t>
            </a:r>
            <a:br>
              <a:rPr lang="en-US" sz="1000" dirty="0"/>
            </a:br>
            <a:r>
              <a:rPr lang="en-US" sz="1000" dirty="0"/>
              <a:t>By tracking and making sure the fleet is running efficiently and safely</a:t>
            </a:r>
            <a:br>
              <a:rPr lang="en-US" sz="1000" dirty="0"/>
            </a:br>
            <a:r>
              <a:rPr lang="en-US" sz="1000" dirty="0"/>
              <a:t>with courteous drivers, Telematics can improve your company’s bottom line and protect your company’s good reputation.  Monitor unplanned stops, as well as driving time vs. customer service time. Reduce paperwork and track hours of service, driver vehicle inspection reports, international fuel tax agreement compliance and driver e-logs.</a:t>
            </a:r>
          </a:p>
          <a:p>
            <a:pPr algn="l"/>
            <a:endParaRPr lang="en-US" sz="1000" dirty="0"/>
          </a:p>
          <a:p>
            <a:pPr algn="l"/>
            <a:r>
              <a:rPr lang="en-US" sz="1000" b="1" dirty="0"/>
              <a:t>Better, More Informed Decisions</a:t>
            </a:r>
            <a:br>
              <a:rPr lang="en-US" sz="1000" dirty="0"/>
            </a:br>
            <a:r>
              <a:rPr lang="en-US" sz="1000" dirty="0"/>
              <a:t>The online telematics portal, available through Geotab, gives you and your Client Strategy Manager a bird’s eye view of your entire fleet. Access vehicle insights 24/7 to make more informed decisions about fuel management, route optimization and proactive maintenance. And, in case of an emergency, operators can locate company vehicles. Now that’s peace of mind.</a:t>
            </a:r>
          </a:p>
          <a:p>
            <a:pPr algn="l"/>
            <a:endParaRPr lang="en-US" sz="1000" dirty="0"/>
          </a:p>
          <a:p>
            <a:pPr defTabSz="466618">
              <a:defRPr/>
            </a:pPr>
            <a:r>
              <a:rPr lang="en-US" sz="1000" b="1" dirty="0"/>
              <a:t>TRIAL CLOSE: </a:t>
            </a:r>
          </a:p>
          <a:p>
            <a:pPr defTabSz="466618">
              <a:defRPr/>
            </a:pPr>
            <a:r>
              <a:rPr lang="en-US" sz="1000" dirty="0"/>
              <a:t>Based on our conversation today, would you be open to continuing our conversation and allow us the opportunity to run this analysis for your business? </a:t>
            </a:r>
          </a:p>
          <a:p>
            <a:pPr defTabSz="466618">
              <a:defRPr/>
            </a:pPr>
            <a:endParaRPr lang="en-US" sz="1000" dirty="0"/>
          </a:p>
          <a:p>
            <a:pPr defTabSz="466618">
              <a:defRPr/>
            </a:pPr>
            <a:r>
              <a:rPr lang="en-US" sz="1000" dirty="0"/>
              <a:t>Great! I will come back to present my recommendations on how Enterprise can add value to your operation. The analysis will be customized to your fleet with the goal of providing you specific insights on the lowest cost to operate your fleet, along with what it looks like to partner with Enterprise. </a:t>
            </a:r>
          </a:p>
          <a:p>
            <a:endParaRPr lang="en-US" sz="1000" dirty="0"/>
          </a:p>
          <a:p>
            <a:r>
              <a:rPr lang="en-US" sz="1000" dirty="0"/>
              <a:t>Any other questions or areas you would like to discuss that we didn’t get a chance to review? </a:t>
            </a:r>
          </a:p>
          <a:p>
            <a:endParaRPr lang="en-US" sz="1000" dirty="0"/>
          </a:p>
          <a:p>
            <a:r>
              <a:rPr lang="en-US" sz="1000" dirty="0"/>
              <a:t>What does your schedule look like next week? </a:t>
            </a:r>
          </a:p>
          <a:p>
            <a:endParaRPr lang="en-US" sz="1000" dirty="0"/>
          </a:p>
          <a:p>
            <a:r>
              <a:rPr lang="en-US" sz="1000" dirty="0"/>
              <a:t>Great, is there anyone else we should include in that meeting? Perfect, I will send out a calendar reminder shortly. </a:t>
            </a:r>
          </a:p>
          <a:p>
            <a:endParaRPr lang="en-US" sz="1000" dirty="0"/>
          </a:p>
          <a:p>
            <a:r>
              <a:rPr lang="en-US" sz="1000" dirty="0"/>
              <a:t>Thank you for your time today, looking forward to seeing you next week! </a:t>
            </a:r>
          </a:p>
          <a:p>
            <a:pPr algn="l"/>
            <a:endParaRPr lang="en-US" sz="1000" dirty="0"/>
          </a:p>
          <a:p>
            <a:pPr algn="l"/>
            <a:endParaRPr lang="en-US" sz="1000" dirty="0"/>
          </a:p>
          <a:p>
            <a:endParaRPr lang="en-US" sz="1000" dirty="0"/>
          </a:p>
          <a:p>
            <a:endParaRPr lang="en-US" sz="1000" dirty="0"/>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DDE1351-D5D9-7E47-AE0C-2E09F95AA5B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556263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D43F830-42B7-4F70-9175-D238DC9791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200040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D43F830-42B7-4F70-9175-D238DC9791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899314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DDE1351-D5D9-7E47-AE0C-2E09F95AA5B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976265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FPT - Presentation Tool Quick Reference can be located at: Salesforce &gt; Files &gt; Libraries &gt; Sales Support Tools
        - Total Fleet Size: Total size of the fleet.
        - Total Fleet Value: The sum of the Market Values for the total fleet.
        - Manufacturer Breakdown: Vehicles with 1% or less representation will not show a % on the donut chart.
        - Average holding period (in years): Total fleet size divided by the average annual acquisitions.
        - Average annual acquisitions: Average of the vehicles purchased in the past 5 years.
        - Average holding and acquisitions may represent N/A in the event that no vehicles were acquired in the last 5 years.
        - Average Age:  The sum of the ages of vehicles in the fleet divided by the fleet size. The age of each vehicle is calculated based on Model Year:
            - Subtract 1/1 of the Model Year from current date - if less than 1, round up to 1 year
        </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 The Annual Cost Calculator is used to populate this slide. If you did not opt to use the Calculator, this slide will not generate.
        - This slide is driven by the data you enter in the Annual Cost Calculator.
        - Best practice: leverage this as a conversation in the Fact Find with your client or prospect to gain buy in to the values.
        - When using the calculator, the values will populate on the screen as you enter them in the Fleet Planning Toolkit.
        </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Did you know that Enterprise Fleet Management is a subsidiary of Enterprise Mobility? And that Enterprise buys and sells more than any other entity in North America?</a:t>
            </a:r>
          </a:p>
          <a:p>
            <a:endParaRPr lang="en-US" sz="1000" dirty="0"/>
          </a:p>
          <a:p>
            <a:r>
              <a:rPr lang="en-US" sz="1000" dirty="0"/>
              <a:t>This gives EFM the resources of a large globally recognized brand, and our high-touch business model enables us to provide quality personalized service through our Client Strategy Managers at our 60 local offices across North America </a:t>
            </a:r>
          </a:p>
          <a:p>
            <a:endParaRPr lang="en-US" sz="1000" dirty="0"/>
          </a:p>
          <a:p>
            <a:r>
              <a:rPr lang="en-US" sz="1000" dirty="0"/>
              <a:t>We have experience in the government space with over 2,400 clients and a managed fleet of over 175K units. </a:t>
            </a:r>
          </a:p>
          <a:p>
            <a:endParaRPr lang="en-US" sz="1000" dirty="0"/>
          </a:p>
          <a:p>
            <a:r>
              <a:rPr lang="en-US" sz="1000" dirty="0"/>
              <a:t>***Don’t spend too much time on this slide***</a:t>
            </a:r>
          </a:p>
          <a:p>
            <a:pPr marL="174982" indent="-174982">
              <a:buFont typeface="Arial" panose="020B0604020202020204" pitchFamily="34" charset="0"/>
              <a:buChar char="•"/>
            </a:pPr>
            <a:endParaRPr lang="en-US" sz="1000" dirty="0"/>
          </a:p>
          <a:p>
            <a:endParaRPr lang="en-US" sz="10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DE1351-D5D9-7E47-AE0C-2E09F95AA5B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6322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Goal: Highlight</a:t>
            </a:r>
            <a:r>
              <a:rPr lang="en-US" b="1" baseline="0" dirty="0"/>
              <a:t> other partnerships – further prove our solution does work</a:t>
            </a:r>
          </a:p>
        </p:txBody>
      </p:sp>
      <p:sp>
        <p:nvSpPr>
          <p:cNvPr id="4" name="Slide Number Placeholder 3"/>
          <p:cNvSpPr>
            <a:spLocks noGrp="1"/>
          </p:cNvSpPr>
          <p:nvPr>
            <p:ph type="sldNum" sz="quarter" idx="10"/>
          </p:nvPr>
        </p:nvSpPr>
        <p:spPr/>
        <p:txBody>
          <a:bodyPr/>
          <a:lstStyle/>
          <a:p>
            <a:fld id="{9B32854D-848F-014F-BB5E-5A2EF359F3E1}" type="slidenum">
              <a:rPr lang="en-US" smtClean="0"/>
              <a:t>5</a:t>
            </a:fld>
            <a:endParaRPr lang="en-US" dirty="0"/>
          </a:p>
        </p:txBody>
      </p:sp>
      <p:sp>
        <p:nvSpPr>
          <p:cNvPr id="5" name="Date Placeholder 4"/>
          <p:cNvSpPr>
            <a:spLocks noGrp="1"/>
          </p:cNvSpPr>
          <p:nvPr>
            <p:ph type="dt" idx="11"/>
          </p:nvPr>
        </p:nvSpPr>
        <p:spPr/>
        <p:txBody>
          <a:bodyPr/>
          <a:lstStyle/>
          <a:p>
            <a:fld id="{CDE46E63-4071-411B-B087-FC022166FDDE}" type="datetime1">
              <a:rPr lang="en-US" smtClean="0"/>
              <a:t>7/30/2026</a:t>
            </a:fld>
            <a:endParaRPr lang="en-US" dirty="0"/>
          </a:p>
        </p:txBody>
      </p:sp>
      <p:sp>
        <p:nvSpPr>
          <p:cNvPr id="6" name="Footer Placeholder 5"/>
          <p:cNvSpPr>
            <a:spLocks noGrp="1"/>
          </p:cNvSpPr>
          <p:nvPr>
            <p:ph type="ftr" sz="quarter" idx="12"/>
          </p:nvPr>
        </p:nvSpPr>
        <p:spPr/>
        <p:txBody>
          <a:bodyPr/>
          <a:lstStyle/>
          <a:p>
            <a:r>
              <a:rPr lang="en-US" dirty="0"/>
              <a:t>F03095 - Present</a:t>
            </a:r>
          </a:p>
        </p:txBody>
      </p:sp>
      <p:sp>
        <p:nvSpPr>
          <p:cNvPr id="7" name="Header Placeholder 6"/>
          <p:cNvSpPr>
            <a:spLocks noGrp="1"/>
          </p:cNvSpPr>
          <p:nvPr>
            <p:ph type="hdr" sz="quarter" idx="13"/>
          </p:nvPr>
        </p:nvSpPr>
        <p:spPr/>
        <p:txBody>
          <a:bodyPr/>
          <a:lstStyle/>
          <a:p>
            <a:r>
              <a:rPr lang="en-US" dirty="0"/>
              <a:t>Draft - Review 1.30.2016</a:t>
            </a:r>
          </a:p>
        </p:txBody>
      </p:sp>
    </p:spTree>
    <p:extLst>
      <p:ext uri="{BB962C8B-B14F-4D97-AF65-F5344CB8AC3E}">
        <p14:creationId xmlns:p14="http://schemas.microsoft.com/office/powerpoint/2010/main" val="3065681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make sure to update the </a:t>
            </a:r>
            <a:r>
              <a:rPr lang="en-US" dirty="0" err="1"/>
              <a:t>Sourcewell</a:t>
            </a:r>
            <a:r>
              <a:rPr lang="en-US" dirty="0"/>
              <a:t>/TIPS/E&amp;I membership ID for the prospect that you’re meeting with</a:t>
            </a:r>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D43F830-42B7-4F70-9175-D238DC9791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635375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a:t>Here, you can see a graphic illustration of how we evaluate “when is the right time to replace vehicles?”</a:t>
            </a:r>
          </a:p>
          <a:p>
            <a:r>
              <a:rPr lang="en-US" sz="1000"/>
              <a:t>First, we look at depreciation. Simply put: What you buy the vehicle for, minus what you sell it for. This declines over time as the vehicle value decreases. There is a point where it still has market value that could reduce the cost of the replacement vehicle. </a:t>
            </a:r>
          </a:p>
          <a:p>
            <a:r>
              <a:rPr lang="en-US" sz="1000"/>
              <a:t>Fuel efficiency degrades over time as the vehicle ages. We also know that newer vehicles are more fuel efficient. </a:t>
            </a:r>
          </a:p>
          <a:p>
            <a:r>
              <a:rPr lang="en-US" sz="1000"/>
              <a:t>Maintenance increases over time as the vehicle ages. Early on, the vehicle is covered by warranty and only preventative maintenance is required. Larger repairs increase with age and mileage, in addition to larger preventative items such as brakes and tires. </a:t>
            </a:r>
          </a:p>
          <a:p>
            <a:r>
              <a:rPr lang="en-US" sz="1000"/>
              <a:t>Where these 3 cost buckets intersect is the lowest cost of ownership, or the sweet spot on when you should consider replacing the vehicle. </a:t>
            </a:r>
          </a:p>
          <a:p>
            <a:endParaRPr lang="en-US" sz="1000" b="1"/>
          </a:p>
          <a:p>
            <a:r>
              <a:rPr lang="en-US" sz="1000" b="1"/>
              <a:t>Questions: </a:t>
            </a:r>
          </a:p>
          <a:p>
            <a:r>
              <a:rPr lang="en-US" sz="1000"/>
              <a:t>What are your thoughts on this philosophy to fleet management? Have you ever looked at it this way before? </a:t>
            </a:r>
          </a:p>
          <a:p>
            <a:r>
              <a:rPr lang="en-US" sz="1000"/>
              <a:t>-When is the optimal time to replace vehicles?</a:t>
            </a:r>
          </a:p>
          <a:p>
            <a:r>
              <a:rPr lang="en-US" sz="1000"/>
              <a:t>-The three largest costs associated with any fleet are depreciation, fuel and maintenance.</a:t>
            </a:r>
          </a:p>
          <a:p>
            <a:r>
              <a:rPr lang="en-US" sz="1000"/>
              <a:t>-What is often missed is resale value.</a:t>
            </a:r>
          </a:p>
          <a:p>
            <a:r>
              <a:rPr lang="en-US" sz="1000"/>
              <a:t>-Our goal is to find where these lines intersect to have a clear path for replacement</a:t>
            </a:r>
          </a:p>
          <a:p>
            <a:r>
              <a:rPr lang="en-US" sz="1000"/>
              <a:t>-Vehicle depreciates a lot in the beginning</a:t>
            </a:r>
          </a:p>
          <a:p>
            <a:r>
              <a:rPr lang="en-US" sz="1000"/>
              <a:t>-Brooks, do you think we can agree that maintenance and fuel costs begin to rise as the vehicle ages or increases in mileage? </a:t>
            </a:r>
          </a:p>
          <a:p>
            <a:r>
              <a:rPr lang="en-US" sz="1000"/>
              <a:t>-We have a history of data from the 2 million vehicles we buy and sell and have found the optimal time to replace</a:t>
            </a:r>
          </a:p>
          <a:p>
            <a:endParaRPr lang="en-US" sz="1000"/>
          </a:p>
          <a:p>
            <a:endParaRPr lang="en-US" sz="1000"/>
          </a:p>
          <a:p>
            <a:endParaRPr lang="en-US" sz="1000"/>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DDE1351-D5D9-7E47-AE0C-2E09F95AA5B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56888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EFM competitive advantage is our ability to provide local, expert, accountable service</a:t>
            </a:r>
          </a:p>
          <a:p>
            <a:r>
              <a:rPr lang="en-US" dirty="0"/>
              <a:t>Customer payoff:</a:t>
            </a:r>
          </a:p>
          <a:p>
            <a:pPr lvl="1"/>
            <a:r>
              <a:rPr lang="en-US" dirty="0"/>
              <a:t>Improves ability to make adjustments to strategy as situation changes</a:t>
            </a:r>
          </a:p>
          <a:p>
            <a:pPr lvl="1"/>
            <a:r>
              <a:rPr lang="en-US" dirty="0"/>
              <a:t>Improves probability of successful outcomes in any given AFCOR issue</a:t>
            </a:r>
          </a:p>
          <a:p>
            <a:pPr lvl="1"/>
            <a:r>
              <a:rPr lang="en-US" dirty="0"/>
              <a:t>Improves probability of solving the four circles riddle involving communication and coordination of internal/external parties.</a:t>
            </a:r>
          </a:p>
          <a:p>
            <a:endParaRPr lang="en-US" dirty="0"/>
          </a:p>
          <a:p>
            <a:r>
              <a:rPr lang="en-US" dirty="0"/>
              <a:t>FMC competition all charge between $5-$8/month for</a:t>
            </a:r>
            <a:r>
              <a:rPr lang="en-US" baseline="0" dirty="0"/>
              <a:t> “Enhanced Fleet Management” or “Outsourced Driver Administration” which we do as a matter of course.</a:t>
            </a:r>
            <a:endParaRPr lang="en-US" dirty="0"/>
          </a:p>
        </p:txBody>
      </p:sp>
      <p:sp>
        <p:nvSpPr>
          <p:cNvPr id="4" name="Slide Number Placeholder 3"/>
          <p:cNvSpPr>
            <a:spLocks noGrp="1"/>
          </p:cNvSpPr>
          <p:nvPr>
            <p:ph type="sldNum" sz="quarter" idx="10"/>
          </p:nvPr>
        </p:nvSpPr>
        <p:spPr/>
        <p:txBody>
          <a:bodyPr/>
          <a:lstStyle/>
          <a:p>
            <a:pPr marL="0" marR="0" lvl="0" indent="0" algn="r" defTabSz="609493" rtl="0" eaLnBrk="1" fontAlgn="auto" latinLnBrk="0" hangingPunct="1">
              <a:lnSpc>
                <a:spcPct val="100000"/>
              </a:lnSpc>
              <a:spcBef>
                <a:spcPts val="0"/>
              </a:spcBef>
              <a:spcAft>
                <a:spcPts val="0"/>
              </a:spcAft>
              <a:buClrTx/>
              <a:buSzTx/>
              <a:buFontTx/>
              <a:buNone/>
              <a:tabLst/>
              <a:defRPr/>
            </a:pPr>
            <a:fld id="{9B32854D-848F-014F-BB5E-5A2EF359F3E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09493"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609493" rtl="0" eaLnBrk="1" fontAlgn="auto" latinLnBrk="0" hangingPunct="1">
              <a:lnSpc>
                <a:spcPct val="100000"/>
              </a:lnSpc>
              <a:spcBef>
                <a:spcPts val="0"/>
              </a:spcBef>
              <a:spcAft>
                <a:spcPts val="0"/>
              </a:spcAft>
              <a:buClrTx/>
              <a:buSzTx/>
              <a:buFontTx/>
              <a:buNone/>
              <a:tabLst/>
              <a:defRPr/>
            </a:pPr>
            <a:fld id="{35CD2738-6267-45B5-BA0D-4835D646F158}"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09493" rtl="0" eaLnBrk="1" fontAlgn="auto" latinLnBrk="0" hangingPunct="1">
                <a:lnSpc>
                  <a:spcPct val="100000"/>
                </a:lnSpc>
                <a:spcBef>
                  <a:spcPts val="0"/>
                </a:spcBef>
                <a:spcAft>
                  <a:spcPts val="0"/>
                </a:spcAft>
                <a:buClrTx/>
                <a:buSzTx/>
                <a:buFontTx/>
                <a:buNone/>
                <a:tabLst/>
                <a:defRPr/>
              </a:pPr>
              <a:t>7/30/2026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60949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F03095 - Present</a:t>
            </a:r>
          </a:p>
        </p:txBody>
      </p:sp>
      <p:sp>
        <p:nvSpPr>
          <p:cNvPr id="7" name="Header Placeholder 6"/>
          <p:cNvSpPr>
            <a:spLocks noGrp="1"/>
          </p:cNvSpPr>
          <p:nvPr>
            <p:ph type="hdr" sz="quarter" idx="13"/>
          </p:nvPr>
        </p:nvSpPr>
        <p:spPr/>
        <p:txBody>
          <a:bodyPr/>
          <a:lstStyle/>
          <a:p>
            <a:pPr marL="0" marR="0" lvl="0" indent="0" algn="l" defTabSz="60949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Draft - Review 1.30.2016</a:t>
            </a:r>
          </a:p>
        </p:txBody>
      </p:sp>
    </p:spTree>
    <p:extLst>
      <p:ext uri="{BB962C8B-B14F-4D97-AF65-F5344CB8AC3E}">
        <p14:creationId xmlns:p14="http://schemas.microsoft.com/office/powerpoint/2010/main" val="24374295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Recommended Use: FF/PZ</a:t>
            </a:r>
          </a:p>
          <a:p>
            <a:endParaRPr lang="en-US" dirty="0"/>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D43F830-42B7-4F70-9175-D238DC9791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74078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 ANIMATION ** - Click the circles with the icons to show more detailed information about that specific area. Click the center EFM Logo/vehicles to return to main page.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PLEASE NOTE – In order for the animation to work, you need to copy over all the wheel slides that are “hidden”.</a:t>
            </a:r>
          </a:p>
          <a:p>
            <a:endParaRPr lang="en-US" sz="1000" dirty="0"/>
          </a:p>
          <a:p>
            <a:r>
              <a:rPr lang="en-US" sz="1000" dirty="0"/>
              <a:t>To ensure I can come back with a customized analysis/recommendation that best fits the needs of your business, I want to ask you several questions about how you're currently operating the fleet. Is that alright with you?</a:t>
            </a:r>
          </a:p>
          <a:p>
            <a:endParaRPr lang="en-US" sz="1000" dirty="0"/>
          </a:p>
          <a:p>
            <a:r>
              <a:rPr lang="en-US" sz="1000" dirty="0"/>
              <a:t>Great! (Stop Screen Share)</a:t>
            </a:r>
          </a:p>
          <a:p>
            <a:pPr marL="233309" indent="-233309">
              <a:buAutoNum type="arabicPeriod"/>
            </a:pPr>
            <a:r>
              <a:rPr lang="en-US" sz="1000" dirty="0"/>
              <a:t>Let’s start with acquisition. Can you tell me about your last vehicle purchase? </a:t>
            </a:r>
          </a:p>
          <a:p>
            <a:pPr marL="699927" lvl="1" indent="-233309">
              <a:buAutoNum type="arabicPeriod"/>
            </a:pPr>
            <a:r>
              <a:rPr lang="en-US" sz="1000" dirty="0"/>
              <a:t>How did you acquire it? </a:t>
            </a:r>
          </a:p>
          <a:p>
            <a:pPr marL="699927" lvl="1" indent="-233309">
              <a:buAutoNum type="arabicPeriod"/>
            </a:pPr>
            <a:r>
              <a:rPr lang="en-US" sz="1000" dirty="0"/>
              <a:t>Have you always done it that way? </a:t>
            </a:r>
          </a:p>
          <a:p>
            <a:pPr marL="699927" lvl="1" indent="-233309">
              <a:buAutoNum type="arabicPeriod"/>
            </a:pPr>
            <a:r>
              <a:rPr lang="en-US" sz="1000" dirty="0"/>
              <a:t>What determining factors did you consider when making that decision?</a:t>
            </a:r>
          </a:p>
          <a:p>
            <a:pPr marL="699927" lvl="1" indent="-233309">
              <a:buAutoNum type="arabicPeriod"/>
            </a:pPr>
            <a:r>
              <a:rPr lang="en-US" sz="1000" dirty="0"/>
              <a:t>Are you open to considering other makes and models? </a:t>
            </a:r>
          </a:p>
          <a:p>
            <a:pPr marL="699927" lvl="1" indent="-233309">
              <a:buAutoNum type="arabicPeriod"/>
            </a:pPr>
            <a:r>
              <a:rPr lang="en-US" sz="1000" dirty="0"/>
              <a:t>Have you experienced any challenges with that approach? (Look for inventory, specs, cost, etc.)</a:t>
            </a:r>
          </a:p>
          <a:p>
            <a:pPr marL="233309" indent="-233309">
              <a:buAutoNum type="arabicPeriod"/>
            </a:pPr>
            <a:r>
              <a:rPr lang="en-US" sz="1000" dirty="0"/>
              <a:t>How did you fund the vehicle? (Look for Finance? Lease? Pay cash?)</a:t>
            </a:r>
          </a:p>
          <a:p>
            <a:pPr marL="699927" lvl="1" indent="-233309">
              <a:buAutoNum type="arabicPeriod"/>
            </a:pPr>
            <a:r>
              <a:rPr lang="en-US" sz="1000" dirty="0"/>
              <a:t>Have you always done it that way? </a:t>
            </a:r>
          </a:p>
          <a:p>
            <a:pPr marL="699927" lvl="1" indent="-233309">
              <a:buAutoNum type="arabicPeriod"/>
            </a:pPr>
            <a:r>
              <a:rPr lang="en-US" sz="1000" dirty="0"/>
              <a:t>Do you finance or lease any other equipment or office supplies such as computers or copiers? (If yes, why?)</a:t>
            </a:r>
          </a:p>
          <a:p>
            <a:pPr marL="699927" lvl="1" indent="-233309">
              <a:buAutoNum type="arabicPeriod"/>
            </a:pPr>
            <a:r>
              <a:rPr lang="en-US" sz="1000" dirty="0"/>
              <a:t>When you say, “pay cash,” do you mean writing a check out of your operating account or are you utilizing any lines of credit or bank revolver to fund the purchase? What factors did you consider when making that decision? </a:t>
            </a:r>
          </a:p>
          <a:p>
            <a:pPr marL="699927" lvl="1" indent="-233309">
              <a:buAutoNum type="arabicPeriod"/>
            </a:pPr>
            <a:r>
              <a:rPr lang="en-US" sz="1000" dirty="0"/>
              <a:t>Have you ever leased or financed before? If so, why? If no, why not? </a:t>
            </a:r>
          </a:p>
          <a:p>
            <a:pPr marL="699927" lvl="1" indent="-233309">
              <a:buAutoNum type="arabicPeriod"/>
            </a:pPr>
            <a:r>
              <a:rPr lang="en-US" sz="1000" dirty="0"/>
              <a:t>Are you open to reviewing alternative funding solutions for your vehicles if it makes sense financially for the business? What factors will you consider when making that determination? </a:t>
            </a:r>
          </a:p>
          <a:p>
            <a:pPr marL="233309" indent="-233309">
              <a:buAutoNum type="arabicPeriod"/>
            </a:pPr>
            <a:r>
              <a:rPr lang="en-US" sz="1000" dirty="0"/>
              <a:t>Let’s take a moment to discuss your largest operating expenses, Maintenance and Fuel…</a:t>
            </a:r>
          </a:p>
          <a:p>
            <a:pPr marL="699927" lvl="1" indent="-233309">
              <a:buAutoNum type="arabicPeriod"/>
            </a:pPr>
            <a:r>
              <a:rPr lang="en-US" sz="1000" dirty="0"/>
              <a:t>How are you handling your fleet maintenance today? (Look for outsourcing or in house)</a:t>
            </a:r>
          </a:p>
          <a:p>
            <a:pPr marL="699927" lvl="1" indent="-233309">
              <a:buAutoNum type="arabicPeriod"/>
            </a:pPr>
            <a:r>
              <a:rPr lang="en-US" sz="1000" dirty="0"/>
              <a:t>How are you tracking your maintenance and fuel expenses today? Who handles that? What kind of visibility do you have for tracking these expenses? </a:t>
            </a:r>
          </a:p>
          <a:p>
            <a:pPr marL="699927" lvl="1" indent="-233309">
              <a:buAutoNum type="arabicPeriod"/>
            </a:pPr>
            <a:r>
              <a:rPr lang="en-US" sz="1000" dirty="0"/>
              <a:t>If in house- How many mechanics do you have? Are they ASE certified? Do they work on equipment as well? How would you assess their workload today (slow, just right, overwhelmed?) Would there be any benefit to separating out the light duty fleet from the heavy fleet? </a:t>
            </a:r>
          </a:p>
          <a:p>
            <a:pPr marL="699927" lvl="1" indent="-233309">
              <a:buAutoNum type="arabicPeriod"/>
            </a:pPr>
            <a:r>
              <a:rPr lang="en-US" sz="1000" dirty="0"/>
              <a:t>If outsourced- How did you decide that you would outsource your maintenance? How do you decide which shops to use? Who approves repairs? How do they evaluate if it is the right repair at a fair cost? </a:t>
            </a:r>
          </a:p>
          <a:p>
            <a:pPr marL="699927" lvl="1" indent="-233309">
              <a:buAutoNum type="arabicPeriod"/>
            </a:pPr>
            <a:r>
              <a:rPr lang="en-US" sz="1000" dirty="0"/>
              <a:t>How do you handle breakdowns or roadside requests? How often do these events occur? Who handles that? </a:t>
            </a:r>
          </a:p>
          <a:p>
            <a:pPr marL="233309" indent="-233309">
              <a:buAutoNum type="arabicPeriod"/>
            </a:pPr>
            <a:r>
              <a:rPr lang="en-US" sz="1000" dirty="0"/>
              <a:t>How are you handling auto insurance today? Would you have any interest in doing a risk management evaluation if we progress in the process? </a:t>
            </a:r>
          </a:p>
          <a:p>
            <a:pPr marL="233309" indent="-233309">
              <a:buAutoNum type="arabicPeriod"/>
            </a:pPr>
            <a:r>
              <a:rPr lang="en-US" sz="1000" dirty="0"/>
              <a:t>Do you utilize any telematics programs today? If so, who? What drove your decision to implement telematics? How is it used today? Are you open to discussing our solution in greater detail in our next meeting? </a:t>
            </a:r>
          </a:p>
          <a:p>
            <a:pPr marL="233309" indent="-233309">
              <a:buAutoNum type="arabicPeriod"/>
            </a:pPr>
            <a:r>
              <a:rPr lang="en-US" sz="1000" dirty="0"/>
              <a:t>Lastly, let’s discuss vehicle disposal.</a:t>
            </a:r>
          </a:p>
          <a:p>
            <a:pPr marL="699927" lvl="1" indent="-233309">
              <a:buAutoNum type="arabicPeriod"/>
            </a:pPr>
            <a:r>
              <a:rPr lang="en-US" sz="1000" dirty="0"/>
              <a:t>How long would you say a vehicle remains in service before it’s replaced? Mileage? Age? </a:t>
            </a:r>
          </a:p>
          <a:p>
            <a:pPr marL="699927" lvl="1" indent="-233309">
              <a:buAutoNum type="arabicPeriod"/>
            </a:pPr>
            <a:r>
              <a:rPr lang="en-US" sz="1000" dirty="0"/>
              <a:t>Who makes that call? </a:t>
            </a:r>
          </a:p>
          <a:p>
            <a:pPr marL="699927" lvl="1" indent="-233309">
              <a:buAutoNum type="arabicPeriod"/>
            </a:pPr>
            <a:r>
              <a:rPr lang="en-US" sz="1000" dirty="0"/>
              <a:t>When it’s time to dispose of a vehicle, how do you handle that process? (Look for sell on own, dealer trade, auction, etc.)</a:t>
            </a:r>
          </a:p>
          <a:p>
            <a:pPr marL="699927" lvl="1" indent="-233309">
              <a:buAutoNum type="arabicPeriod"/>
            </a:pPr>
            <a:r>
              <a:rPr lang="en-US" sz="1000" dirty="0"/>
              <a:t>What kind of value are you seeing for your vehicles at XX age/ XX,XXX miles? </a:t>
            </a:r>
          </a:p>
          <a:p>
            <a:pPr marL="233309" indent="-233309">
              <a:buAutoNum type="arabicPeriod"/>
            </a:pPr>
            <a:r>
              <a:rPr lang="en-US" sz="1000" dirty="0"/>
              <a:t>Great, this information will be helpful as we continue to evaluate how we might be able to help. Do you have any questions for me at this point? (Resume Screen Share)</a:t>
            </a:r>
          </a:p>
          <a:p>
            <a:pPr marL="699927" lvl="1" indent="-233309">
              <a:buAutoNum type="arabicPeriod"/>
            </a:pPr>
            <a:endParaRPr lang="en-US" sz="1000" dirty="0"/>
          </a:p>
          <a:p>
            <a:endParaRPr lang="en-US" dirty="0"/>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D43F830-42B7-4F70-9175-D238DC9791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719594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svg"/><Relationship Id="rId3" Type="http://schemas.openxmlformats.org/officeDocument/2006/relationships/image" Target="../media/image25.svg"/><Relationship Id="rId7" Type="http://schemas.openxmlformats.org/officeDocument/2006/relationships/image" Target="../media/image28.svg"/><Relationship Id="rId12" Type="http://schemas.openxmlformats.org/officeDocument/2006/relationships/image" Target="../media/image33.svg"/><Relationship Id="rId2" Type="http://schemas.openxmlformats.org/officeDocument/2006/relationships/slide" Target="../slides/slide11.xml"/><Relationship Id="rId16" Type="http://schemas.openxmlformats.org/officeDocument/2006/relationships/image" Target="../media/image37.png"/><Relationship Id="rId1" Type="http://schemas.openxmlformats.org/officeDocument/2006/relationships/slideMaster" Target="../slideMasters/slideMaster1.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5" Type="http://schemas.openxmlformats.org/officeDocument/2006/relationships/image" Target="../media/image36.png"/><Relationship Id="rId10" Type="http://schemas.openxmlformats.org/officeDocument/2006/relationships/image" Target="../media/image31.svg"/><Relationship Id="rId4" Type="http://schemas.openxmlformats.org/officeDocument/2006/relationships/slide" Target="../slides/slide14.xml"/><Relationship Id="rId9" Type="http://schemas.openxmlformats.org/officeDocument/2006/relationships/image" Target="../media/image30.svg"/><Relationship Id="rId14" Type="http://schemas.openxmlformats.org/officeDocument/2006/relationships/image" Target="../media/image35.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38.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39.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0.jp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1.jpe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2.jp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8" Type="http://schemas.openxmlformats.org/officeDocument/2006/relationships/slide" Target="../slides/slide12.xml"/><Relationship Id="rId13" Type="http://schemas.openxmlformats.org/officeDocument/2006/relationships/image" Target="../media/image30.svg"/><Relationship Id="rId18" Type="http://schemas.openxmlformats.org/officeDocument/2006/relationships/image" Target="../media/image34.svg"/><Relationship Id="rId3" Type="http://schemas.openxmlformats.org/officeDocument/2006/relationships/image" Target="../media/image25.svg"/><Relationship Id="rId21" Type="http://schemas.openxmlformats.org/officeDocument/2006/relationships/image" Target="../media/image36.png"/><Relationship Id="rId7" Type="http://schemas.openxmlformats.org/officeDocument/2006/relationships/image" Target="../media/image27.svg"/><Relationship Id="rId12" Type="http://schemas.openxmlformats.org/officeDocument/2006/relationships/slide" Target="../slides/slide18.xml"/><Relationship Id="rId17" Type="http://schemas.openxmlformats.org/officeDocument/2006/relationships/image" Target="../media/image33.svg"/><Relationship Id="rId2" Type="http://schemas.openxmlformats.org/officeDocument/2006/relationships/slide" Target="../slides/slide11.xml"/><Relationship Id="rId16" Type="http://schemas.openxmlformats.org/officeDocument/2006/relationships/image" Target="../media/image32.svg"/><Relationship Id="rId20" Type="http://schemas.openxmlformats.org/officeDocument/2006/relationships/image" Target="../media/image35.svg"/><Relationship Id="rId1" Type="http://schemas.openxmlformats.org/officeDocument/2006/relationships/slideMaster" Target="../slideMasters/slideMaster3.xml"/><Relationship Id="rId6" Type="http://schemas.openxmlformats.org/officeDocument/2006/relationships/slide" Target="../slides/slide17.xml"/><Relationship Id="rId11" Type="http://schemas.openxmlformats.org/officeDocument/2006/relationships/image" Target="../media/image29.svg"/><Relationship Id="rId5" Type="http://schemas.openxmlformats.org/officeDocument/2006/relationships/image" Target="../media/image26.svg"/><Relationship Id="rId15" Type="http://schemas.openxmlformats.org/officeDocument/2006/relationships/image" Target="../media/image31.svg"/><Relationship Id="rId10" Type="http://schemas.openxmlformats.org/officeDocument/2006/relationships/slide" Target="../slides/slide16.xml"/><Relationship Id="rId19" Type="http://schemas.openxmlformats.org/officeDocument/2006/relationships/slide" Target="../slides/slide22.xml"/><Relationship Id="rId4" Type="http://schemas.openxmlformats.org/officeDocument/2006/relationships/slide" Target="../slides/slide14.xml"/><Relationship Id="rId9" Type="http://schemas.openxmlformats.org/officeDocument/2006/relationships/image" Target="../media/image28.svg"/><Relationship Id="rId14" Type="http://schemas.openxmlformats.org/officeDocument/2006/relationships/slide" Target="../slides/slide13.xml"/><Relationship Id="rId22" Type="http://schemas.openxmlformats.org/officeDocument/2006/relationships/image" Target="../media/image3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BE35E95-0A3D-22F6-40E9-2C8FBD4BDE7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2" name="Rectangle 1">
            <a:extLst>
              <a:ext uri="{FF2B5EF4-FFF2-40B4-BE49-F238E27FC236}">
                <a16:creationId xmlns:a16="http://schemas.microsoft.com/office/drawing/2014/main" id="{80B4DE5E-9598-F127-198A-96ED37AACF40}"/>
              </a:ext>
            </a:extLst>
          </p:cNvPr>
          <p:cNvSpPr/>
          <p:nvPr userDrawn="1"/>
        </p:nvSpPr>
        <p:spPr>
          <a:xfrm>
            <a:off x="0" y="0"/>
            <a:ext cx="12192000" cy="6721522"/>
          </a:xfrm>
          <a:prstGeom prst="rect">
            <a:avLst/>
          </a:prstGeom>
          <a:solidFill>
            <a:srgbClr val="7F7F7F">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chemeClr val="bg1"/>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Tree>
    <p:extLst>
      <p:ext uri="{BB962C8B-B14F-4D97-AF65-F5344CB8AC3E}">
        <p14:creationId xmlns:p14="http://schemas.microsoft.com/office/powerpoint/2010/main" val="4005489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accent2"/>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A929A1-B8AA-C54B-8838-A3CB0CAB875C}"/>
              </a:ext>
            </a:extLst>
          </p:cNvPr>
          <p:cNvSpPr>
            <a:spLocks noGrp="1"/>
          </p:cNvSpPr>
          <p:nvPr>
            <p:ph idx="1"/>
          </p:nvPr>
        </p:nvSpPr>
        <p:spPr>
          <a:xfrm>
            <a:off x="510854" y="925513"/>
            <a:ext cx="11106085" cy="341632"/>
          </a:xfrm>
          <a:prstGeom prst="rect">
            <a:avLst/>
          </a:prstGeom>
        </p:spPr>
        <p:txBody>
          <a:bodyPr/>
          <a:lstStyle>
            <a:lvl1pPr>
              <a:defRPr>
                <a:solidFill>
                  <a:schemeClr val="bg1"/>
                </a:solidFill>
              </a:defRPr>
            </a:lvl1pPr>
          </a:lstStyle>
          <a:p>
            <a:pPr lvl="0"/>
            <a:r>
              <a:rPr lang="en-US"/>
              <a:t>Click to edit Master text styles</a:t>
            </a:r>
          </a:p>
        </p:txBody>
      </p:sp>
      <p:pic>
        <p:nvPicPr>
          <p:cNvPr id="12" name="Picture 11" descr="A black and white sign with white text&#10;&#10;AI-generated content may be incorrect.">
            <a:extLst>
              <a:ext uri="{FF2B5EF4-FFF2-40B4-BE49-F238E27FC236}">
                <a16:creationId xmlns:a16="http://schemas.microsoft.com/office/drawing/2014/main" id="{D5B4CC40-A81A-7A4F-5758-18C767DFFA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83242" y="6181047"/>
            <a:ext cx="1449995" cy="483332"/>
          </a:xfrm>
          <a:prstGeom prst="rect">
            <a:avLst/>
          </a:prstGeom>
          <a:solidFill>
            <a:schemeClr val="accent2"/>
          </a:solidFill>
        </p:spPr>
      </p:pic>
      <p:sp>
        <p:nvSpPr>
          <p:cNvPr id="7" name="Title Placeholder 1">
            <a:extLst>
              <a:ext uri="{FF2B5EF4-FFF2-40B4-BE49-F238E27FC236}">
                <a16:creationId xmlns:a16="http://schemas.microsoft.com/office/drawing/2014/main" id="{6BB0E6DE-0104-BC70-D728-C3B18AE2F97C}"/>
              </a:ext>
            </a:extLst>
          </p:cNvPr>
          <p:cNvSpPr>
            <a:spLocks noGrp="1"/>
          </p:cNvSpPr>
          <p:nvPr>
            <p:ph type="title"/>
          </p:nvPr>
        </p:nvSpPr>
        <p:spPr>
          <a:xfrm>
            <a:off x="510854" y="481693"/>
            <a:ext cx="11106085" cy="632357"/>
          </a:xfrm>
          <a:prstGeom prst="rect">
            <a:avLst/>
          </a:prstGeom>
        </p:spPr>
        <p:txBody>
          <a:bodyPr vert="horz" lIns="91440" tIns="45720" rIns="91440" bIns="45720" rtlCol="0" anchor="t">
            <a:noAutofit/>
          </a:bodyPr>
          <a:lstStyle>
            <a:lvl1pPr>
              <a:lnSpc>
                <a:spcPct val="90000"/>
              </a:lnSpc>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p>
        </p:txBody>
      </p:sp>
    </p:spTree>
    <p:extLst>
      <p:ext uri="{BB962C8B-B14F-4D97-AF65-F5344CB8AC3E}">
        <p14:creationId xmlns:p14="http://schemas.microsoft.com/office/powerpoint/2010/main" val="3028726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165A881-32E2-4460-EC1A-FB74343CE9EA}"/>
              </a:ext>
            </a:extLst>
          </p:cNvPr>
          <p:cNvSpPr/>
          <p:nvPr userDrawn="1"/>
        </p:nvSpPr>
        <p:spPr>
          <a:xfrm>
            <a:off x="0" y="6069064"/>
            <a:ext cx="12192000" cy="788936"/>
          </a:xfrm>
          <a:prstGeom prst="rect">
            <a:avLst/>
          </a:prstGeom>
          <a:solidFill>
            <a:srgbClr val="F2EFE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2EFEE"/>
              </a:solidFill>
              <a:effectLst/>
              <a:uLnTx/>
              <a:uFillTx/>
              <a:latin typeface="Arial" panose="020B0604020202020204"/>
              <a:ea typeface="+mn-ea"/>
              <a:cs typeface="+mn-cs"/>
            </a:endParaRPr>
          </a:p>
        </p:txBody>
      </p:sp>
      <p:sp>
        <p:nvSpPr>
          <p:cNvPr id="10" name="Rounded Rectangle 19">
            <a:extLst>
              <a:ext uri="{FF2B5EF4-FFF2-40B4-BE49-F238E27FC236}">
                <a16:creationId xmlns:a16="http://schemas.microsoft.com/office/drawing/2014/main" id="{0E794C6D-8A1D-7A3E-19DE-0507793116DD}"/>
              </a:ext>
            </a:extLst>
          </p:cNvPr>
          <p:cNvSpPr/>
          <p:nvPr userDrawn="1"/>
        </p:nvSpPr>
        <p:spPr>
          <a:xfrm>
            <a:off x="0" y="3"/>
            <a:ext cx="3657600" cy="6857997"/>
          </a:xfrm>
          <a:prstGeom prst="roundRect">
            <a:avLst>
              <a:gd name="adj" fmla="val 0"/>
            </a:avLst>
          </a:prstGeom>
          <a:solidFill>
            <a:schemeClr val="accent2"/>
          </a:solidFill>
          <a:ln w="12700" cap="flat" cmpd="sng" algn="ctr">
            <a:noFill/>
            <a:prstDash val="solid"/>
            <a:miter lim="800000"/>
          </a:ln>
          <a:effectLst/>
        </p:spPr>
        <p:txBody>
          <a:bodyPr rtlCol="0" anchor="ctr"/>
          <a:lstStyle/>
          <a:p>
            <a:pPr marL="0" marR="0" lvl="0" indent="0" algn="ctr" defTabSz="609493"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5558"/>
              </a:solidFill>
              <a:effectLst/>
              <a:uLnTx/>
              <a:uFillTx/>
              <a:latin typeface="Arial" panose="020B0604020202020204"/>
              <a:ea typeface="+mn-ea"/>
              <a:cs typeface="+mn-cs"/>
            </a:endParaRPr>
          </a:p>
        </p:txBody>
      </p:sp>
      <p:sp>
        <p:nvSpPr>
          <p:cNvPr id="3" name="Content Placeholder 2">
            <a:extLst>
              <a:ext uri="{FF2B5EF4-FFF2-40B4-BE49-F238E27FC236}">
                <a16:creationId xmlns:a16="http://schemas.microsoft.com/office/drawing/2014/main" id="{49A929A1-B8AA-C54B-8838-A3CB0CAB875C}"/>
              </a:ext>
            </a:extLst>
          </p:cNvPr>
          <p:cNvSpPr>
            <a:spLocks noGrp="1"/>
          </p:cNvSpPr>
          <p:nvPr>
            <p:ph idx="1"/>
          </p:nvPr>
        </p:nvSpPr>
        <p:spPr>
          <a:xfrm>
            <a:off x="248194" y="3990530"/>
            <a:ext cx="3161212" cy="341632"/>
          </a:xfrm>
          <a:prstGeom prst="rect">
            <a:avLst/>
          </a:prstGeom>
        </p:spPr>
        <p:txBody>
          <a:bodyPr/>
          <a:lstStyle>
            <a:lvl1pPr algn="ctr">
              <a:defRPr lang="en-US" sz="1200" b="0" i="0" kern="1200" cap="all" spc="150" baseline="0" dirty="0">
                <a:solidFill>
                  <a:schemeClr val="bg1"/>
                </a:solidFill>
                <a:latin typeface="Arial" panose="020B0604020202020204" pitchFamily="34" charset="0"/>
                <a:ea typeface="+mn-ea"/>
                <a:cs typeface="Arial" panose="020B0604020202020204" pitchFamily="34" charset="0"/>
              </a:defRPr>
            </a:lvl1pPr>
          </a:lstStyle>
          <a:p>
            <a:pPr lvl="0"/>
            <a:r>
              <a:rPr lang="en-US"/>
              <a:t>Click to edit Master text styles</a:t>
            </a:r>
          </a:p>
        </p:txBody>
      </p:sp>
      <p:grpSp>
        <p:nvGrpSpPr>
          <p:cNvPr id="6" name="Group 5">
            <a:extLst>
              <a:ext uri="{FF2B5EF4-FFF2-40B4-BE49-F238E27FC236}">
                <a16:creationId xmlns:a16="http://schemas.microsoft.com/office/drawing/2014/main" id="{1D833638-F159-7285-AEF0-7BFFB935BE58}"/>
              </a:ext>
            </a:extLst>
          </p:cNvPr>
          <p:cNvGrpSpPr/>
          <p:nvPr/>
        </p:nvGrpSpPr>
        <p:grpSpPr>
          <a:xfrm>
            <a:off x="258763" y="6076492"/>
            <a:ext cx="11674474" cy="556326"/>
            <a:chOff x="516777" y="5970488"/>
            <a:chExt cx="11674474" cy="556325"/>
          </a:xfrm>
        </p:grpSpPr>
        <p:sp>
          <p:nvSpPr>
            <p:cNvPr id="8" name="TextBox 7">
              <a:extLst>
                <a:ext uri="{FF2B5EF4-FFF2-40B4-BE49-F238E27FC236}">
                  <a16:creationId xmlns:a16="http://schemas.microsoft.com/office/drawing/2014/main" id="{2DFA04AA-DC0B-0FEC-81AE-517043E18831}"/>
                </a:ext>
              </a:extLst>
            </p:cNvPr>
            <p:cNvSpPr txBox="1"/>
            <p:nvPr/>
          </p:nvSpPr>
          <p:spPr>
            <a:xfrm>
              <a:off x="4407525" y="6155195"/>
              <a:ext cx="3892979" cy="371614"/>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rgbClr val="F2EFEE">
                      <a:lumMod val="75000"/>
                    </a:srgbClr>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A95F4055-60A9-D084-C512-740B8B1312D7}"/>
                </a:ext>
              </a:extLst>
            </p:cNvPr>
            <p:cNvSpPr txBox="1"/>
            <p:nvPr/>
          </p:nvSpPr>
          <p:spPr>
            <a:xfrm>
              <a:off x="516777" y="6155199"/>
              <a:ext cx="4108337" cy="371614"/>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08D3CC96-4BD5-D29B-ABA1-D9763506951C}"/>
                </a:ext>
              </a:extLst>
            </p:cNvPr>
            <p:cNvCxnSpPr>
              <a:cxnSpLocks/>
            </p:cNvCxnSpPr>
            <p:nvPr/>
          </p:nvCxnSpPr>
          <p:spPr>
            <a:xfrm>
              <a:off x="578371" y="5970488"/>
              <a:ext cx="11612880" cy="0"/>
            </a:xfrm>
            <a:prstGeom prst="line">
              <a:avLst/>
            </a:prstGeom>
            <a:noFill/>
            <a:ln w="6350" cap="flat" cmpd="sng" algn="ctr">
              <a:solidFill>
                <a:srgbClr val="F2EFEE">
                  <a:lumMod val="65000"/>
                </a:srgbClr>
              </a:solidFill>
              <a:prstDash val="solid"/>
              <a:miter lim="800000"/>
            </a:ln>
            <a:effectLst/>
          </p:spPr>
        </p:cxnSp>
      </p:grpSp>
      <p:sp>
        <p:nvSpPr>
          <p:cNvPr id="27" name="Text Placeholder 26">
            <a:extLst>
              <a:ext uri="{FF2B5EF4-FFF2-40B4-BE49-F238E27FC236}">
                <a16:creationId xmlns:a16="http://schemas.microsoft.com/office/drawing/2014/main" id="{16ABAF13-F990-D299-91C2-2C8232B2669B}"/>
              </a:ext>
            </a:extLst>
          </p:cNvPr>
          <p:cNvSpPr>
            <a:spLocks noGrp="1"/>
          </p:cNvSpPr>
          <p:nvPr>
            <p:ph type="body" sz="quarter" idx="11" hasCustomPrompt="1"/>
          </p:nvPr>
        </p:nvSpPr>
        <p:spPr>
          <a:xfrm>
            <a:off x="4403616" y="1525475"/>
            <a:ext cx="7078002" cy="2497138"/>
          </a:xfrm>
        </p:spPr>
        <p:txBody>
          <a:bodyPr/>
          <a:lstStyle>
            <a:lvl1pPr marL="0" algn="l" defTabSz="914400" rtl="0" eaLnBrk="1" latinLnBrk="0" hangingPunct="1">
              <a:lnSpc>
                <a:spcPts val="2900"/>
              </a:lnSpc>
              <a:spcBef>
                <a:spcPct val="0"/>
              </a:spcBef>
              <a:buClr>
                <a:srgbClr val="00A663"/>
              </a:buClr>
              <a:buSzPct val="150000"/>
              <a:buNone/>
              <a:defRPr lang="en-US" sz="1700" b="1" kern="1200" cap="all" spc="100" baseline="0" dirty="0" smtClean="0">
                <a:solidFill>
                  <a:srgbClr val="005558"/>
                </a:solidFill>
                <a:latin typeface="Arial"/>
                <a:ea typeface="DIN Condensed" panose="020B0606040000020204" pitchFamily="34" charset="77"/>
                <a:cs typeface="Arial"/>
              </a:defRPr>
            </a:lvl1pPr>
            <a:lvl2pPr marL="0" algn="l" defTabSz="914400" rtl="0" eaLnBrk="1" latinLnBrk="0" hangingPunct="1">
              <a:lnSpc>
                <a:spcPts val="2900"/>
              </a:lnSpc>
              <a:spcBef>
                <a:spcPct val="0"/>
              </a:spcBef>
              <a:buClr>
                <a:srgbClr val="00A663"/>
              </a:buClr>
              <a:buSzPct val="150000"/>
              <a:buNone/>
              <a:defRPr lang="en-US" sz="1700" b="1" kern="1200" spc="100" dirty="0" smtClean="0">
                <a:solidFill>
                  <a:srgbClr val="005558"/>
                </a:solidFill>
                <a:latin typeface="Arial"/>
                <a:ea typeface="DIN Condensed" panose="020B0606040000020204" pitchFamily="34" charset="77"/>
                <a:cs typeface="Arial"/>
              </a:defRPr>
            </a:lvl2pPr>
            <a:lvl3pPr marL="0" algn="l" defTabSz="914400" rtl="0" eaLnBrk="1" latinLnBrk="0" hangingPunct="1">
              <a:lnSpc>
                <a:spcPts val="2900"/>
              </a:lnSpc>
              <a:spcBef>
                <a:spcPct val="0"/>
              </a:spcBef>
              <a:buClr>
                <a:srgbClr val="00A663"/>
              </a:buClr>
              <a:buSzPct val="150000"/>
              <a:buNone/>
              <a:defRPr lang="en-US" sz="1700" b="1" kern="1200" spc="100" dirty="0" smtClean="0">
                <a:solidFill>
                  <a:srgbClr val="005558"/>
                </a:solidFill>
                <a:latin typeface="Arial"/>
                <a:ea typeface="DIN Condensed" panose="020B0606040000020204" pitchFamily="34" charset="77"/>
                <a:cs typeface="Arial"/>
              </a:defRPr>
            </a:lvl3pPr>
            <a:lvl4pPr marL="0" algn="l" defTabSz="914400" rtl="0" eaLnBrk="1" latinLnBrk="0" hangingPunct="1">
              <a:lnSpc>
                <a:spcPts val="2900"/>
              </a:lnSpc>
              <a:spcBef>
                <a:spcPct val="0"/>
              </a:spcBef>
              <a:buClr>
                <a:srgbClr val="00A663"/>
              </a:buClr>
              <a:buSzPct val="150000"/>
              <a:buNone/>
              <a:defRPr lang="en-US" sz="1700" b="1" kern="1200" spc="100" dirty="0" smtClean="0">
                <a:solidFill>
                  <a:srgbClr val="005558"/>
                </a:solidFill>
                <a:latin typeface="Arial"/>
                <a:ea typeface="DIN Condensed" panose="020B0606040000020204" pitchFamily="34" charset="77"/>
                <a:cs typeface="Arial"/>
              </a:defRPr>
            </a:lvl4pPr>
            <a:lvl5pPr marL="0" algn="l" defTabSz="914400" rtl="0" eaLnBrk="1" latinLnBrk="0" hangingPunct="1">
              <a:lnSpc>
                <a:spcPts val="2900"/>
              </a:lnSpc>
              <a:spcBef>
                <a:spcPct val="0"/>
              </a:spcBef>
              <a:buClr>
                <a:srgbClr val="00A663"/>
              </a:buClr>
              <a:buSzPct val="150000"/>
              <a:buNone/>
              <a:defRPr lang="en-US" sz="1700" b="1" kern="1200" spc="100" dirty="0">
                <a:solidFill>
                  <a:srgbClr val="005558"/>
                </a:solidFill>
                <a:latin typeface="Arial"/>
                <a:ea typeface="DIN Condensed" panose="020B0606040000020204" pitchFamily="34" charset="77"/>
                <a:cs typeface="Arial"/>
              </a:defRPr>
            </a:lvl5pPr>
          </a:lstStyle>
          <a:p>
            <a:pPr lvl="0"/>
            <a:r>
              <a:rPr lang="en-US"/>
              <a:t>Click to edit Agenda items</a:t>
            </a:r>
          </a:p>
        </p:txBody>
      </p:sp>
      <p:grpSp>
        <p:nvGrpSpPr>
          <p:cNvPr id="30" name="Group 29">
            <a:extLst>
              <a:ext uri="{FF2B5EF4-FFF2-40B4-BE49-F238E27FC236}">
                <a16:creationId xmlns:a16="http://schemas.microsoft.com/office/drawing/2014/main" id="{392A4B81-6558-1B25-36DD-9F642BBE9170}"/>
              </a:ext>
            </a:extLst>
          </p:cNvPr>
          <p:cNvGrpSpPr/>
          <p:nvPr userDrawn="1"/>
        </p:nvGrpSpPr>
        <p:grpSpPr>
          <a:xfrm>
            <a:off x="1196163" y="1525479"/>
            <a:ext cx="1265275" cy="1265275"/>
            <a:chOff x="1116418" y="1670211"/>
            <a:chExt cx="1265275" cy="1265275"/>
          </a:xfrm>
        </p:grpSpPr>
        <p:sp>
          <p:nvSpPr>
            <p:cNvPr id="31" name="Oval 30">
              <a:extLst>
                <a:ext uri="{FF2B5EF4-FFF2-40B4-BE49-F238E27FC236}">
                  <a16:creationId xmlns:a16="http://schemas.microsoft.com/office/drawing/2014/main" id="{80572CD6-4E45-6523-61C8-7638290A2CFD}"/>
                </a:ext>
              </a:extLst>
            </p:cNvPr>
            <p:cNvSpPr/>
            <p:nvPr/>
          </p:nvSpPr>
          <p:spPr>
            <a:xfrm>
              <a:off x="1116418" y="1670211"/>
              <a:ext cx="1265275" cy="1265275"/>
            </a:xfrm>
            <a:prstGeom prst="ellipse">
              <a:avLst/>
            </a:prstGeom>
            <a:solidFill>
              <a:srgbClr val="00A6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Graphic 31" descr="Clipboard Checked outline">
              <a:extLst>
                <a:ext uri="{FF2B5EF4-FFF2-40B4-BE49-F238E27FC236}">
                  <a16:creationId xmlns:a16="http://schemas.microsoft.com/office/drawing/2014/main" id="{B5D224F5-5A95-CB70-F620-C1EA2DA0068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291855" y="1833034"/>
              <a:ext cx="914400" cy="914400"/>
            </a:xfrm>
            <a:prstGeom prst="rect">
              <a:avLst/>
            </a:prstGeom>
          </p:spPr>
        </p:pic>
      </p:grpSp>
      <p:sp>
        <p:nvSpPr>
          <p:cNvPr id="38" name="Text Placeholder 21">
            <a:extLst>
              <a:ext uri="{FF2B5EF4-FFF2-40B4-BE49-F238E27FC236}">
                <a16:creationId xmlns:a16="http://schemas.microsoft.com/office/drawing/2014/main" id="{7A2A4E7F-4AF5-E46E-83A3-7CA8B30B5E09}"/>
              </a:ext>
            </a:extLst>
          </p:cNvPr>
          <p:cNvSpPr>
            <a:spLocks noGrp="1"/>
          </p:cNvSpPr>
          <p:nvPr>
            <p:ph type="body" sz="quarter" idx="10" hasCustomPrompt="1"/>
          </p:nvPr>
        </p:nvSpPr>
        <p:spPr>
          <a:xfrm>
            <a:off x="248444" y="3193590"/>
            <a:ext cx="3160713" cy="744537"/>
          </a:xfrm>
          <a:prstGeom prst="rect">
            <a:avLst/>
          </a:prstGeom>
        </p:spPr>
        <p:txBody>
          <a:bodyPr vert="horz" lIns="91440" tIns="45720" rIns="91440" bIns="45720" rtlCol="0" anchor="b">
            <a:noAutofit/>
          </a:bodyPr>
          <a:lstStyle>
            <a:lvl1pPr algn="ctr">
              <a:defRPr lang="en-US" sz="2400" b="1" cap="all" spc="300" smtClean="0">
                <a:solidFill>
                  <a:schemeClr val="bg1"/>
                </a:solidFill>
              </a:defRPr>
            </a:lvl1pPr>
            <a:lvl2pPr>
              <a:defRPr lang="en-US" smtClean="0"/>
            </a:lvl2pPr>
            <a:lvl3pPr>
              <a:defRPr lang="en-US" smtClean="0"/>
            </a:lvl3pPr>
            <a:lvl4pPr>
              <a:defRPr lang="en-US" smtClean="0"/>
            </a:lvl4pPr>
            <a:lvl5pPr>
              <a:defRPr lang="en-US"/>
            </a:lvl5pPr>
          </a:lstStyle>
          <a:p>
            <a:pPr marR="0" lvl="0" defTabSz="914400" fontAlgn="auto">
              <a:lnSpc>
                <a:spcPct val="100000"/>
              </a:lnSpc>
              <a:spcBef>
                <a:spcPct val="0"/>
              </a:spcBef>
              <a:spcAft>
                <a:spcPts val="0"/>
              </a:spcAft>
              <a:buClrTx/>
              <a:buSzTx/>
              <a:buFontTx/>
              <a:tabLst/>
            </a:pPr>
            <a:r>
              <a:rPr lang="en-US"/>
              <a:t>Click to edit Master Text Styles</a:t>
            </a:r>
          </a:p>
        </p:txBody>
      </p:sp>
      <p:pic>
        <p:nvPicPr>
          <p:cNvPr id="4" name="Picture 3">
            <a:extLst>
              <a:ext uri="{FF2B5EF4-FFF2-40B4-BE49-F238E27FC236}">
                <a16:creationId xmlns:a16="http://schemas.microsoft.com/office/drawing/2014/main" id="{E8920760-E44D-BC02-C2A3-7210207A88C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491024" y="6188322"/>
            <a:ext cx="1442213" cy="480737"/>
          </a:xfrm>
          <a:prstGeom prst="rect">
            <a:avLst/>
          </a:prstGeom>
        </p:spPr>
      </p:pic>
    </p:spTree>
    <p:extLst>
      <p:ext uri="{BB962C8B-B14F-4D97-AF65-F5344CB8AC3E}">
        <p14:creationId xmlns:p14="http://schemas.microsoft.com/office/powerpoint/2010/main" val="2863389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165A881-32E2-4460-EC1A-FB74343CE9EA}"/>
              </a:ext>
            </a:extLst>
          </p:cNvPr>
          <p:cNvSpPr/>
          <p:nvPr userDrawn="1"/>
        </p:nvSpPr>
        <p:spPr>
          <a:xfrm>
            <a:off x="0" y="6069064"/>
            <a:ext cx="12192000" cy="788936"/>
          </a:xfrm>
          <a:prstGeom prst="rect">
            <a:avLst/>
          </a:prstGeom>
          <a:solidFill>
            <a:srgbClr val="F2EFE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2EFEE"/>
              </a:solidFill>
              <a:effectLst/>
              <a:uLnTx/>
              <a:uFillTx/>
              <a:latin typeface="Arial" panose="020B0604020202020204"/>
              <a:ea typeface="+mn-ea"/>
              <a:cs typeface="+mn-cs"/>
            </a:endParaRPr>
          </a:p>
        </p:txBody>
      </p:sp>
      <p:sp>
        <p:nvSpPr>
          <p:cNvPr id="10" name="Rounded Rectangle 19">
            <a:extLst>
              <a:ext uri="{FF2B5EF4-FFF2-40B4-BE49-F238E27FC236}">
                <a16:creationId xmlns:a16="http://schemas.microsoft.com/office/drawing/2014/main" id="{0E794C6D-8A1D-7A3E-19DE-0507793116DD}"/>
              </a:ext>
            </a:extLst>
          </p:cNvPr>
          <p:cNvSpPr/>
          <p:nvPr userDrawn="1"/>
        </p:nvSpPr>
        <p:spPr>
          <a:xfrm>
            <a:off x="0" y="3"/>
            <a:ext cx="3657600" cy="6857997"/>
          </a:xfrm>
          <a:prstGeom prst="roundRect">
            <a:avLst>
              <a:gd name="adj" fmla="val 0"/>
            </a:avLst>
          </a:prstGeom>
          <a:solidFill>
            <a:schemeClr val="accent2"/>
          </a:solidFill>
          <a:ln w="12700" cap="flat" cmpd="sng" algn="ctr">
            <a:noFill/>
            <a:prstDash val="solid"/>
            <a:miter lim="800000"/>
          </a:ln>
          <a:effectLst/>
        </p:spPr>
        <p:txBody>
          <a:bodyPr rtlCol="0" anchor="ctr"/>
          <a:lstStyle/>
          <a:p>
            <a:pPr marL="0" marR="0" lvl="0" indent="0" algn="ctr" defTabSz="609493"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5558"/>
              </a:solidFill>
              <a:effectLst/>
              <a:uLnTx/>
              <a:uFillTx/>
              <a:latin typeface="Arial" panose="020B0604020202020204"/>
              <a:ea typeface="+mn-ea"/>
              <a:cs typeface="+mn-cs"/>
            </a:endParaRPr>
          </a:p>
        </p:txBody>
      </p:sp>
      <p:sp>
        <p:nvSpPr>
          <p:cNvPr id="3" name="Content Placeholder 2">
            <a:extLst>
              <a:ext uri="{FF2B5EF4-FFF2-40B4-BE49-F238E27FC236}">
                <a16:creationId xmlns:a16="http://schemas.microsoft.com/office/drawing/2014/main" id="{49A929A1-B8AA-C54B-8838-A3CB0CAB875C}"/>
              </a:ext>
            </a:extLst>
          </p:cNvPr>
          <p:cNvSpPr>
            <a:spLocks noGrp="1"/>
          </p:cNvSpPr>
          <p:nvPr>
            <p:ph idx="1"/>
          </p:nvPr>
        </p:nvSpPr>
        <p:spPr>
          <a:xfrm>
            <a:off x="248194" y="3990530"/>
            <a:ext cx="3161212" cy="341632"/>
          </a:xfrm>
          <a:prstGeom prst="rect">
            <a:avLst/>
          </a:prstGeom>
        </p:spPr>
        <p:txBody>
          <a:bodyPr/>
          <a:lstStyle>
            <a:lvl1pPr algn="ctr">
              <a:defRPr lang="en-US" sz="1200" b="0" i="0" kern="1200" cap="all" spc="150" baseline="0" dirty="0">
                <a:solidFill>
                  <a:schemeClr val="bg1"/>
                </a:solidFill>
                <a:latin typeface="Arial" panose="020B0604020202020204" pitchFamily="34" charset="0"/>
                <a:ea typeface="+mn-ea"/>
                <a:cs typeface="Arial" panose="020B0604020202020204" pitchFamily="34" charset="0"/>
              </a:defRPr>
            </a:lvl1pPr>
          </a:lstStyle>
          <a:p>
            <a:pPr lvl="0"/>
            <a:r>
              <a:rPr lang="en-US"/>
              <a:t>Click to edit Master text styles</a:t>
            </a:r>
          </a:p>
        </p:txBody>
      </p:sp>
      <p:sp>
        <p:nvSpPr>
          <p:cNvPr id="22" name="Text Placeholder 21">
            <a:extLst>
              <a:ext uri="{FF2B5EF4-FFF2-40B4-BE49-F238E27FC236}">
                <a16:creationId xmlns:a16="http://schemas.microsoft.com/office/drawing/2014/main" id="{18258FF8-E18C-6996-F301-3F8BF62D715D}"/>
              </a:ext>
            </a:extLst>
          </p:cNvPr>
          <p:cNvSpPr>
            <a:spLocks noGrp="1"/>
          </p:cNvSpPr>
          <p:nvPr>
            <p:ph type="body" sz="quarter" idx="10" hasCustomPrompt="1"/>
          </p:nvPr>
        </p:nvSpPr>
        <p:spPr>
          <a:xfrm>
            <a:off x="248444" y="3193590"/>
            <a:ext cx="3160713" cy="744537"/>
          </a:xfrm>
          <a:prstGeom prst="rect">
            <a:avLst/>
          </a:prstGeom>
        </p:spPr>
        <p:txBody>
          <a:bodyPr vert="horz" lIns="91440" tIns="45720" rIns="91440" bIns="45720" rtlCol="0" anchor="b">
            <a:noAutofit/>
          </a:bodyPr>
          <a:lstStyle>
            <a:lvl1pPr algn="ctr">
              <a:defRPr lang="en-US" sz="2400" b="1" cap="all" spc="300" smtClean="0">
                <a:solidFill>
                  <a:schemeClr val="bg1"/>
                </a:solidFill>
              </a:defRPr>
            </a:lvl1pPr>
            <a:lvl2pPr>
              <a:defRPr lang="en-US" smtClean="0"/>
            </a:lvl2pPr>
            <a:lvl3pPr>
              <a:defRPr lang="en-US" smtClean="0"/>
            </a:lvl3pPr>
            <a:lvl4pPr>
              <a:defRPr lang="en-US" smtClean="0"/>
            </a:lvl4pPr>
            <a:lvl5pPr>
              <a:defRPr lang="en-US"/>
            </a:lvl5pPr>
          </a:lstStyle>
          <a:p>
            <a:pPr marR="0" lvl="0" defTabSz="914400" fontAlgn="auto">
              <a:lnSpc>
                <a:spcPct val="100000"/>
              </a:lnSpc>
              <a:spcBef>
                <a:spcPct val="0"/>
              </a:spcBef>
              <a:spcAft>
                <a:spcPts val="0"/>
              </a:spcAft>
              <a:buClrTx/>
              <a:buSzTx/>
              <a:buFontTx/>
              <a:tabLst/>
            </a:pPr>
            <a:r>
              <a:rPr lang="en-US"/>
              <a:t>Click to edit Master Text Styles</a:t>
            </a:r>
          </a:p>
        </p:txBody>
      </p:sp>
      <p:grpSp>
        <p:nvGrpSpPr>
          <p:cNvPr id="6" name="Group 5">
            <a:extLst>
              <a:ext uri="{FF2B5EF4-FFF2-40B4-BE49-F238E27FC236}">
                <a16:creationId xmlns:a16="http://schemas.microsoft.com/office/drawing/2014/main" id="{1D833638-F159-7285-AEF0-7BFFB935BE58}"/>
              </a:ext>
            </a:extLst>
          </p:cNvPr>
          <p:cNvGrpSpPr/>
          <p:nvPr/>
        </p:nvGrpSpPr>
        <p:grpSpPr>
          <a:xfrm>
            <a:off x="258763" y="6076492"/>
            <a:ext cx="11674474" cy="556326"/>
            <a:chOff x="516777" y="5970488"/>
            <a:chExt cx="11674474" cy="556325"/>
          </a:xfrm>
        </p:grpSpPr>
        <p:sp>
          <p:nvSpPr>
            <p:cNvPr id="8" name="TextBox 7">
              <a:extLst>
                <a:ext uri="{FF2B5EF4-FFF2-40B4-BE49-F238E27FC236}">
                  <a16:creationId xmlns:a16="http://schemas.microsoft.com/office/drawing/2014/main" id="{2DFA04AA-DC0B-0FEC-81AE-517043E18831}"/>
                </a:ext>
              </a:extLst>
            </p:cNvPr>
            <p:cNvSpPr txBox="1"/>
            <p:nvPr/>
          </p:nvSpPr>
          <p:spPr>
            <a:xfrm>
              <a:off x="4407525" y="6155195"/>
              <a:ext cx="3892979" cy="371614"/>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rgbClr val="F2EFEE">
                      <a:lumMod val="75000"/>
                    </a:srgbClr>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A95F4055-60A9-D084-C512-740B8B1312D7}"/>
                </a:ext>
              </a:extLst>
            </p:cNvPr>
            <p:cNvSpPr txBox="1"/>
            <p:nvPr/>
          </p:nvSpPr>
          <p:spPr>
            <a:xfrm>
              <a:off x="516777" y="6155199"/>
              <a:ext cx="4108337" cy="371614"/>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08D3CC96-4BD5-D29B-ABA1-D9763506951C}"/>
                </a:ext>
              </a:extLst>
            </p:cNvPr>
            <p:cNvCxnSpPr>
              <a:cxnSpLocks/>
            </p:cNvCxnSpPr>
            <p:nvPr/>
          </p:nvCxnSpPr>
          <p:spPr>
            <a:xfrm>
              <a:off x="578371" y="5970488"/>
              <a:ext cx="11612880" cy="0"/>
            </a:xfrm>
            <a:prstGeom prst="line">
              <a:avLst/>
            </a:prstGeom>
            <a:noFill/>
            <a:ln w="6350" cap="flat" cmpd="sng" algn="ctr">
              <a:solidFill>
                <a:srgbClr val="F2EFEE">
                  <a:lumMod val="65000"/>
                </a:srgbClr>
              </a:solidFill>
              <a:prstDash val="solid"/>
              <a:miter lim="800000"/>
            </a:ln>
            <a:effectLst/>
          </p:spPr>
        </p:cxnSp>
      </p:grpSp>
      <p:sp>
        <p:nvSpPr>
          <p:cNvPr id="27" name="Text Placeholder 26">
            <a:extLst>
              <a:ext uri="{FF2B5EF4-FFF2-40B4-BE49-F238E27FC236}">
                <a16:creationId xmlns:a16="http://schemas.microsoft.com/office/drawing/2014/main" id="{16ABAF13-F990-D299-91C2-2C8232B2669B}"/>
              </a:ext>
            </a:extLst>
          </p:cNvPr>
          <p:cNvSpPr>
            <a:spLocks noGrp="1"/>
          </p:cNvSpPr>
          <p:nvPr>
            <p:ph type="body" sz="quarter" idx="11" hasCustomPrompt="1"/>
          </p:nvPr>
        </p:nvSpPr>
        <p:spPr>
          <a:xfrm>
            <a:off x="4403616" y="1049454"/>
            <a:ext cx="7078002" cy="2286558"/>
          </a:xfrm>
        </p:spPr>
        <p:txBody>
          <a:bodyPr>
            <a:normAutofit/>
          </a:bodyPr>
          <a:lstStyle>
            <a:lvl1pPr marL="0" indent="0" algn="l" defTabSz="914400" rtl="0" eaLnBrk="1" latinLnBrk="0" hangingPunct="1">
              <a:lnSpc>
                <a:spcPts val="2900"/>
              </a:lnSpc>
              <a:spcBef>
                <a:spcPct val="0"/>
              </a:spcBef>
              <a:buClr>
                <a:srgbClr val="00A663"/>
              </a:buClr>
              <a:buSzPct val="100000"/>
              <a:buFont typeface="Arial" panose="020B0604020202020204" pitchFamily="34" charset="0"/>
              <a:buChar char="•"/>
              <a:defRPr kumimoji="0" lang="en-US" sz="1600" b="0" i="0" u="none" strike="noStrike" kern="1200" cap="none" spc="0" normalizeH="0" baseline="0" dirty="0" smtClean="0">
                <a:ln>
                  <a:noFill/>
                </a:ln>
                <a:solidFill>
                  <a:srgbClr val="797979"/>
                </a:solidFill>
                <a:effectLst/>
                <a:uLnTx/>
                <a:uFillTx/>
                <a:latin typeface="Arial" panose="020B0604020202020204" pitchFamily="34" charset="0"/>
                <a:ea typeface="+mn-ea"/>
                <a:cs typeface="Arial" panose="020B0604020202020204" pitchFamily="34" charset="0"/>
              </a:defRPr>
            </a:lvl1pPr>
            <a:lvl2pPr marL="0" algn="l" defTabSz="914400" rtl="0" eaLnBrk="1" latinLnBrk="0" hangingPunct="1">
              <a:lnSpc>
                <a:spcPts val="2900"/>
              </a:lnSpc>
              <a:spcBef>
                <a:spcPct val="0"/>
              </a:spcBef>
              <a:buClr>
                <a:srgbClr val="00A663"/>
              </a:buClr>
              <a:buSzPct val="150000"/>
              <a:buNone/>
              <a:defRPr lang="en-US" sz="1700" b="1" kern="1200" spc="100" dirty="0" smtClean="0">
                <a:solidFill>
                  <a:srgbClr val="005558"/>
                </a:solidFill>
                <a:latin typeface="Arial"/>
                <a:ea typeface="DIN Condensed" panose="020B0606040000020204" pitchFamily="34" charset="77"/>
                <a:cs typeface="Arial"/>
              </a:defRPr>
            </a:lvl2pPr>
            <a:lvl3pPr marL="0" algn="l" defTabSz="914400" rtl="0" eaLnBrk="1" latinLnBrk="0" hangingPunct="1">
              <a:lnSpc>
                <a:spcPts val="2900"/>
              </a:lnSpc>
              <a:spcBef>
                <a:spcPct val="0"/>
              </a:spcBef>
              <a:buClr>
                <a:srgbClr val="00A663"/>
              </a:buClr>
              <a:buSzPct val="150000"/>
              <a:buNone/>
              <a:defRPr lang="en-US" sz="1700" b="1" kern="1200" spc="100" dirty="0" smtClean="0">
                <a:solidFill>
                  <a:srgbClr val="005558"/>
                </a:solidFill>
                <a:latin typeface="Arial"/>
                <a:ea typeface="DIN Condensed" panose="020B0606040000020204" pitchFamily="34" charset="77"/>
                <a:cs typeface="Arial"/>
              </a:defRPr>
            </a:lvl3pPr>
            <a:lvl4pPr marL="0" algn="l" defTabSz="914400" rtl="0" eaLnBrk="1" latinLnBrk="0" hangingPunct="1">
              <a:lnSpc>
                <a:spcPts val="2900"/>
              </a:lnSpc>
              <a:spcBef>
                <a:spcPct val="0"/>
              </a:spcBef>
              <a:buClr>
                <a:srgbClr val="00A663"/>
              </a:buClr>
              <a:buSzPct val="150000"/>
              <a:buNone/>
              <a:defRPr lang="en-US" sz="1700" b="1" kern="1200" spc="100" dirty="0" smtClean="0">
                <a:solidFill>
                  <a:srgbClr val="005558"/>
                </a:solidFill>
                <a:latin typeface="Arial"/>
                <a:ea typeface="DIN Condensed" panose="020B0606040000020204" pitchFamily="34" charset="77"/>
                <a:cs typeface="Arial"/>
              </a:defRPr>
            </a:lvl4pPr>
            <a:lvl5pPr marL="0" algn="l" defTabSz="914400" rtl="0" eaLnBrk="1" latinLnBrk="0" hangingPunct="1">
              <a:lnSpc>
                <a:spcPts val="2900"/>
              </a:lnSpc>
              <a:spcBef>
                <a:spcPct val="0"/>
              </a:spcBef>
              <a:buClr>
                <a:srgbClr val="00A663"/>
              </a:buClr>
              <a:buSzPct val="150000"/>
              <a:buNone/>
              <a:defRPr lang="en-US" sz="1700" b="1" kern="1200" spc="100" dirty="0">
                <a:solidFill>
                  <a:srgbClr val="005558"/>
                </a:solidFill>
                <a:latin typeface="Arial"/>
                <a:ea typeface="DIN Condensed" panose="020B0606040000020204" pitchFamily="34" charset="77"/>
                <a:cs typeface="Arial"/>
              </a:defRPr>
            </a:lvl5pPr>
          </a:lstStyle>
          <a:p>
            <a:pPr marL="285750" lvl="0" indent="-285750" algn="l" defTabSz="914126" rtl="0" eaLnBrk="1" latinLnBrk="0" hangingPunct="1">
              <a:lnSpc>
                <a:spcPct val="90000"/>
              </a:lnSpc>
              <a:spcBef>
                <a:spcPts val="1000"/>
              </a:spcBef>
            </a:pPr>
            <a:r>
              <a:rPr lang="en-US"/>
              <a:t>Click to edit Master Text Styles</a:t>
            </a:r>
          </a:p>
        </p:txBody>
      </p:sp>
      <p:sp>
        <p:nvSpPr>
          <p:cNvPr id="4" name="Text Placeholder 26">
            <a:extLst>
              <a:ext uri="{FF2B5EF4-FFF2-40B4-BE49-F238E27FC236}">
                <a16:creationId xmlns:a16="http://schemas.microsoft.com/office/drawing/2014/main" id="{AA12605D-3CA9-A929-3063-2B3B01F1B213}"/>
              </a:ext>
            </a:extLst>
          </p:cNvPr>
          <p:cNvSpPr>
            <a:spLocks noGrp="1"/>
          </p:cNvSpPr>
          <p:nvPr>
            <p:ph type="body" sz="quarter" idx="12" hasCustomPrompt="1"/>
          </p:nvPr>
        </p:nvSpPr>
        <p:spPr>
          <a:xfrm>
            <a:off x="4403616" y="620703"/>
            <a:ext cx="7078002" cy="420884"/>
          </a:xfrm>
        </p:spPr>
        <p:txBody>
          <a:bodyPr anchor="b">
            <a:spAutoFit/>
          </a:bodyPr>
          <a:lstStyle>
            <a:lvl1pPr marL="0" algn="l" defTabSz="914400" rtl="0" eaLnBrk="1" latinLnBrk="0" hangingPunct="1">
              <a:lnSpc>
                <a:spcPts val="2900"/>
              </a:lnSpc>
              <a:spcBef>
                <a:spcPct val="0"/>
              </a:spcBef>
              <a:buClr>
                <a:srgbClr val="00A663"/>
              </a:buClr>
              <a:buSzPct val="150000"/>
              <a:buNone/>
              <a:defRPr lang="en-US" sz="1700" b="1" kern="1200" cap="all" spc="100" baseline="0" dirty="0" smtClean="0">
                <a:solidFill>
                  <a:srgbClr val="005558"/>
                </a:solidFill>
                <a:latin typeface="Arial"/>
                <a:ea typeface="DIN Condensed" panose="020B0606040000020204" pitchFamily="34" charset="77"/>
                <a:cs typeface="Arial"/>
              </a:defRPr>
            </a:lvl1pPr>
            <a:lvl2pPr marL="0" algn="l" defTabSz="914400" rtl="0" eaLnBrk="1" latinLnBrk="0" hangingPunct="1">
              <a:lnSpc>
                <a:spcPts val="2900"/>
              </a:lnSpc>
              <a:spcBef>
                <a:spcPct val="0"/>
              </a:spcBef>
              <a:buClr>
                <a:srgbClr val="00A663"/>
              </a:buClr>
              <a:buSzPct val="150000"/>
              <a:buNone/>
              <a:defRPr lang="en-US" sz="1700" b="1" kern="1200" spc="100" dirty="0" smtClean="0">
                <a:solidFill>
                  <a:srgbClr val="005558"/>
                </a:solidFill>
                <a:latin typeface="Arial"/>
                <a:ea typeface="DIN Condensed" panose="020B0606040000020204" pitchFamily="34" charset="77"/>
                <a:cs typeface="Arial"/>
              </a:defRPr>
            </a:lvl2pPr>
            <a:lvl3pPr marL="0" algn="l" defTabSz="914400" rtl="0" eaLnBrk="1" latinLnBrk="0" hangingPunct="1">
              <a:lnSpc>
                <a:spcPts val="2900"/>
              </a:lnSpc>
              <a:spcBef>
                <a:spcPct val="0"/>
              </a:spcBef>
              <a:buClr>
                <a:srgbClr val="00A663"/>
              </a:buClr>
              <a:buSzPct val="150000"/>
              <a:buNone/>
              <a:defRPr lang="en-US" sz="1700" b="1" kern="1200" spc="100" dirty="0" smtClean="0">
                <a:solidFill>
                  <a:srgbClr val="005558"/>
                </a:solidFill>
                <a:latin typeface="Arial"/>
                <a:ea typeface="DIN Condensed" panose="020B0606040000020204" pitchFamily="34" charset="77"/>
                <a:cs typeface="Arial"/>
              </a:defRPr>
            </a:lvl3pPr>
            <a:lvl4pPr marL="0" algn="l" defTabSz="914400" rtl="0" eaLnBrk="1" latinLnBrk="0" hangingPunct="1">
              <a:lnSpc>
                <a:spcPts val="2900"/>
              </a:lnSpc>
              <a:spcBef>
                <a:spcPct val="0"/>
              </a:spcBef>
              <a:buClr>
                <a:srgbClr val="00A663"/>
              </a:buClr>
              <a:buSzPct val="150000"/>
              <a:buNone/>
              <a:defRPr lang="en-US" sz="1700" b="1" kern="1200" spc="100" dirty="0" smtClean="0">
                <a:solidFill>
                  <a:srgbClr val="005558"/>
                </a:solidFill>
                <a:latin typeface="Arial"/>
                <a:ea typeface="DIN Condensed" panose="020B0606040000020204" pitchFamily="34" charset="77"/>
                <a:cs typeface="Arial"/>
              </a:defRPr>
            </a:lvl4pPr>
            <a:lvl5pPr marL="0" algn="l" defTabSz="914400" rtl="0" eaLnBrk="1" latinLnBrk="0" hangingPunct="1">
              <a:lnSpc>
                <a:spcPts val="2900"/>
              </a:lnSpc>
              <a:spcBef>
                <a:spcPct val="0"/>
              </a:spcBef>
              <a:buClr>
                <a:srgbClr val="00A663"/>
              </a:buClr>
              <a:buSzPct val="150000"/>
              <a:buNone/>
              <a:defRPr lang="en-US" sz="1700" b="1" kern="1200" spc="100" dirty="0">
                <a:solidFill>
                  <a:srgbClr val="005558"/>
                </a:solidFill>
                <a:latin typeface="Arial"/>
                <a:ea typeface="DIN Condensed" panose="020B0606040000020204" pitchFamily="34" charset="77"/>
                <a:cs typeface="Arial"/>
              </a:defRPr>
            </a:lvl5pPr>
          </a:lstStyle>
          <a:p>
            <a:pPr lvl="0"/>
            <a:r>
              <a:rPr lang="en-US"/>
              <a:t>Click to edit Master Text Styles</a:t>
            </a:r>
          </a:p>
        </p:txBody>
      </p:sp>
      <p:sp>
        <p:nvSpPr>
          <p:cNvPr id="5" name="Text Placeholder 26">
            <a:extLst>
              <a:ext uri="{FF2B5EF4-FFF2-40B4-BE49-F238E27FC236}">
                <a16:creationId xmlns:a16="http://schemas.microsoft.com/office/drawing/2014/main" id="{07F1B77B-D2DA-678A-F6FE-175CF7FB23F2}"/>
              </a:ext>
            </a:extLst>
          </p:cNvPr>
          <p:cNvSpPr>
            <a:spLocks noGrp="1"/>
          </p:cNvSpPr>
          <p:nvPr>
            <p:ph type="body" sz="quarter" idx="13" hasCustomPrompt="1"/>
          </p:nvPr>
        </p:nvSpPr>
        <p:spPr>
          <a:xfrm>
            <a:off x="4403616" y="4252355"/>
            <a:ext cx="7078002" cy="1604170"/>
          </a:xfrm>
        </p:spPr>
        <p:txBody>
          <a:bodyPr>
            <a:normAutofit/>
          </a:bodyPr>
          <a:lstStyle>
            <a:lvl1pPr marL="0" indent="0" algn="l" defTabSz="914400" rtl="0" eaLnBrk="1" latinLnBrk="0" hangingPunct="1">
              <a:lnSpc>
                <a:spcPts val="2900"/>
              </a:lnSpc>
              <a:spcBef>
                <a:spcPct val="0"/>
              </a:spcBef>
              <a:buClr>
                <a:srgbClr val="00A663"/>
              </a:buClr>
              <a:buSzPct val="100000"/>
              <a:buFont typeface="Arial" panose="020B0604020202020204" pitchFamily="34" charset="0"/>
              <a:buChar char="•"/>
              <a:defRPr kumimoji="0" lang="en-US" sz="1600" b="0" i="0" u="none" strike="noStrike" kern="1200" cap="none" spc="0" normalizeH="0" baseline="0" dirty="0" smtClean="0">
                <a:ln>
                  <a:noFill/>
                </a:ln>
                <a:solidFill>
                  <a:srgbClr val="797979"/>
                </a:solidFill>
                <a:effectLst/>
                <a:uLnTx/>
                <a:uFillTx/>
                <a:latin typeface="Arial" panose="020B0604020202020204" pitchFamily="34" charset="0"/>
                <a:ea typeface="+mn-ea"/>
                <a:cs typeface="Arial" panose="020B0604020202020204" pitchFamily="34" charset="0"/>
              </a:defRPr>
            </a:lvl1pPr>
            <a:lvl2pPr marL="0" algn="l" defTabSz="914400" rtl="0" eaLnBrk="1" latinLnBrk="0" hangingPunct="1">
              <a:lnSpc>
                <a:spcPts val="2900"/>
              </a:lnSpc>
              <a:spcBef>
                <a:spcPct val="0"/>
              </a:spcBef>
              <a:buClr>
                <a:srgbClr val="00A663"/>
              </a:buClr>
              <a:buSzPct val="150000"/>
              <a:buNone/>
              <a:defRPr lang="en-US" sz="1700" b="1" kern="1200" spc="100" dirty="0" smtClean="0">
                <a:solidFill>
                  <a:srgbClr val="005558"/>
                </a:solidFill>
                <a:latin typeface="Arial"/>
                <a:ea typeface="DIN Condensed" panose="020B0606040000020204" pitchFamily="34" charset="77"/>
                <a:cs typeface="Arial"/>
              </a:defRPr>
            </a:lvl2pPr>
            <a:lvl3pPr marL="0" algn="l" defTabSz="914400" rtl="0" eaLnBrk="1" latinLnBrk="0" hangingPunct="1">
              <a:lnSpc>
                <a:spcPts val="2900"/>
              </a:lnSpc>
              <a:spcBef>
                <a:spcPct val="0"/>
              </a:spcBef>
              <a:buClr>
                <a:srgbClr val="00A663"/>
              </a:buClr>
              <a:buSzPct val="150000"/>
              <a:buNone/>
              <a:defRPr lang="en-US" sz="1700" b="1" kern="1200" spc="100" dirty="0" smtClean="0">
                <a:solidFill>
                  <a:srgbClr val="005558"/>
                </a:solidFill>
                <a:latin typeface="Arial"/>
                <a:ea typeface="DIN Condensed" panose="020B0606040000020204" pitchFamily="34" charset="77"/>
                <a:cs typeface="Arial"/>
              </a:defRPr>
            </a:lvl3pPr>
            <a:lvl4pPr marL="0" algn="l" defTabSz="914400" rtl="0" eaLnBrk="1" latinLnBrk="0" hangingPunct="1">
              <a:lnSpc>
                <a:spcPts val="2900"/>
              </a:lnSpc>
              <a:spcBef>
                <a:spcPct val="0"/>
              </a:spcBef>
              <a:buClr>
                <a:srgbClr val="00A663"/>
              </a:buClr>
              <a:buSzPct val="150000"/>
              <a:buNone/>
              <a:defRPr lang="en-US" sz="1700" b="1" kern="1200" spc="100" dirty="0" smtClean="0">
                <a:solidFill>
                  <a:srgbClr val="005558"/>
                </a:solidFill>
                <a:latin typeface="Arial"/>
                <a:ea typeface="DIN Condensed" panose="020B0606040000020204" pitchFamily="34" charset="77"/>
                <a:cs typeface="Arial"/>
              </a:defRPr>
            </a:lvl4pPr>
            <a:lvl5pPr marL="0" algn="l" defTabSz="914400" rtl="0" eaLnBrk="1" latinLnBrk="0" hangingPunct="1">
              <a:lnSpc>
                <a:spcPts val="2900"/>
              </a:lnSpc>
              <a:spcBef>
                <a:spcPct val="0"/>
              </a:spcBef>
              <a:buClr>
                <a:srgbClr val="00A663"/>
              </a:buClr>
              <a:buSzPct val="150000"/>
              <a:buNone/>
              <a:defRPr lang="en-US" sz="1700" b="1" kern="1200" spc="100" dirty="0">
                <a:solidFill>
                  <a:srgbClr val="005558"/>
                </a:solidFill>
                <a:latin typeface="Arial"/>
                <a:ea typeface="DIN Condensed" panose="020B0606040000020204" pitchFamily="34" charset="77"/>
                <a:cs typeface="Arial"/>
              </a:defRPr>
            </a:lvl5pPr>
          </a:lstStyle>
          <a:p>
            <a:pPr marL="285750" lvl="0" indent="-285750" algn="l" defTabSz="914126" rtl="0" eaLnBrk="1" latinLnBrk="0" hangingPunct="1">
              <a:lnSpc>
                <a:spcPct val="90000"/>
              </a:lnSpc>
              <a:spcBef>
                <a:spcPts val="1000"/>
              </a:spcBef>
            </a:pPr>
            <a:r>
              <a:rPr lang="en-US"/>
              <a:t>Click to edit Master Text Styles</a:t>
            </a:r>
          </a:p>
        </p:txBody>
      </p:sp>
      <p:sp>
        <p:nvSpPr>
          <p:cNvPr id="13" name="Text Placeholder 26">
            <a:extLst>
              <a:ext uri="{FF2B5EF4-FFF2-40B4-BE49-F238E27FC236}">
                <a16:creationId xmlns:a16="http://schemas.microsoft.com/office/drawing/2014/main" id="{0B6379CF-95B1-9EEE-7E44-136741EF5374}"/>
              </a:ext>
            </a:extLst>
          </p:cNvPr>
          <p:cNvSpPr>
            <a:spLocks noGrp="1"/>
          </p:cNvSpPr>
          <p:nvPr>
            <p:ph type="body" sz="quarter" idx="14" hasCustomPrompt="1"/>
          </p:nvPr>
        </p:nvSpPr>
        <p:spPr>
          <a:xfrm>
            <a:off x="4403616" y="3823604"/>
            <a:ext cx="7078002" cy="420884"/>
          </a:xfrm>
        </p:spPr>
        <p:txBody>
          <a:bodyPr anchor="b">
            <a:spAutoFit/>
          </a:bodyPr>
          <a:lstStyle>
            <a:lvl1pPr marL="0" algn="l" defTabSz="914400" rtl="0" eaLnBrk="1" latinLnBrk="0" hangingPunct="1">
              <a:lnSpc>
                <a:spcPts val="2900"/>
              </a:lnSpc>
              <a:spcBef>
                <a:spcPct val="0"/>
              </a:spcBef>
              <a:buClr>
                <a:srgbClr val="00A663"/>
              </a:buClr>
              <a:buSzPct val="150000"/>
              <a:buNone/>
              <a:defRPr lang="en-US" sz="1700" b="1" kern="1200" cap="all" spc="100" baseline="0" dirty="0" smtClean="0">
                <a:solidFill>
                  <a:srgbClr val="005558"/>
                </a:solidFill>
                <a:latin typeface="Arial"/>
                <a:ea typeface="DIN Condensed" panose="020B0606040000020204" pitchFamily="34" charset="77"/>
                <a:cs typeface="Arial"/>
              </a:defRPr>
            </a:lvl1pPr>
            <a:lvl2pPr marL="0" algn="l" defTabSz="914400" rtl="0" eaLnBrk="1" latinLnBrk="0" hangingPunct="1">
              <a:lnSpc>
                <a:spcPts val="2900"/>
              </a:lnSpc>
              <a:spcBef>
                <a:spcPct val="0"/>
              </a:spcBef>
              <a:buClr>
                <a:srgbClr val="00A663"/>
              </a:buClr>
              <a:buSzPct val="150000"/>
              <a:buNone/>
              <a:defRPr lang="en-US" sz="1700" b="1" kern="1200" spc="100" dirty="0" smtClean="0">
                <a:solidFill>
                  <a:srgbClr val="005558"/>
                </a:solidFill>
                <a:latin typeface="Arial"/>
                <a:ea typeface="DIN Condensed" panose="020B0606040000020204" pitchFamily="34" charset="77"/>
                <a:cs typeface="Arial"/>
              </a:defRPr>
            </a:lvl2pPr>
            <a:lvl3pPr marL="0" algn="l" defTabSz="914400" rtl="0" eaLnBrk="1" latinLnBrk="0" hangingPunct="1">
              <a:lnSpc>
                <a:spcPts val="2900"/>
              </a:lnSpc>
              <a:spcBef>
                <a:spcPct val="0"/>
              </a:spcBef>
              <a:buClr>
                <a:srgbClr val="00A663"/>
              </a:buClr>
              <a:buSzPct val="150000"/>
              <a:buNone/>
              <a:defRPr lang="en-US" sz="1700" b="1" kern="1200" spc="100" dirty="0" smtClean="0">
                <a:solidFill>
                  <a:srgbClr val="005558"/>
                </a:solidFill>
                <a:latin typeface="Arial"/>
                <a:ea typeface="DIN Condensed" panose="020B0606040000020204" pitchFamily="34" charset="77"/>
                <a:cs typeface="Arial"/>
              </a:defRPr>
            </a:lvl3pPr>
            <a:lvl4pPr marL="0" algn="l" defTabSz="914400" rtl="0" eaLnBrk="1" latinLnBrk="0" hangingPunct="1">
              <a:lnSpc>
                <a:spcPts val="2900"/>
              </a:lnSpc>
              <a:spcBef>
                <a:spcPct val="0"/>
              </a:spcBef>
              <a:buClr>
                <a:srgbClr val="00A663"/>
              </a:buClr>
              <a:buSzPct val="150000"/>
              <a:buNone/>
              <a:defRPr lang="en-US" sz="1700" b="1" kern="1200" spc="100" dirty="0" smtClean="0">
                <a:solidFill>
                  <a:srgbClr val="005558"/>
                </a:solidFill>
                <a:latin typeface="Arial"/>
                <a:ea typeface="DIN Condensed" panose="020B0606040000020204" pitchFamily="34" charset="77"/>
                <a:cs typeface="Arial"/>
              </a:defRPr>
            </a:lvl4pPr>
            <a:lvl5pPr marL="0" algn="l" defTabSz="914400" rtl="0" eaLnBrk="1" latinLnBrk="0" hangingPunct="1">
              <a:lnSpc>
                <a:spcPts val="2900"/>
              </a:lnSpc>
              <a:spcBef>
                <a:spcPct val="0"/>
              </a:spcBef>
              <a:buClr>
                <a:srgbClr val="00A663"/>
              </a:buClr>
              <a:buSzPct val="150000"/>
              <a:buNone/>
              <a:defRPr lang="en-US" sz="1700" b="1" kern="1200" spc="100" dirty="0">
                <a:solidFill>
                  <a:srgbClr val="005558"/>
                </a:solidFill>
                <a:latin typeface="Arial"/>
                <a:ea typeface="DIN Condensed" panose="020B0606040000020204" pitchFamily="34" charset="77"/>
                <a:cs typeface="Arial"/>
              </a:defRPr>
            </a:lvl5pPr>
          </a:lstStyle>
          <a:p>
            <a:pPr lvl="0"/>
            <a:r>
              <a:rPr lang="en-US"/>
              <a:t>Click to edit Master Text Styles</a:t>
            </a:r>
          </a:p>
        </p:txBody>
      </p:sp>
      <p:cxnSp>
        <p:nvCxnSpPr>
          <p:cNvPr id="14" name="Straight Connector 13">
            <a:extLst>
              <a:ext uri="{FF2B5EF4-FFF2-40B4-BE49-F238E27FC236}">
                <a16:creationId xmlns:a16="http://schemas.microsoft.com/office/drawing/2014/main" id="{168E18CC-19C3-FEA6-7011-6142C46F9201}"/>
              </a:ext>
            </a:extLst>
          </p:cNvPr>
          <p:cNvCxnSpPr>
            <a:cxnSpLocks/>
          </p:cNvCxnSpPr>
          <p:nvPr userDrawn="1"/>
        </p:nvCxnSpPr>
        <p:spPr>
          <a:xfrm>
            <a:off x="4403615" y="3579808"/>
            <a:ext cx="6910380" cy="0"/>
          </a:xfrm>
          <a:prstGeom prst="line">
            <a:avLst/>
          </a:prstGeom>
          <a:ln>
            <a:solidFill>
              <a:srgbClr val="3CB584"/>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121BABCE-0FE3-ACE3-A842-9EB355D0516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491024" y="6188322"/>
            <a:ext cx="1442213" cy="480737"/>
          </a:xfrm>
          <a:prstGeom prst="rect">
            <a:avLst/>
          </a:prstGeom>
        </p:spPr>
      </p:pic>
    </p:spTree>
    <p:extLst>
      <p:ext uri="{BB962C8B-B14F-4D97-AF65-F5344CB8AC3E}">
        <p14:creationId xmlns:p14="http://schemas.microsoft.com/office/powerpoint/2010/main" val="1387019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A292FEE-4DF7-6D2F-0939-1C3C7098C8FA}"/>
              </a:ext>
            </a:extLst>
          </p:cNvPr>
          <p:cNvSpPr/>
          <p:nvPr userDrawn="1"/>
        </p:nvSpPr>
        <p:spPr>
          <a:xfrm>
            <a:off x="0" y="6069064"/>
            <a:ext cx="12192000" cy="788936"/>
          </a:xfrm>
          <a:prstGeom prst="rect">
            <a:avLst/>
          </a:prstGeom>
          <a:solidFill>
            <a:srgbClr val="F2EFE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2EFE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CFC706DC-CDC4-E13D-67F9-B8AF08B17D9D}"/>
              </a:ext>
            </a:extLst>
          </p:cNvPr>
          <p:cNvSpPr/>
          <p:nvPr userDrawn="1"/>
        </p:nvSpPr>
        <p:spPr>
          <a:xfrm>
            <a:off x="3657600" y="0"/>
            <a:ext cx="8534400" cy="6858000"/>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609493"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2EFEE"/>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A089173F-CE2F-39D3-0DBC-BA9DF50E514A}"/>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46CFE5C9-5731-BE30-09F7-DECF77D638F3}"/>
              </a:ext>
            </a:extLst>
          </p:cNvPr>
          <p:cNvCxnSpPr>
            <a:cxnSpLocks/>
          </p:cNvCxnSpPr>
          <p:nvPr userDrawn="1"/>
        </p:nvCxnSpPr>
        <p:spPr>
          <a:xfrm>
            <a:off x="320357" y="6076498"/>
            <a:ext cx="11612880" cy="0"/>
          </a:xfrm>
          <a:prstGeom prst="line">
            <a:avLst/>
          </a:prstGeom>
          <a:noFill/>
          <a:ln w="6350" cap="flat" cmpd="sng" algn="ctr">
            <a:solidFill>
              <a:srgbClr val="F2EFEE">
                <a:lumMod val="65000"/>
              </a:srgbClr>
            </a:solidFill>
            <a:prstDash val="solid"/>
            <a:miter lim="800000"/>
          </a:ln>
          <a:effectLst/>
        </p:spPr>
      </p:cxnSp>
      <p:sp>
        <p:nvSpPr>
          <p:cNvPr id="20" name="TextBox 19">
            <a:extLst>
              <a:ext uri="{FF2B5EF4-FFF2-40B4-BE49-F238E27FC236}">
                <a16:creationId xmlns:a16="http://schemas.microsoft.com/office/drawing/2014/main" id="{943064EE-4E9D-90A5-2570-21975AFD3267}"/>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rgbClr val="F2EFEE">
                    <a:lumMod val="75000"/>
                  </a:srgbClr>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endParaRPr>
          </a:p>
        </p:txBody>
      </p:sp>
      <p:pic>
        <p:nvPicPr>
          <p:cNvPr id="2" name="Picture 1" descr="A black and white sign with white text&#10;&#10;AI-generated content may be incorrect.">
            <a:extLst>
              <a:ext uri="{FF2B5EF4-FFF2-40B4-BE49-F238E27FC236}">
                <a16:creationId xmlns:a16="http://schemas.microsoft.com/office/drawing/2014/main" id="{A60BDBAB-034D-C4FB-9186-FC7C7C598B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83242" y="6181047"/>
            <a:ext cx="1449995" cy="483332"/>
          </a:xfrm>
          <a:prstGeom prst="rect">
            <a:avLst/>
          </a:prstGeom>
          <a:solidFill>
            <a:schemeClr val="accent2"/>
          </a:solidFill>
        </p:spPr>
      </p:pic>
    </p:spTree>
    <p:extLst>
      <p:ext uri="{BB962C8B-B14F-4D97-AF65-F5344CB8AC3E}">
        <p14:creationId xmlns:p14="http://schemas.microsoft.com/office/powerpoint/2010/main" val="2527572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10F1188-7B7F-5503-356D-ED7A576A29CF}"/>
              </a:ext>
            </a:extLst>
          </p:cNvPr>
          <p:cNvSpPr/>
          <p:nvPr userDrawn="1"/>
        </p:nvSpPr>
        <p:spPr>
          <a:xfrm>
            <a:off x="0" y="6069064"/>
            <a:ext cx="12192000" cy="788936"/>
          </a:xfrm>
          <a:prstGeom prst="rect">
            <a:avLst/>
          </a:prstGeom>
          <a:solidFill>
            <a:srgbClr val="F2EFE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2EFEE"/>
              </a:solidFill>
              <a:effectLst/>
              <a:uLnTx/>
              <a:uFillTx/>
              <a:latin typeface="Arial" panose="020B0604020202020204"/>
              <a:ea typeface="+mn-ea"/>
              <a:cs typeface="+mn-cs"/>
            </a:endParaRPr>
          </a:p>
        </p:txBody>
      </p:sp>
      <p:sp>
        <p:nvSpPr>
          <p:cNvPr id="23" name="Rectangle 22">
            <a:extLst>
              <a:ext uri="{FF2B5EF4-FFF2-40B4-BE49-F238E27FC236}">
                <a16:creationId xmlns:a16="http://schemas.microsoft.com/office/drawing/2014/main" id="{570180A7-D327-4B7C-4BA9-E9489BD38F27}"/>
              </a:ext>
            </a:extLst>
          </p:cNvPr>
          <p:cNvSpPr/>
          <p:nvPr userDrawn="1"/>
        </p:nvSpPr>
        <p:spPr>
          <a:xfrm>
            <a:off x="7315199" y="0"/>
            <a:ext cx="4876799" cy="6858000"/>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609493"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2EFEE"/>
              </a:solidFill>
              <a:effectLst/>
              <a:uLnTx/>
              <a:uFillTx/>
              <a:latin typeface="Arial" panose="020B0604020202020204"/>
              <a:ea typeface="+mn-ea"/>
              <a:cs typeface="+mn-cs"/>
            </a:endParaRPr>
          </a:p>
        </p:txBody>
      </p:sp>
      <p:grpSp>
        <p:nvGrpSpPr>
          <p:cNvPr id="14" name="Group 13">
            <a:extLst>
              <a:ext uri="{FF2B5EF4-FFF2-40B4-BE49-F238E27FC236}">
                <a16:creationId xmlns:a16="http://schemas.microsoft.com/office/drawing/2014/main" id="{F08C785B-C3EE-0137-1A71-28FF3BA8CF00}"/>
              </a:ext>
            </a:extLst>
          </p:cNvPr>
          <p:cNvGrpSpPr/>
          <p:nvPr/>
        </p:nvGrpSpPr>
        <p:grpSpPr>
          <a:xfrm>
            <a:off x="258763" y="6076498"/>
            <a:ext cx="11674474" cy="556320"/>
            <a:chOff x="516777" y="5970494"/>
            <a:chExt cx="11674474" cy="556319"/>
          </a:xfrm>
        </p:grpSpPr>
        <p:sp>
          <p:nvSpPr>
            <p:cNvPr id="17" name="TextBox 16">
              <a:extLst>
                <a:ext uri="{FF2B5EF4-FFF2-40B4-BE49-F238E27FC236}">
                  <a16:creationId xmlns:a16="http://schemas.microsoft.com/office/drawing/2014/main" id="{E3DA4983-BF5C-F098-7D81-BAC68BCE4769}"/>
                </a:ext>
              </a:extLst>
            </p:cNvPr>
            <p:cNvSpPr txBox="1"/>
            <p:nvPr/>
          </p:nvSpPr>
          <p:spPr>
            <a:xfrm>
              <a:off x="516777" y="6155199"/>
              <a:ext cx="4108337" cy="371614"/>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329EEF95-23C9-EED4-AA47-31A20C372E46}"/>
                </a:ext>
              </a:extLst>
            </p:cNvPr>
            <p:cNvCxnSpPr>
              <a:cxnSpLocks/>
            </p:cNvCxnSpPr>
            <p:nvPr/>
          </p:nvCxnSpPr>
          <p:spPr>
            <a:xfrm>
              <a:off x="578371" y="5970494"/>
              <a:ext cx="11612880" cy="0"/>
            </a:xfrm>
            <a:prstGeom prst="line">
              <a:avLst/>
            </a:prstGeom>
            <a:noFill/>
            <a:ln w="6350" cap="flat" cmpd="sng" algn="ctr">
              <a:solidFill>
                <a:srgbClr val="F2EFEE">
                  <a:lumMod val="65000"/>
                </a:srgbClr>
              </a:solidFill>
              <a:prstDash val="solid"/>
              <a:miter lim="800000"/>
            </a:ln>
            <a:effectLst/>
          </p:spPr>
        </p:cxnSp>
      </p:grpSp>
      <p:sp>
        <p:nvSpPr>
          <p:cNvPr id="2" name="TextBox 1">
            <a:extLst>
              <a:ext uri="{FF2B5EF4-FFF2-40B4-BE49-F238E27FC236}">
                <a16:creationId xmlns:a16="http://schemas.microsoft.com/office/drawing/2014/main" id="{D9FF6456-EEE6-AE21-0E78-CEA91E8C8C41}"/>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rgbClr val="F2EFEE">
                    <a:lumMod val="75000"/>
                  </a:srgbClr>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endParaRPr>
          </a:p>
        </p:txBody>
      </p:sp>
      <p:sp>
        <p:nvSpPr>
          <p:cNvPr id="11" name="Content Placeholder 2">
            <a:extLst>
              <a:ext uri="{FF2B5EF4-FFF2-40B4-BE49-F238E27FC236}">
                <a16:creationId xmlns:a16="http://schemas.microsoft.com/office/drawing/2014/main" id="{9B7F18A5-447D-AE19-7990-8E4915586894}"/>
              </a:ext>
            </a:extLst>
          </p:cNvPr>
          <p:cNvSpPr>
            <a:spLocks noGrp="1"/>
          </p:cNvSpPr>
          <p:nvPr>
            <p:ph idx="1"/>
          </p:nvPr>
        </p:nvSpPr>
        <p:spPr>
          <a:xfrm>
            <a:off x="510855" y="925513"/>
            <a:ext cx="6281832" cy="341632"/>
          </a:xfrm>
          <a:prstGeom prst="rect">
            <a:avLst/>
          </a:prstGeom>
        </p:spPr>
        <p:txBody>
          <a:bodyPr/>
          <a:lstStyle/>
          <a:p>
            <a:pPr lvl="0"/>
            <a:r>
              <a:rPr lang="en-US"/>
              <a:t>Click to edit Master text styles</a:t>
            </a:r>
          </a:p>
        </p:txBody>
      </p:sp>
      <p:sp>
        <p:nvSpPr>
          <p:cNvPr id="12" name="Title Placeholder 1">
            <a:extLst>
              <a:ext uri="{FF2B5EF4-FFF2-40B4-BE49-F238E27FC236}">
                <a16:creationId xmlns:a16="http://schemas.microsoft.com/office/drawing/2014/main" id="{3C9C5F14-E149-4219-0ABC-32670D55A703}"/>
              </a:ext>
            </a:extLst>
          </p:cNvPr>
          <p:cNvSpPr>
            <a:spLocks noGrp="1"/>
          </p:cNvSpPr>
          <p:nvPr>
            <p:ph type="title" hasCustomPrompt="1"/>
          </p:nvPr>
        </p:nvSpPr>
        <p:spPr>
          <a:xfrm>
            <a:off x="510855" y="481693"/>
            <a:ext cx="6281832" cy="632357"/>
          </a:xfrm>
          <a:prstGeom prst="rect">
            <a:avLst/>
          </a:prstGeom>
        </p:spPr>
        <p:txBody>
          <a:bodyPr vert="horz" lIns="91440" tIns="45720" rIns="91440" bIns="45720" rtlCol="0" anchor="t">
            <a:noAutofit/>
          </a:bodyPr>
          <a:lstStyle>
            <a:lvl1pPr>
              <a:lnSpc>
                <a:spcPct val="90000"/>
              </a:lnSpc>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a:t>
            </a:r>
          </a:p>
        </p:txBody>
      </p:sp>
      <p:pic>
        <p:nvPicPr>
          <p:cNvPr id="13" name="Picture 12" descr="A black and white sign with white text&#10;&#10;AI-generated content may be incorrect.">
            <a:extLst>
              <a:ext uri="{FF2B5EF4-FFF2-40B4-BE49-F238E27FC236}">
                <a16:creationId xmlns:a16="http://schemas.microsoft.com/office/drawing/2014/main" id="{9F3FED0E-ACD2-D7DB-B7D5-FEEBE74D7A2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83242" y="6181047"/>
            <a:ext cx="1449995" cy="483332"/>
          </a:xfrm>
          <a:prstGeom prst="rect">
            <a:avLst/>
          </a:prstGeom>
          <a:solidFill>
            <a:schemeClr val="accent2"/>
          </a:solidFill>
        </p:spPr>
      </p:pic>
    </p:spTree>
    <p:extLst>
      <p:ext uri="{BB962C8B-B14F-4D97-AF65-F5344CB8AC3E}">
        <p14:creationId xmlns:p14="http://schemas.microsoft.com/office/powerpoint/2010/main" val="679124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802FCFB-D19D-F6DB-607E-2762858C068E}"/>
              </a:ext>
            </a:extLst>
          </p:cNvPr>
          <p:cNvSpPr/>
          <p:nvPr userDrawn="1"/>
        </p:nvSpPr>
        <p:spPr>
          <a:xfrm>
            <a:off x="0" y="6069064"/>
            <a:ext cx="12192000" cy="788936"/>
          </a:xfrm>
          <a:prstGeom prst="rect">
            <a:avLst/>
          </a:prstGeom>
          <a:solidFill>
            <a:srgbClr val="F2EFE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2EFEE"/>
              </a:solidFill>
              <a:effectLst/>
              <a:uLnTx/>
              <a:uFillTx/>
              <a:latin typeface="Arial" panose="020B0604020202020204"/>
              <a:ea typeface="+mn-ea"/>
              <a:cs typeface="+mn-cs"/>
            </a:endParaRPr>
          </a:p>
        </p:txBody>
      </p:sp>
      <p:sp>
        <p:nvSpPr>
          <p:cNvPr id="2" name="Rounded Rectangle 19">
            <a:extLst>
              <a:ext uri="{FF2B5EF4-FFF2-40B4-BE49-F238E27FC236}">
                <a16:creationId xmlns:a16="http://schemas.microsoft.com/office/drawing/2014/main" id="{B2F0FEEA-CC6D-81C9-A5A7-261C097021AD}"/>
              </a:ext>
            </a:extLst>
          </p:cNvPr>
          <p:cNvSpPr/>
          <p:nvPr userDrawn="1"/>
        </p:nvSpPr>
        <p:spPr>
          <a:xfrm>
            <a:off x="8534400" y="3"/>
            <a:ext cx="3657600" cy="6857997"/>
          </a:xfrm>
          <a:prstGeom prst="roundRect">
            <a:avLst>
              <a:gd name="adj" fmla="val 0"/>
            </a:avLst>
          </a:prstGeom>
          <a:solidFill>
            <a:schemeClr val="accent2"/>
          </a:solidFill>
          <a:ln w="12700" cap="flat" cmpd="sng" algn="ctr">
            <a:noFill/>
            <a:prstDash val="solid"/>
            <a:miter lim="800000"/>
          </a:ln>
          <a:effectLst/>
        </p:spPr>
        <p:txBody>
          <a:bodyPr rtlCol="0" anchor="ctr"/>
          <a:lstStyle/>
          <a:p>
            <a:pPr marL="0" marR="0" lvl="0" indent="0" algn="ctr" defTabSz="609493"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5558"/>
              </a:solidFill>
              <a:effectLst/>
              <a:uLnTx/>
              <a:uFillTx/>
              <a:latin typeface="Arial" panose="020B0604020202020204"/>
              <a:ea typeface="+mn-ea"/>
              <a:cs typeface="+mn-cs"/>
            </a:endParaRPr>
          </a:p>
        </p:txBody>
      </p:sp>
      <p:sp>
        <p:nvSpPr>
          <p:cNvPr id="3" name="Content Placeholder 2">
            <a:extLst>
              <a:ext uri="{FF2B5EF4-FFF2-40B4-BE49-F238E27FC236}">
                <a16:creationId xmlns:a16="http://schemas.microsoft.com/office/drawing/2014/main" id="{49A929A1-B8AA-C54B-8838-A3CB0CAB875C}"/>
              </a:ext>
            </a:extLst>
          </p:cNvPr>
          <p:cNvSpPr>
            <a:spLocks noGrp="1"/>
          </p:cNvSpPr>
          <p:nvPr>
            <p:ph idx="1"/>
          </p:nvPr>
        </p:nvSpPr>
        <p:spPr>
          <a:xfrm>
            <a:off x="510854" y="925513"/>
            <a:ext cx="7457489" cy="341632"/>
          </a:xfrm>
          <a:prstGeom prst="rect">
            <a:avLst/>
          </a:prstGeom>
        </p:spPr>
        <p:txBody>
          <a:bodyPr/>
          <a:lstStyle/>
          <a:p>
            <a:pPr lvl="0"/>
            <a:r>
              <a:rPr lang="en-US"/>
              <a:t>Click to edit Master text styles</a:t>
            </a:r>
          </a:p>
        </p:txBody>
      </p:sp>
      <p:sp>
        <p:nvSpPr>
          <p:cNvPr id="4" name="Title Placeholder 1">
            <a:extLst>
              <a:ext uri="{FF2B5EF4-FFF2-40B4-BE49-F238E27FC236}">
                <a16:creationId xmlns:a16="http://schemas.microsoft.com/office/drawing/2014/main" id="{D06C1F68-51FB-339F-EF06-0313FEC17CAB}"/>
              </a:ext>
            </a:extLst>
          </p:cNvPr>
          <p:cNvSpPr>
            <a:spLocks noGrp="1"/>
          </p:cNvSpPr>
          <p:nvPr>
            <p:ph type="title" hasCustomPrompt="1"/>
          </p:nvPr>
        </p:nvSpPr>
        <p:spPr>
          <a:xfrm>
            <a:off x="510854" y="481693"/>
            <a:ext cx="7457489" cy="632357"/>
          </a:xfrm>
          <a:prstGeom prst="rect">
            <a:avLst/>
          </a:prstGeom>
        </p:spPr>
        <p:txBody>
          <a:bodyPr vert="horz" lIns="91440" tIns="45720" rIns="91440" bIns="45720" rtlCol="0" anchor="t">
            <a:noAutofit/>
          </a:bodyPr>
          <a:lstStyle>
            <a:lvl1pPr>
              <a:lnSpc>
                <a:spcPct val="90000"/>
              </a:lnSpc>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a:t>
            </a:r>
          </a:p>
        </p:txBody>
      </p:sp>
      <p:grpSp>
        <p:nvGrpSpPr>
          <p:cNvPr id="6" name="Group 5">
            <a:extLst>
              <a:ext uri="{FF2B5EF4-FFF2-40B4-BE49-F238E27FC236}">
                <a16:creationId xmlns:a16="http://schemas.microsoft.com/office/drawing/2014/main" id="{2C050034-4BD7-C299-CDDD-523072543474}"/>
              </a:ext>
            </a:extLst>
          </p:cNvPr>
          <p:cNvGrpSpPr/>
          <p:nvPr userDrawn="1"/>
        </p:nvGrpSpPr>
        <p:grpSpPr>
          <a:xfrm>
            <a:off x="258763" y="6076498"/>
            <a:ext cx="11674474" cy="556320"/>
            <a:chOff x="516777" y="5970494"/>
            <a:chExt cx="11674474" cy="556319"/>
          </a:xfrm>
        </p:grpSpPr>
        <p:sp>
          <p:nvSpPr>
            <p:cNvPr id="7" name="TextBox 6">
              <a:extLst>
                <a:ext uri="{FF2B5EF4-FFF2-40B4-BE49-F238E27FC236}">
                  <a16:creationId xmlns:a16="http://schemas.microsoft.com/office/drawing/2014/main" id="{DB81D44B-8CAC-7887-B5DA-12B4BA7C1D16}"/>
                </a:ext>
              </a:extLst>
            </p:cNvPr>
            <p:cNvSpPr txBox="1"/>
            <p:nvPr/>
          </p:nvSpPr>
          <p:spPr>
            <a:xfrm>
              <a:off x="516777" y="6155199"/>
              <a:ext cx="4108337" cy="371614"/>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939A3C4B-9C65-F8CB-594F-51DE9CA22E6F}"/>
                </a:ext>
              </a:extLst>
            </p:cNvPr>
            <p:cNvCxnSpPr>
              <a:cxnSpLocks/>
            </p:cNvCxnSpPr>
            <p:nvPr/>
          </p:nvCxnSpPr>
          <p:spPr>
            <a:xfrm>
              <a:off x="578371" y="5970494"/>
              <a:ext cx="11612880" cy="0"/>
            </a:xfrm>
            <a:prstGeom prst="line">
              <a:avLst/>
            </a:prstGeom>
            <a:noFill/>
            <a:ln w="6350" cap="flat" cmpd="sng" algn="ctr">
              <a:solidFill>
                <a:srgbClr val="F2EFEE">
                  <a:lumMod val="65000"/>
                </a:srgbClr>
              </a:solidFill>
              <a:prstDash val="solid"/>
              <a:miter lim="800000"/>
            </a:ln>
            <a:effectLst/>
          </p:spPr>
        </p:cxnSp>
      </p:grpSp>
      <p:sp>
        <p:nvSpPr>
          <p:cNvPr id="10" name="TextBox 9">
            <a:extLst>
              <a:ext uri="{FF2B5EF4-FFF2-40B4-BE49-F238E27FC236}">
                <a16:creationId xmlns:a16="http://schemas.microsoft.com/office/drawing/2014/main" id="{C669E36E-797E-310A-23BF-2556C231F1B2}"/>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rgbClr val="F2EFEE">
                    <a:lumMod val="75000"/>
                  </a:srgbClr>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endParaRPr>
          </a:p>
        </p:txBody>
      </p:sp>
      <p:pic>
        <p:nvPicPr>
          <p:cNvPr id="14" name="Picture 13" descr="A black and white sign with white text&#10;&#10;AI-generated content may be incorrect.">
            <a:extLst>
              <a:ext uri="{FF2B5EF4-FFF2-40B4-BE49-F238E27FC236}">
                <a16:creationId xmlns:a16="http://schemas.microsoft.com/office/drawing/2014/main" id="{701D3A31-C3A0-6D09-7B2B-5B7D5431121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83242" y="6181047"/>
            <a:ext cx="1449995" cy="483332"/>
          </a:xfrm>
          <a:prstGeom prst="rect">
            <a:avLst/>
          </a:prstGeom>
          <a:solidFill>
            <a:schemeClr val="accent2"/>
          </a:solidFill>
        </p:spPr>
      </p:pic>
    </p:spTree>
    <p:extLst>
      <p:ext uri="{BB962C8B-B14F-4D97-AF65-F5344CB8AC3E}">
        <p14:creationId xmlns:p14="http://schemas.microsoft.com/office/powerpoint/2010/main" val="1597094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Small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6600E-1608-BFE0-E2FB-4879B3DD1C4A}"/>
              </a:ext>
            </a:extLst>
          </p:cNvPr>
          <p:cNvSpPr>
            <a:spLocks noGrp="1"/>
          </p:cNvSpPr>
          <p:nvPr>
            <p:ph type="title"/>
          </p:nvPr>
        </p:nvSpPr>
        <p:spPr>
          <a:xfrm>
            <a:off x="510855" y="481693"/>
            <a:ext cx="11109960" cy="632357"/>
          </a:xfrm>
          <a:prstGeom prst="rect">
            <a:avLst/>
          </a:prstGeom>
        </p:spPr>
        <p:txBody>
          <a:bodyPr tIns="45720" anchor="t">
            <a:noAutofit/>
          </a:bodyPr>
          <a:lstStyle>
            <a:lvl1pPr>
              <a:defRPr sz="2800">
                <a:solidFill>
                  <a:srgbClr val="00A664"/>
                </a:solidFill>
              </a:defRPr>
            </a:lvl1pPr>
          </a:lstStyle>
          <a:p>
            <a:r>
              <a:rPr lang="en-US"/>
              <a:t>Click to edit Master title style</a:t>
            </a:r>
          </a:p>
        </p:txBody>
      </p:sp>
    </p:spTree>
    <p:extLst>
      <p:ext uri="{BB962C8B-B14F-4D97-AF65-F5344CB8AC3E}">
        <p14:creationId xmlns:p14="http://schemas.microsoft.com/office/powerpoint/2010/main" val="3319114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60EB3A7-38E5-D700-B2B9-C3C3C5A1558B}"/>
              </a:ext>
            </a:extLst>
          </p:cNvPr>
          <p:cNvSpPr/>
          <p:nvPr userDrawn="1"/>
        </p:nvSpPr>
        <p:spPr>
          <a:xfrm>
            <a:off x="0" y="6069064"/>
            <a:ext cx="12192000" cy="788936"/>
          </a:xfrm>
          <a:prstGeom prst="rect">
            <a:avLst/>
          </a:prstGeom>
          <a:solidFill>
            <a:srgbClr val="F2EFE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2EFEE"/>
              </a:solidFill>
              <a:effectLst/>
              <a:uLnTx/>
              <a:uFillTx/>
              <a:latin typeface="Arial" panose="020B0604020202020204"/>
              <a:ea typeface="+mn-ea"/>
              <a:cs typeface="+mn-cs"/>
            </a:endParaRPr>
          </a:p>
        </p:txBody>
      </p:sp>
      <p:sp>
        <p:nvSpPr>
          <p:cNvPr id="23" name="Rectangle 22">
            <a:extLst>
              <a:ext uri="{FF2B5EF4-FFF2-40B4-BE49-F238E27FC236}">
                <a16:creationId xmlns:a16="http://schemas.microsoft.com/office/drawing/2014/main" id="{570180A7-D327-4B7C-4BA9-E9489BD38F27}"/>
              </a:ext>
            </a:extLst>
          </p:cNvPr>
          <p:cNvSpPr/>
          <p:nvPr userDrawn="1"/>
        </p:nvSpPr>
        <p:spPr>
          <a:xfrm>
            <a:off x="4876800" y="0"/>
            <a:ext cx="7315200" cy="6858000"/>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609493"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2EFEE"/>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E3DA4983-BF5C-F098-7D81-BAC68BCE4769}"/>
              </a:ext>
            </a:extLst>
          </p:cNvPr>
          <p:cNvSpPr txBox="1"/>
          <p:nvPr/>
        </p:nvSpPr>
        <p:spPr>
          <a:xfrm>
            <a:off x="258763" y="6261203"/>
            <a:ext cx="4108337" cy="371615"/>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329EEF95-23C9-EED4-AA47-31A20C372E46}"/>
              </a:ext>
            </a:extLst>
          </p:cNvPr>
          <p:cNvCxnSpPr>
            <a:cxnSpLocks/>
          </p:cNvCxnSpPr>
          <p:nvPr/>
        </p:nvCxnSpPr>
        <p:spPr>
          <a:xfrm>
            <a:off x="320357" y="6076498"/>
            <a:ext cx="11612880" cy="0"/>
          </a:xfrm>
          <a:prstGeom prst="line">
            <a:avLst/>
          </a:prstGeom>
          <a:noFill/>
          <a:ln w="6350" cap="flat" cmpd="sng" algn="ctr">
            <a:solidFill>
              <a:srgbClr val="F2EFEE">
                <a:lumMod val="65000"/>
              </a:srgbClr>
            </a:solidFill>
            <a:prstDash val="solid"/>
            <a:miter lim="800000"/>
          </a:ln>
          <a:effectLst/>
        </p:spPr>
      </p:cxnSp>
      <p:sp>
        <p:nvSpPr>
          <p:cNvPr id="2" name="TextBox 1">
            <a:extLst>
              <a:ext uri="{FF2B5EF4-FFF2-40B4-BE49-F238E27FC236}">
                <a16:creationId xmlns:a16="http://schemas.microsoft.com/office/drawing/2014/main" id="{09AB9D60-06AD-85C2-B5F2-4BB5759A9CE7}"/>
              </a:ext>
            </a:extLst>
          </p:cNvPr>
          <p:cNvSpPr txBox="1"/>
          <p:nvPr/>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rgbClr val="F2EFEE">
                    <a:lumMod val="75000"/>
                  </a:srgbClr>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endParaRPr>
          </a:p>
        </p:txBody>
      </p:sp>
      <p:sp>
        <p:nvSpPr>
          <p:cNvPr id="8" name="Content Placeholder 2">
            <a:extLst>
              <a:ext uri="{FF2B5EF4-FFF2-40B4-BE49-F238E27FC236}">
                <a16:creationId xmlns:a16="http://schemas.microsoft.com/office/drawing/2014/main" id="{976E400E-F4E1-DAD0-71F5-AC5F3F72E2AA}"/>
              </a:ext>
            </a:extLst>
          </p:cNvPr>
          <p:cNvSpPr>
            <a:spLocks noGrp="1"/>
          </p:cNvSpPr>
          <p:nvPr>
            <p:ph idx="1"/>
          </p:nvPr>
        </p:nvSpPr>
        <p:spPr>
          <a:xfrm>
            <a:off x="510855" y="925513"/>
            <a:ext cx="3856246" cy="341632"/>
          </a:xfrm>
          <a:prstGeom prst="rect">
            <a:avLst/>
          </a:prstGeom>
        </p:spPr>
        <p:txBody>
          <a:bodyPr/>
          <a:lstStyle/>
          <a:p>
            <a:pPr lvl="0"/>
            <a:r>
              <a:rPr lang="en-US"/>
              <a:t>Click to edit Master text styles</a:t>
            </a:r>
          </a:p>
        </p:txBody>
      </p:sp>
      <p:sp>
        <p:nvSpPr>
          <p:cNvPr id="9" name="Title Placeholder 1">
            <a:extLst>
              <a:ext uri="{FF2B5EF4-FFF2-40B4-BE49-F238E27FC236}">
                <a16:creationId xmlns:a16="http://schemas.microsoft.com/office/drawing/2014/main" id="{2909A919-9F73-E298-2955-43119C56CC3D}"/>
              </a:ext>
            </a:extLst>
          </p:cNvPr>
          <p:cNvSpPr>
            <a:spLocks noGrp="1"/>
          </p:cNvSpPr>
          <p:nvPr>
            <p:ph type="title" hasCustomPrompt="1"/>
          </p:nvPr>
        </p:nvSpPr>
        <p:spPr>
          <a:xfrm>
            <a:off x="510855" y="481693"/>
            <a:ext cx="3856246" cy="632357"/>
          </a:xfrm>
          <a:prstGeom prst="rect">
            <a:avLst/>
          </a:prstGeom>
        </p:spPr>
        <p:txBody>
          <a:bodyPr vert="horz" lIns="91440" tIns="45720" rIns="91440" bIns="45720" rtlCol="0" anchor="t">
            <a:noAutofit/>
          </a:bodyPr>
          <a:lstStyle>
            <a:lvl1pPr>
              <a:lnSpc>
                <a:spcPct val="90000"/>
              </a:lnSpc>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a:t>
            </a:r>
          </a:p>
        </p:txBody>
      </p:sp>
      <p:pic>
        <p:nvPicPr>
          <p:cNvPr id="6" name="Picture 5" descr="A black and white sign with white text&#10;&#10;AI-generated content may be incorrect.">
            <a:extLst>
              <a:ext uri="{FF2B5EF4-FFF2-40B4-BE49-F238E27FC236}">
                <a16:creationId xmlns:a16="http://schemas.microsoft.com/office/drawing/2014/main" id="{4EFDBE00-0574-7078-3043-F85071AC119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83242" y="6181047"/>
            <a:ext cx="1449995" cy="483332"/>
          </a:xfrm>
          <a:prstGeom prst="rect">
            <a:avLst/>
          </a:prstGeom>
          <a:solidFill>
            <a:schemeClr val="accent2"/>
          </a:solidFill>
        </p:spPr>
      </p:pic>
    </p:spTree>
    <p:extLst>
      <p:ext uri="{BB962C8B-B14F-4D97-AF65-F5344CB8AC3E}">
        <p14:creationId xmlns:p14="http://schemas.microsoft.com/office/powerpoint/2010/main" val="2563603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nnual Client Review - 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7E7595D-7E1F-6A2F-9D52-AB940B1A40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1545"/>
            <a:ext cx="12192000" cy="6834909"/>
          </a:xfrm>
          <a:prstGeom prst="rect">
            <a:avLst/>
          </a:prstGeom>
        </p:spPr>
      </p:pic>
      <p:sp>
        <p:nvSpPr>
          <p:cNvPr id="7" name="Rectangle 6">
            <a:extLst>
              <a:ext uri="{FF2B5EF4-FFF2-40B4-BE49-F238E27FC236}">
                <a16:creationId xmlns:a16="http://schemas.microsoft.com/office/drawing/2014/main" id="{32E05087-FF4C-0773-5E8C-8D6825E34EAA}"/>
              </a:ext>
            </a:extLst>
          </p:cNvPr>
          <p:cNvSpPr/>
          <p:nvPr userDrawn="1"/>
        </p:nvSpPr>
        <p:spPr>
          <a:xfrm>
            <a:off x="0" y="136478"/>
            <a:ext cx="12192000" cy="6721522"/>
          </a:xfrm>
          <a:prstGeom prst="rect">
            <a:avLst/>
          </a:prstGeom>
          <a:gradFill>
            <a:gsLst>
              <a:gs pos="8000">
                <a:srgbClr val="005558"/>
              </a:gs>
              <a:gs pos="28000">
                <a:srgbClr val="04A664">
                  <a:alpha val="76180"/>
                </a:srgbClr>
              </a:gs>
              <a:gs pos="64000">
                <a:srgbClr val="5DBE91">
                  <a:alpha val="0"/>
                </a:srgb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8" name="Title 1">
            <a:extLst>
              <a:ext uri="{FF2B5EF4-FFF2-40B4-BE49-F238E27FC236}">
                <a16:creationId xmlns:a16="http://schemas.microsoft.com/office/drawing/2014/main" id="{EF102B47-26D7-E72D-F17A-8DB1204E509A}"/>
              </a:ext>
            </a:extLst>
          </p:cNvPr>
          <p:cNvSpPr txBox="1">
            <a:spLocks/>
          </p:cNvSpPr>
          <p:nvPr userDrawn="1"/>
        </p:nvSpPr>
        <p:spPr>
          <a:xfrm>
            <a:off x="533199" y="4806435"/>
            <a:ext cx="9470610" cy="1013834"/>
          </a:xfrm>
          <a:prstGeom prst="rect">
            <a:avLst/>
          </a:prstGeom>
        </p:spPr>
        <p:txBody>
          <a:bodyPr vert="horz" lIns="91416" tIns="45708" rIns="91416" bIns="45708"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4400" b="1" i="0" u="none" strike="noStrike" kern="1200" cap="none" spc="300" normalizeH="0" baseline="0" noProof="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endParaRPr>
          </a:p>
        </p:txBody>
      </p:sp>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chemeClr val="bg1"/>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5477136"/>
            <a:ext cx="5427663" cy="452432"/>
          </a:xfrm>
        </p:spPr>
        <p:txBody>
          <a:bodyPr>
            <a:spAutoFit/>
          </a:bodyPr>
          <a:lstStyle>
            <a:lvl1pPr>
              <a:defRPr lang="en-US" sz="2600" i="1" kern="1200" cap="all" spc="300" baseline="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[Client Name]</a:t>
            </a:r>
          </a:p>
        </p:txBody>
      </p:sp>
    </p:spTree>
    <p:extLst>
      <p:ext uri="{BB962C8B-B14F-4D97-AF65-F5344CB8AC3E}">
        <p14:creationId xmlns:p14="http://schemas.microsoft.com/office/powerpoint/2010/main" val="3708180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leet Analysis Meeting - 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7E7595D-7E1F-6A2F-9D52-AB940B1A40F1}"/>
              </a:ext>
            </a:extLst>
          </p:cNvPr>
          <p:cNvPicPr>
            <a:picLocks noChangeAspect="1"/>
          </p:cNvPicPr>
          <p:nvPr userDrawn="1"/>
        </p:nvPicPr>
        <p:blipFill>
          <a:blip r:embed="rId2">
            <a:extLst>
              <a:ext uri="{28A0092B-C50C-407E-A947-70E740481C1C}">
                <a14:useLocalDpi xmlns:a14="http://schemas.microsoft.com/office/drawing/2010/main" val="0"/>
              </a:ext>
            </a:extLst>
          </a:blip>
          <a:srcRect t="19099" r="13292" b="7440"/>
          <a:stretch/>
        </p:blipFill>
        <p:spPr>
          <a:xfrm>
            <a:off x="0" y="0"/>
            <a:ext cx="12192000" cy="6857999"/>
          </a:xfrm>
          <a:prstGeom prst="rect">
            <a:avLst/>
          </a:prstGeom>
        </p:spPr>
      </p:pic>
      <p:sp>
        <p:nvSpPr>
          <p:cNvPr id="7" name="Rectangle 6">
            <a:extLst>
              <a:ext uri="{FF2B5EF4-FFF2-40B4-BE49-F238E27FC236}">
                <a16:creationId xmlns:a16="http://schemas.microsoft.com/office/drawing/2014/main" id="{32E05087-FF4C-0773-5E8C-8D6825E34EAA}"/>
              </a:ext>
            </a:extLst>
          </p:cNvPr>
          <p:cNvSpPr/>
          <p:nvPr userDrawn="1"/>
        </p:nvSpPr>
        <p:spPr>
          <a:xfrm>
            <a:off x="0" y="136478"/>
            <a:ext cx="12192000" cy="6721522"/>
          </a:xfrm>
          <a:prstGeom prst="rect">
            <a:avLst/>
          </a:prstGeom>
          <a:gradFill>
            <a:gsLst>
              <a:gs pos="8000">
                <a:srgbClr val="005558"/>
              </a:gs>
              <a:gs pos="28000">
                <a:srgbClr val="04A664">
                  <a:alpha val="76180"/>
                </a:srgbClr>
              </a:gs>
              <a:gs pos="64000">
                <a:srgbClr val="5DBE91">
                  <a:alpha val="0"/>
                </a:srgb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8" name="Title 1">
            <a:extLst>
              <a:ext uri="{FF2B5EF4-FFF2-40B4-BE49-F238E27FC236}">
                <a16:creationId xmlns:a16="http://schemas.microsoft.com/office/drawing/2014/main" id="{EF102B47-26D7-E72D-F17A-8DB1204E509A}"/>
              </a:ext>
            </a:extLst>
          </p:cNvPr>
          <p:cNvSpPr txBox="1">
            <a:spLocks/>
          </p:cNvSpPr>
          <p:nvPr userDrawn="1"/>
        </p:nvSpPr>
        <p:spPr>
          <a:xfrm>
            <a:off x="533199" y="4806435"/>
            <a:ext cx="9470610" cy="1013834"/>
          </a:xfrm>
          <a:prstGeom prst="rect">
            <a:avLst/>
          </a:prstGeom>
        </p:spPr>
        <p:txBody>
          <a:bodyPr vert="horz" lIns="91416" tIns="45708" rIns="91416" bIns="45708"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4400" b="1" i="0" u="none" strike="noStrike" kern="1200" cap="none" spc="300" normalizeH="0" baseline="0" noProof="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endParaRPr>
          </a:p>
        </p:txBody>
      </p:sp>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chemeClr val="bg1"/>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5477136"/>
            <a:ext cx="5427663" cy="452432"/>
          </a:xfrm>
        </p:spPr>
        <p:txBody>
          <a:bodyPr>
            <a:spAutoFit/>
          </a:bodyPr>
          <a:lstStyle>
            <a:lvl1pPr>
              <a:defRPr lang="en-US" sz="2600" i="1" kern="1200" cap="all" spc="300" baseline="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[Client Name]</a:t>
            </a:r>
          </a:p>
        </p:txBody>
      </p:sp>
    </p:spTree>
    <p:extLst>
      <p:ext uri="{BB962C8B-B14F-4D97-AF65-F5344CB8AC3E}">
        <p14:creationId xmlns:p14="http://schemas.microsoft.com/office/powerpoint/2010/main" val="2107617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
    <p:spTree>
      <p:nvGrpSpPr>
        <p:cNvPr id="1" name=""/>
        <p:cNvGrpSpPr/>
        <p:nvPr/>
      </p:nvGrpSpPr>
      <p:grpSpPr>
        <a:xfrm>
          <a:off x="0" y="0"/>
          <a:ext cx="0" cy="0"/>
          <a:chOff x="0" y="0"/>
          <a:chExt cx="0" cy="0"/>
        </a:xfrm>
      </p:grpSpPr>
      <p:pic>
        <p:nvPicPr>
          <p:cNvPr id="23" name="Picture 22" descr="A picture containing clothing, person, blue-collar worker, hard hat&#10;&#10;Description automatically generated">
            <a:extLst>
              <a:ext uri="{FF2B5EF4-FFF2-40B4-BE49-F238E27FC236}">
                <a16:creationId xmlns:a16="http://schemas.microsoft.com/office/drawing/2014/main" id="{689DC557-89BE-3CC9-0C9D-B0D4C459432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778" r="299"/>
          <a:stretch/>
        </p:blipFill>
        <p:spPr>
          <a:xfrm>
            <a:off x="1" y="0"/>
            <a:ext cx="12192000" cy="6858000"/>
          </a:xfrm>
          <a:prstGeom prst="rect">
            <a:avLst/>
          </a:prstGeom>
        </p:spPr>
      </p:pic>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chemeClr val="bg1"/>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
        <p:nvSpPr>
          <p:cNvPr id="2" name="Rectangle 1">
            <a:extLst>
              <a:ext uri="{FF2B5EF4-FFF2-40B4-BE49-F238E27FC236}">
                <a16:creationId xmlns:a16="http://schemas.microsoft.com/office/drawing/2014/main" id="{EBCC28B5-A0CA-6D60-B565-1F3BACF11018}"/>
              </a:ext>
            </a:extLst>
          </p:cNvPr>
          <p:cNvSpPr/>
          <p:nvPr userDrawn="1"/>
        </p:nvSpPr>
        <p:spPr>
          <a:xfrm>
            <a:off x="0" y="0"/>
            <a:ext cx="12192000" cy="6721522"/>
          </a:xfrm>
          <a:prstGeom prst="rect">
            <a:avLst/>
          </a:prstGeom>
          <a:solidFill>
            <a:srgbClr val="7F7F7F">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83693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B38BB05-EDDF-B088-4ED1-599E0507D216}"/>
              </a:ext>
            </a:extLst>
          </p:cNvPr>
          <p:cNvSpPr/>
          <p:nvPr userDrawn="1"/>
        </p:nvSpPr>
        <p:spPr>
          <a:xfrm>
            <a:off x="0" y="6069064"/>
            <a:ext cx="12192000" cy="788936"/>
          </a:xfrm>
          <a:prstGeom prst="rect">
            <a:avLst/>
          </a:prstGeom>
          <a:solidFill>
            <a:srgbClr val="F2EFE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2EFEE"/>
              </a:solidFill>
              <a:effectLst/>
              <a:uLnTx/>
              <a:uFillTx/>
              <a:latin typeface="Arial" panose="020B0604020202020204"/>
              <a:ea typeface="+mn-ea"/>
              <a:cs typeface="+mn-cs"/>
            </a:endParaRPr>
          </a:p>
        </p:txBody>
      </p:sp>
      <p:sp>
        <p:nvSpPr>
          <p:cNvPr id="13" name="Picture Placeholder 12">
            <a:extLst>
              <a:ext uri="{FF2B5EF4-FFF2-40B4-BE49-F238E27FC236}">
                <a16:creationId xmlns:a16="http://schemas.microsoft.com/office/drawing/2014/main" id="{CBDC340B-8807-42B9-C27E-A821C6779C3F}"/>
              </a:ext>
            </a:extLst>
          </p:cNvPr>
          <p:cNvSpPr>
            <a:spLocks noGrp="1"/>
          </p:cNvSpPr>
          <p:nvPr>
            <p:ph type="pic" sz="quarter" idx="10"/>
          </p:nvPr>
        </p:nvSpPr>
        <p:spPr>
          <a:xfrm>
            <a:off x="1" y="0"/>
            <a:ext cx="4876798" cy="6858000"/>
          </a:xfrm>
          <a:prstGeom prst="rect">
            <a:avLst/>
          </a:prstGeom>
        </p:spPr>
        <p:txBody>
          <a:bodyPr/>
          <a:lstStyle/>
          <a:p>
            <a:endParaRPr lang="en-US"/>
          </a:p>
        </p:txBody>
      </p:sp>
      <p:sp>
        <p:nvSpPr>
          <p:cNvPr id="6" name="Rectangle 5">
            <a:extLst>
              <a:ext uri="{FF2B5EF4-FFF2-40B4-BE49-F238E27FC236}">
                <a16:creationId xmlns:a16="http://schemas.microsoft.com/office/drawing/2014/main" id="{E756C4CB-B725-87D8-BAA2-5389E7621A21}"/>
              </a:ext>
            </a:extLst>
          </p:cNvPr>
          <p:cNvSpPr/>
          <p:nvPr userDrawn="1"/>
        </p:nvSpPr>
        <p:spPr>
          <a:xfrm rot="10800000">
            <a:off x="1" y="0"/>
            <a:ext cx="4876798" cy="6858002"/>
          </a:xfrm>
          <a:prstGeom prst="rect">
            <a:avLst/>
          </a:prstGeom>
          <a:gradFill rotWithShape="1">
            <a:gsLst>
              <a:gs pos="8000">
                <a:srgbClr val="005558">
                  <a:alpha val="95201"/>
                </a:srgbClr>
              </a:gs>
              <a:gs pos="31000">
                <a:srgbClr val="04A664">
                  <a:alpha val="77000"/>
                </a:srgbClr>
              </a:gs>
              <a:gs pos="64000">
                <a:srgbClr val="5DBE91">
                  <a:alpha val="0"/>
                </a:srgbClr>
              </a:gs>
            </a:gsLst>
            <a:lin ang="16800000" scaled="0"/>
          </a:gradFill>
          <a:ln w="6350" cap="flat" cmpd="sng" algn="ctr">
            <a:noFill/>
            <a:prstDash val="solid"/>
            <a:miter lim="800000"/>
          </a:ln>
          <a:effectLst/>
        </p:spPr>
        <p:txBody>
          <a:bodyPr rtlCol="0" anchor="ctr"/>
          <a:lstStyle/>
          <a:p>
            <a:pPr marL="342900" marR="0" lvl="0" indent="-342900" algn="ctr"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0" cap="none" spc="0" normalizeH="0" baseline="0" noProof="0">
              <a:ln>
                <a:noFill/>
              </a:ln>
              <a:solidFill>
                <a:srgbClr val="04A664"/>
              </a:solidFill>
              <a:effectLst/>
              <a:uLnTx/>
              <a:uFillTx/>
              <a:latin typeface="Arial" panose="020B0604020202020204" pitchFamily="34" charset="0"/>
              <a:ea typeface="+mn-ea"/>
              <a:cs typeface="Arial" panose="020B0604020202020204" pitchFamily="34" charset="0"/>
            </a:endParaRPr>
          </a:p>
        </p:txBody>
      </p:sp>
      <p:sp>
        <p:nvSpPr>
          <p:cNvPr id="2" name="Title 1">
            <a:extLst>
              <a:ext uri="{FF2B5EF4-FFF2-40B4-BE49-F238E27FC236}">
                <a16:creationId xmlns:a16="http://schemas.microsoft.com/office/drawing/2014/main" id="{B83DC573-73C1-A536-E15A-B37FA5E6F662}"/>
              </a:ext>
            </a:extLst>
          </p:cNvPr>
          <p:cNvSpPr>
            <a:spLocks noGrp="1"/>
          </p:cNvSpPr>
          <p:nvPr>
            <p:ph type="title" hasCustomPrompt="1"/>
          </p:nvPr>
        </p:nvSpPr>
        <p:spPr>
          <a:xfrm>
            <a:off x="510855" y="481693"/>
            <a:ext cx="3845992" cy="632357"/>
          </a:xfrm>
          <a:prstGeom prst="rect">
            <a:avLst/>
          </a:prstGeom>
        </p:spPr>
        <p:txBody>
          <a:bodyPr anchor="t">
            <a:noAutofit/>
          </a:bodyPr>
          <a:lstStyle>
            <a:lvl1pPr>
              <a:defRPr sz="2800">
                <a:solidFill>
                  <a:schemeClr val="bg2"/>
                </a:solidFill>
              </a:defRPr>
            </a:lvl1pPr>
          </a:lstStyle>
          <a:p>
            <a:r>
              <a:rPr lang="en-US"/>
              <a:t>Click to EDIT</a:t>
            </a:r>
          </a:p>
        </p:txBody>
      </p:sp>
      <p:sp>
        <p:nvSpPr>
          <p:cNvPr id="3" name="Content Placeholder 2">
            <a:extLst>
              <a:ext uri="{FF2B5EF4-FFF2-40B4-BE49-F238E27FC236}">
                <a16:creationId xmlns:a16="http://schemas.microsoft.com/office/drawing/2014/main" id="{C20126DD-73C1-E6A3-6B3E-E88F8971F92C}"/>
              </a:ext>
            </a:extLst>
          </p:cNvPr>
          <p:cNvSpPr>
            <a:spLocks noGrp="1"/>
          </p:cNvSpPr>
          <p:nvPr>
            <p:ph idx="1"/>
          </p:nvPr>
        </p:nvSpPr>
        <p:spPr>
          <a:xfrm>
            <a:off x="510854" y="925513"/>
            <a:ext cx="3845993" cy="341632"/>
          </a:xfrm>
          <a:prstGeom prst="rect">
            <a:avLst/>
          </a:prstGeom>
        </p:spPr>
        <p:txBody>
          <a:bodyPr/>
          <a:lstStyle>
            <a:lvl1pPr>
              <a:defRPr>
                <a:solidFill>
                  <a:schemeClr val="bg1"/>
                </a:solidFill>
              </a:defRPr>
            </a:lvl1pPr>
          </a:lstStyle>
          <a:p>
            <a:pPr lvl="0"/>
            <a:r>
              <a:rPr lang="en-US"/>
              <a:t>Click to edit Master text styles</a:t>
            </a:r>
          </a:p>
        </p:txBody>
      </p:sp>
      <p:grpSp>
        <p:nvGrpSpPr>
          <p:cNvPr id="8" name="Group 7">
            <a:extLst>
              <a:ext uri="{FF2B5EF4-FFF2-40B4-BE49-F238E27FC236}">
                <a16:creationId xmlns:a16="http://schemas.microsoft.com/office/drawing/2014/main" id="{E3259ECC-7FA8-C681-2305-A030553923D2}"/>
              </a:ext>
            </a:extLst>
          </p:cNvPr>
          <p:cNvGrpSpPr/>
          <p:nvPr userDrawn="1"/>
        </p:nvGrpSpPr>
        <p:grpSpPr>
          <a:xfrm>
            <a:off x="4149511" y="6076498"/>
            <a:ext cx="7783726" cy="592561"/>
            <a:chOff x="4149511" y="6076498"/>
            <a:chExt cx="7783726" cy="592561"/>
          </a:xfrm>
        </p:grpSpPr>
        <p:cxnSp>
          <p:nvCxnSpPr>
            <p:cNvPr id="10" name="Straight Connector 9">
              <a:extLst>
                <a:ext uri="{FF2B5EF4-FFF2-40B4-BE49-F238E27FC236}">
                  <a16:creationId xmlns:a16="http://schemas.microsoft.com/office/drawing/2014/main" id="{55D6E607-4A22-6BBB-03EA-1E04BD334723}"/>
                </a:ext>
              </a:extLst>
            </p:cNvPr>
            <p:cNvCxnSpPr>
              <a:cxnSpLocks/>
            </p:cNvCxnSpPr>
            <p:nvPr/>
          </p:nvCxnSpPr>
          <p:spPr>
            <a:xfrm>
              <a:off x="5089742" y="6076498"/>
              <a:ext cx="6843495" cy="0"/>
            </a:xfrm>
            <a:prstGeom prst="line">
              <a:avLst/>
            </a:prstGeom>
            <a:noFill/>
            <a:ln w="6350" cap="flat" cmpd="sng" algn="ctr">
              <a:solidFill>
                <a:srgbClr val="F2EFEE">
                  <a:lumMod val="65000"/>
                </a:srgbClr>
              </a:solidFill>
              <a:prstDash val="solid"/>
              <a:miter lim="800000"/>
            </a:ln>
            <a:effectLst/>
          </p:spPr>
        </p:cxnSp>
        <p:sp>
          <p:nvSpPr>
            <p:cNvPr id="4" name="TextBox 3">
              <a:extLst>
                <a:ext uri="{FF2B5EF4-FFF2-40B4-BE49-F238E27FC236}">
                  <a16:creationId xmlns:a16="http://schemas.microsoft.com/office/drawing/2014/main" id="{97C360BA-4696-01B4-5BFB-BEA4652FEB19}"/>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rgbClr val="F2EFEE">
                      <a:lumMod val="75000"/>
                    </a:srgbClr>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AF334E12-FCB1-08E8-79C0-165090D40EF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491024" y="6188322"/>
              <a:ext cx="1442213" cy="480737"/>
            </a:xfrm>
            <a:prstGeom prst="rect">
              <a:avLst/>
            </a:prstGeom>
          </p:spPr>
        </p:pic>
      </p:grpSp>
    </p:spTree>
    <p:extLst>
      <p:ext uri="{BB962C8B-B14F-4D97-AF65-F5344CB8AC3E}">
        <p14:creationId xmlns:p14="http://schemas.microsoft.com/office/powerpoint/2010/main" val="1086707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4" name="Picture 3" descr="A group of people sitting around a table&#10;&#10;AI-generated content may be incorrect.">
            <a:extLst>
              <a:ext uri="{FF2B5EF4-FFF2-40B4-BE49-F238E27FC236}">
                <a16:creationId xmlns:a16="http://schemas.microsoft.com/office/drawing/2014/main" id="{C2BDB5A8-14DD-3D42-CEA7-7F20497FEDB1}"/>
              </a:ext>
            </a:extLst>
          </p:cNvPr>
          <p:cNvPicPr>
            <a:picLocks noChangeAspect="1"/>
          </p:cNvPicPr>
          <p:nvPr userDrawn="1"/>
        </p:nvPicPr>
        <p:blipFill>
          <a:blip r:embed="rId2">
            <a:extLst>
              <a:ext uri="{28A0092B-C50C-407E-A947-70E740481C1C}">
                <a14:useLocalDpi xmlns:a14="http://schemas.microsoft.com/office/drawing/2010/main" val="0"/>
              </a:ext>
            </a:extLst>
          </a:blip>
          <a:srcRect t="4835" r="6977" b="17035"/>
          <a:stretch/>
        </p:blipFill>
        <p:spPr>
          <a:xfrm>
            <a:off x="0" y="3162"/>
            <a:ext cx="12192002" cy="6854840"/>
          </a:xfrm>
          <a:custGeom>
            <a:avLst/>
            <a:gdLst>
              <a:gd name="connsiteX0" fmla="*/ 0 w 12192002"/>
              <a:gd name="connsiteY0" fmla="*/ 0 h 6854840"/>
              <a:gd name="connsiteX1" fmla="*/ 12192002 w 12192002"/>
              <a:gd name="connsiteY1" fmla="*/ 0 h 6854840"/>
              <a:gd name="connsiteX2" fmla="*/ 12192002 w 12192002"/>
              <a:gd name="connsiteY2" fmla="*/ 6854840 h 6854840"/>
              <a:gd name="connsiteX3" fmla="*/ 0 w 12192002"/>
              <a:gd name="connsiteY3" fmla="*/ 6854840 h 6854840"/>
            </a:gdLst>
            <a:ahLst/>
            <a:cxnLst>
              <a:cxn ang="0">
                <a:pos x="connsiteX0" y="connsiteY0"/>
              </a:cxn>
              <a:cxn ang="0">
                <a:pos x="connsiteX1" y="connsiteY1"/>
              </a:cxn>
              <a:cxn ang="0">
                <a:pos x="connsiteX2" y="connsiteY2"/>
              </a:cxn>
              <a:cxn ang="0">
                <a:pos x="connsiteX3" y="connsiteY3"/>
              </a:cxn>
            </a:cxnLst>
            <a:rect l="l" t="t" r="r" b="b"/>
            <a:pathLst>
              <a:path w="12192002" h="6854840">
                <a:moveTo>
                  <a:pt x="0" y="0"/>
                </a:moveTo>
                <a:lnTo>
                  <a:pt x="12192002" y="0"/>
                </a:lnTo>
                <a:lnTo>
                  <a:pt x="12192002" y="6854840"/>
                </a:lnTo>
                <a:lnTo>
                  <a:pt x="0" y="6854840"/>
                </a:lnTo>
                <a:close/>
              </a:path>
            </a:pathLst>
          </a:custGeom>
        </p:spPr>
      </p:pic>
      <p:sp>
        <p:nvSpPr>
          <p:cNvPr id="8" name="Rectangle 7">
            <a:extLst>
              <a:ext uri="{FF2B5EF4-FFF2-40B4-BE49-F238E27FC236}">
                <a16:creationId xmlns:a16="http://schemas.microsoft.com/office/drawing/2014/main" id="{624581FB-41BF-CAA0-3B07-ACB8110BDBAD}"/>
              </a:ext>
            </a:extLst>
          </p:cNvPr>
          <p:cNvSpPr/>
          <p:nvPr userDrawn="1"/>
        </p:nvSpPr>
        <p:spPr>
          <a:xfrm rot="5400000">
            <a:off x="2668581" y="-2665419"/>
            <a:ext cx="6854840" cy="12192002"/>
          </a:xfrm>
          <a:prstGeom prst="rect">
            <a:avLst/>
          </a:prstGeom>
          <a:gradFill>
            <a:gsLst>
              <a:gs pos="0">
                <a:srgbClr val="005558">
                  <a:alpha val="90000"/>
                </a:srgbClr>
              </a:gs>
              <a:gs pos="39000">
                <a:srgbClr val="04A664">
                  <a:alpha val="76180"/>
                </a:srgbClr>
              </a:gs>
              <a:gs pos="76000">
                <a:srgbClr val="5DBE91">
                  <a:alpha val="0"/>
                </a:srgb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2900" indent="-342900" algn="ctr">
              <a:buFont typeface="Arial" panose="020B0604020202020204" pitchFamily="34" charset="0"/>
              <a:buChar char="•"/>
            </a:pPr>
            <a:endParaRPr lang="en-US" sz="2000">
              <a:solidFill>
                <a:schemeClr val="tx1"/>
              </a:solidFill>
            </a:endParaRPr>
          </a:p>
        </p:txBody>
      </p:sp>
      <p:pic>
        <p:nvPicPr>
          <p:cNvPr id="11" name="Picture 10" descr="A black and white sign with white text&#10;&#10;AI-generated content may be incorrect.">
            <a:extLst>
              <a:ext uri="{FF2B5EF4-FFF2-40B4-BE49-F238E27FC236}">
                <a16:creationId xmlns:a16="http://schemas.microsoft.com/office/drawing/2014/main" id="{E8D2D6E3-898D-52F0-89A2-C277B93A31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08766" y="3039794"/>
            <a:ext cx="2335234" cy="778412"/>
          </a:xfrm>
          <a:prstGeom prst="rect">
            <a:avLst/>
          </a:prstGeom>
        </p:spPr>
      </p:pic>
      <p:sp>
        <p:nvSpPr>
          <p:cNvPr id="3" name="Title 1">
            <a:extLst>
              <a:ext uri="{FF2B5EF4-FFF2-40B4-BE49-F238E27FC236}">
                <a16:creationId xmlns:a16="http://schemas.microsoft.com/office/drawing/2014/main" id="{E3662FA1-3DCA-1A5D-AC38-27432E689D44}"/>
              </a:ext>
            </a:extLst>
          </p:cNvPr>
          <p:cNvSpPr txBox="1">
            <a:spLocks/>
          </p:cNvSpPr>
          <p:nvPr userDrawn="1"/>
        </p:nvSpPr>
        <p:spPr>
          <a:xfrm>
            <a:off x="1523999" y="2235200"/>
            <a:ext cx="4572001" cy="2387600"/>
          </a:xfrm>
          <a:prstGeom prst="rect">
            <a:avLst/>
          </a:prstGeom>
        </p:spPr>
        <p:txBody>
          <a:bodyPr vert="horz" lIns="91440" tIns="45720" rIns="91440" bIns="45720" rtlCol="0" anchor="ctr">
            <a:normAutofit/>
          </a:bodyPr>
          <a:lstStyle>
            <a:lvl1pPr algn="r" defTabSz="914126" rtl="0" eaLnBrk="1" latinLnBrk="0" hangingPunct="1">
              <a:lnSpc>
                <a:spcPct val="90000"/>
              </a:lnSpc>
              <a:spcBef>
                <a:spcPct val="0"/>
              </a:spcBef>
              <a:buNone/>
              <a:defRPr kumimoji="0" lang="en-US" sz="5000" b="1" i="0" u="none" strike="noStrike" kern="1200" cap="all" spc="100" normalizeH="0" baseline="0">
                <a:ln>
                  <a:noFill/>
                </a:ln>
                <a:solidFill>
                  <a:srgbClr val="F0EFEE"/>
                </a:solidFill>
                <a:effectLst/>
                <a:uLnTx/>
                <a:uFillTx/>
                <a:latin typeface="Arial" panose="020B0604020202020204" pitchFamily="34" charset="0"/>
                <a:ea typeface="+mj-ea"/>
                <a:cs typeface="Arial" panose="020B0604020202020204" pitchFamily="34" charset="0"/>
              </a:defRPr>
            </a:lvl1pPr>
          </a:lstStyle>
          <a:p>
            <a:r>
              <a:rPr lang="en-US" err="1"/>
              <a:t>QueSTIONS</a:t>
            </a:r>
            <a:endParaRPr lang="en-US"/>
          </a:p>
        </p:txBody>
      </p:sp>
    </p:spTree>
    <p:extLst>
      <p:ext uri="{BB962C8B-B14F-4D97-AF65-F5344CB8AC3E}">
        <p14:creationId xmlns:p14="http://schemas.microsoft.com/office/powerpoint/2010/main" val="3046668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pic>
        <p:nvPicPr>
          <p:cNvPr id="7" name="Picture 6" descr="A picture containing outdoor, road, highway, freeway&#10;&#10;Description automatically generated">
            <a:extLst>
              <a:ext uri="{FF2B5EF4-FFF2-40B4-BE49-F238E27FC236}">
                <a16:creationId xmlns:a16="http://schemas.microsoft.com/office/drawing/2014/main" id="{D32E4DAB-5477-2F62-88A2-D7F94FFEC70E}"/>
              </a:ext>
            </a:extLst>
          </p:cNvPr>
          <p:cNvPicPr>
            <a:picLocks noChangeAspect="1"/>
          </p:cNvPicPr>
          <p:nvPr userDrawn="1"/>
        </p:nvPicPr>
        <p:blipFill>
          <a:blip r:embed="rId2" cstate="screen">
            <a:extLst>
              <a:ext uri="{28A0092B-C50C-407E-A947-70E740481C1C}">
                <a14:useLocalDpi xmlns:a14="http://schemas.microsoft.com/office/drawing/2010/main"/>
              </a:ext>
            </a:extLst>
          </a:blip>
          <a:srcRect r="4287" b="4224"/>
          <a:stretch/>
        </p:blipFill>
        <p:spPr>
          <a:xfrm>
            <a:off x="0" y="6323"/>
            <a:ext cx="12192000" cy="6851677"/>
          </a:xfrm>
          <a:prstGeom prst="rect">
            <a:avLst/>
          </a:prstGeom>
        </p:spPr>
      </p:pic>
      <p:sp>
        <p:nvSpPr>
          <p:cNvPr id="8" name="Rectangle 7">
            <a:extLst>
              <a:ext uri="{FF2B5EF4-FFF2-40B4-BE49-F238E27FC236}">
                <a16:creationId xmlns:a16="http://schemas.microsoft.com/office/drawing/2014/main" id="{624581FB-41BF-CAA0-3B07-ACB8110BDBAD}"/>
              </a:ext>
            </a:extLst>
          </p:cNvPr>
          <p:cNvSpPr/>
          <p:nvPr userDrawn="1"/>
        </p:nvSpPr>
        <p:spPr>
          <a:xfrm rot="5400000">
            <a:off x="2668581" y="-2665419"/>
            <a:ext cx="6854840" cy="12192002"/>
          </a:xfrm>
          <a:prstGeom prst="rect">
            <a:avLst/>
          </a:prstGeom>
          <a:gradFill>
            <a:gsLst>
              <a:gs pos="0">
                <a:srgbClr val="005558">
                  <a:alpha val="79050"/>
                </a:srgbClr>
              </a:gs>
              <a:gs pos="39000">
                <a:srgbClr val="04A664">
                  <a:alpha val="76180"/>
                </a:srgbClr>
              </a:gs>
              <a:gs pos="76000">
                <a:srgbClr val="5DBE91">
                  <a:alpha val="0"/>
                </a:srgb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2900" indent="-342900" algn="ctr">
              <a:buFont typeface="Arial" panose="020B0604020202020204" pitchFamily="34" charset="0"/>
              <a:buChar char="•"/>
            </a:pPr>
            <a:endParaRPr lang="en-US" sz="2000">
              <a:solidFill>
                <a:schemeClr val="tx1"/>
              </a:solidFill>
            </a:endParaRPr>
          </a:p>
        </p:txBody>
      </p:sp>
      <p:pic>
        <p:nvPicPr>
          <p:cNvPr id="11" name="Picture 10" descr="A black and white sign with white text&#10;&#10;AI-generated content may be incorrect.">
            <a:extLst>
              <a:ext uri="{FF2B5EF4-FFF2-40B4-BE49-F238E27FC236}">
                <a16:creationId xmlns:a16="http://schemas.microsoft.com/office/drawing/2014/main" id="{E8D2D6E3-898D-52F0-89A2-C277B93A31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08766" y="3039794"/>
            <a:ext cx="2335234" cy="778412"/>
          </a:xfrm>
          <a:prstGeom prst="rect">
            <a:avLst/>
          </a:prstGeom>
        </p:spPr>
      </p:pic>
      <p:sp>
        <p:nvSpPr>
          <p:cNvPr id="3" name="Title 1">
            <a:extLst>
              <a:ext uri="{FF2B5EF4-FFF2-40B4-BE49-F238E27FC236}">
                <a16:creationId xmlns:a16="http://schemas.microsoft.com/office/drawing/2014/main" id="{E3662FA1-3DCA-1A5D-AC38-27432E689D44}"/>
              </a:ext>
            </a:extLst>
          </p:cNvPr>
          <p:cNvSpPr txBox="1">
            <a:spLocks/>
          </p:cNvSpPr>
          <p:nvPr userDrawn="1"/>
        </p:nvSpPr>
        <p:spPr>
          <a:xfrm>
            <a:off x="1523999" y="2235200"/>
            <a:ext cx="4572001" cy="2387600"/>
          </a:xfrm>
          <a:prstGeom prst="rect">
            <a:avLst/>
          </a:prstGeom>
        </p:spPr>
        <p:txBody>
          <a:bodyPr vert="horz" lIns="91440" tIns="45720" rIns="91440" bIns="45720" rtlCol="0" anchor="ctr">
            <a:normAutofit/>
          </a:bodyPr>
          <a:lstStyle>
            <a:lvl1pPr algn="r" defTabSz="914126" rtl="0" eaLnBrk="1" latinLnBrk="0" hangingPunct="1">
              <a:lnSpc>
                <a:spcPct val="90000"/>
              </a:lnSpc>
              <a:spcBef>
                <a:spcPct val="0"/>
              </a:spcBef>
              <a:buNone/>
              <a:defRPr kumimoji="0" lang="en-US" sz="5000" b="1" i="0" u="none" strike="noStrike" kern="1200" cap="all" spc="100" normalizeH="0" baseline="0">
                <a:ln>
                  <a:noFill/>
                </a:ln>
                <a:solidFill>
                  <a:srgbClr val="F0EFEE"/>
                </a:solidFill>
                <a:effectLst/>
                <a:uLnTx/>
                <a:uFillTx/>
                <a:latin typeface="Arial" panose="020B0604020202020204" pitchFamily="34" charset="0"/>
                <a:ea typeface="+mj-ea"/>
                <a:cs typeface="Arial" panose="020B0604020202020204" pitchFamily="34" charset="0"/>
              </a:defRPr>
            </a:lvl1pPr>
          </a:lstStyle>
          <a:p>
            <a:r>
              <a:rPr lang="en-US"/>
              <a:t>THANK YOU</a:t>
            </a:r>
          </a:p>
        </p:txBody>
      </p:sp>
    </p:spTree>
    <p:extLst>
      <p:ext uri="{BB962C8B-B14F-4D97-AF65-F5344CB8AC3E}">
        <p14:creationId xmlns:p14="http://schemas.microsoft.com/office/powerpoint/2010/main" val="3002052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32E4DAB-5477-2F62-88A2-D7F94FFEC70E}"/>
              </a:ext>
            </a:extLst>
          </p:cNvPr>
          <p:cNvPicPr>
            <a:picLocks noChangeAspect="1"/>
          </p:cNvPicPr>
          <p:nvPr userDrawn="1"/>
        </p:nvPicPr>
        <p:blipFill>
          <a:blip r:embed="rId2">
            <a:extLst>
              <a:ext uri="{28A0092B-C50C-407E-A947-70E740481C1C}">
                <a14:useLocalDpi xmlns:a14="http://schemas.microsoft.com/office/drawing/2010/main" val="0"/>
              </a:ext>
            </a:extLst>
          </a:blip>
          <a:srcRect l="5830" r="5830"/>
          <a:stretch/>
        </p:blipFill>
        <p:spPr>
          <a:xfrm>
            <a:off x="0" y="6323"/>
            <a:ext cx="12192000" cy="6851677"/>
          </a:xfrm>
          <a:prstGeom prst="rect">
            <a:avLst/>
          </a:prstGeom>
        </p:spPr>
      </p:pic>
      <p:sp>
        <p:nvSpPr>
          <p:cNvPr id="8" name="Rectangle 7">
            <a:extLst>
              <a:ext uri="{FF2B5EF4-FFF2-40B4-BE49-F238E27FC236}">
                <a16:creationId xmlns:a16="http://schemas.microsoft.com/office/drawing/2014/main" id="{624581FB-41BF-CAA0-3B07-ACB8110BDBAD}"/>
              </a:ext>
            </a:extLst>
          </p:cNvPr>
          <p:cNvSpPr/>
          <p:nvPr userDrawn="1"/>
        </p:nvSpPr>
        <p:spPr>
          <a:xfrm rot="5400000">
            <a:off x="2668581" y="-2665419"/>
            <a:ext cx="6854840" cy="12192002"/>
          </a:xfrm>
          <a:prstGeom prst="rect">
            <a:avLst/>
          </a:prstGeom>
          <a:gradFill>
            <a:gsLst>
              <a:gs pos="0">
                <a:srgbClr val="005558">
                  <a:alpha val="79050"/>
                </a:srgbClr>
              </a:gs>
              <a:gs pos="39000">
                <a:srgbClr val="04A664">
                  <a:alpha val="76180"/>
                </a:srgbClr>
              </a:gs>
              <a:gs pos="76000">
                <a:srgbClr val="5DBE91">
                  <a:alpha val="0"/>
                </a:srgb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2900" indent="-342900" algn="ctr">
              <a:buFont typeface="Arial" panose="020B0604020202020204" pitchFamily="34" charset="0"/>
              <a:buChar char="•"/>
            </a:pPr>
            <a:endParaRPr lang="en-US" sz="2000">
              <a:solidFill>
                <a:schemeClr val="tx1"/>
              </a:solidFill>
            </a:endParaRPr>
          </a:p>
        </p:txBody>
      </p:sp>
      <p:pic>
        <p:nvPicPr>
          <p:cNvPr id="11" name="Picture 10" descr="A black and white sign with white text&#10;&#10;AI-generated content may be incorrect.">
            <a:extLst>
              <a:ext uri="{FF2B5EF4-FFF2-40B4-BE49-F238E27FC236}">
                <a16:creationId xmlns:a16="http://schemas.microsoft.com/office/drawing/2014/main" id="{E8D2D6E3-898D-52F0-89A2-C277B93A31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08766" y="3039794"/>
            <a:ext cx="2335234" cy="778412"/>
          </a:xfrm>
          <a:prstGeom prst="rect">
            <a:avLst/>
          </a:prstGeom>
        </p:spPr>
      </p:pic>
      <p:sp>
        <p:nvSpPr>
          <p:cNvPr id="3" name="Title 1">
            <a:extLst>
              <a:ext uri="{FF2B5EF4-FFF2-40B4-BE49-F238E27FC236}">
                <a16:creationId xmlns:a16="http://schemas.microsoft.com/office/drawing/2014/main" id="{E3662FA1-3DCA-1A5D-AC38-27432E689D44}"/>
              </a:ext>
            </a:extLst>
          </p:cNvPr>
          <p:cNvSpPr txBox="1">
            <a:spLocks/>
          </p:cNvSpPr>
          <p:nvPr userDrawn="1"/>
        </p:nvSpPr>
        <p:spPr>
          <a:xfrm>
            <a:off x="1523999" y="2235200"/>
            <a:ext cx="4572001" cy="2387600"/>
          </a:xfrm>
          <a:prstGeom prst="rect">
            <a:avLst/>
          </a:prstGeom>
        </p:spPr>
        <p:txBody>
          <a:bodyPr vert="horz" lIns="91440" tIns="45720" rIns="91440" bIns="45720" rtlCol="0" anchor="ctr">
            <a:normAutofit/>
          </a:bodyPr>
          <a:lstStyle>
            <a:lvl1pPr algn="r" defTabSz="914126" rtl="0" eaLnBrk="1" latinLnBrk="0" hangingPunct="1">
              <a:lnSpc>
                <a:spcPct val="90000"/>
              </a:lnSpc>
              <a:spcBef>
                <a:spcPct val="0"/>
              </a:spcBef>
              <a:buNone/>
              <a:defRPr kumimoji="0" lang="en-US" sz="5000" b="1" i="0" u="none" strike="noStrike" kern="1200" cap="all" spc="100" normalizeH="0" baseline="0">
                <a:ln>
                  <a:noFill/>
                </a:ln>
                <a:solidFill>
                  <a:srgbClr val="F0EFEE"/>
                </a:solidFill>
                <a:effectLst/>
                <a:uLnTx/>
                <a:uFillTx/>
                <a:latin typeface="Arial" panose="020B0604020202020204" pitchFamily="34" charset="0"/>
                <a:ea typeface="+mj-ea"/>
                <a:cs typeface="Arial" panose="020B0604020202020204" pitchFamily="34" charset="0"/>
              </a:defRPr>
            </a:lvl1pPr>
          </a:lstStyle>
          <a:p>
            <a:r>
              <a:rPr lang="en-US"/>
              <a:t>APPENDIX</a:t>
            </a:r>
          </a:p>
        </p:txBody>
      </p:sp>
    </p:spTree>
    <p:extLst>
      <p:ext uri="{BB962C8B-B14F-4D97-AF65-F5344CB8AC3E}">
        <p14:creationId xmlns:p14="http://schemas.microsoft.com/office/powerpoint/2010/main" val="1983816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pic>
        <p:nvPicPr>
          <p:cNvPr id="7" name="Picture 6" descr="A picture containing outdoor, road, highway, freeway&#10;&#10;Description automatically generated">
            <a:extLst>
              <a:ext uri="{FF2B5EF4-FFF2-40B4-BE49-F238E27FC236}">
                <a16:creationId xmlns:a16="http://schemas.microsoft.com/office/drawing/2014/main" id="{D32E4DAB-5477-2F62-88A2-D7F94FFEC70E}"/>
              </a:ext>
            </a:extLst>
          </p:cNvPr>
          <p:cNvPicPr>
            <a:picLocks noChangeAspect="1"/>
          </p:cNvPicPr>
          <p:nvPr userDrawn="1"/>
        </p:nvPicPr>
        <p:blipFill>
          <a:blip r:embed="rId2" cstate="screen">
            <a:extLst>
              <a:ext uri="{28A0092B-C50C-407E-A947-70E740481C1C}">
                <a14:useLocalDpi xmlns:a14="http://schemas.microsoft.com/office/drawing/2010/main"/>
              </a:ext>
            </a:extLst>
          </a:blip>
          <a:srcRect r="4287" b="4224"/>
          <a:stretch/>
        </p:blipFill>
        <p:spPr>
          <a:xfrm>
            <a:off x="0" y="6323"/>
            <a:ext cx="12192000" cy="6851677"/>
          </a:xfrm>
          <a:prstGeom prst="rect">
            <a:avLst/>
          </a:prstGeom>
        </p:spPr>
      </p:pic>
      <p:sp>
        <p:nvSpPr>
          <p:cNvPr id="8" name="Rectangle 7">
            <a:extLst>
              <a:ext uri="{FF2B5EF4-FFF2-40B4-BE49-F238E27FC236}">
                <a16:creationId xmlns:a16="http://schemas.microsoft.com/office/drawing/2014/main" id="{624581FB-41BF-CAA0-3B07-ACB8110BDBAD}"/>
              </a:ext>
            </a:extLst>
          </p:cNvPr>
          <p:cNvSpPr/>
          <p:nvPr userDrawn="1"/>
        </p:nvSpPr>
        <p:spPr>
          <a:xfrm rot="5400000">
            <a:off x="2668581" y="-2665419"/>
            <a:ext cx="6854840" cy="12192002"/>
          </a:xfrm>
          <a:prstGeom prst="rect">
            <a:avLst/>
          </a:prstGeom>
          <a:gradFill>
            <a:gsLst>
              <a:gs pos="0">
                <a:srgbClr val="005558">
                  <a:alpha val="79050"/>
                </a:srgbClr>
              </a:gs>
              <a:gs pos="39000">
                <a:srgbClr val="04A664">
                  <a:alpha val="76180"/>
                </a:srgbClr>
              </a:gs>
              <a:gs pos="76000">
                <a:srgbClr val="5DBE91">
                  <a:alpha val="0"/>
                </a:srgb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2900" indent="-342900" algn="ctr">
              <a:buFont typeface="Arial" panose="020B0604020202020204" pitchFamily="34" charset="0"/>
              <a:buChar char="•"/>
            </a:pPr>
            <a:endParaRPr lang="en-US" sz="2000">
              <a:solidFill>
                <a:schemeClr val="tx1"/>
              </a:solidFill>
            </a:endParaRPr>
          </a:p>
        </p:txBody>
      </p:sp>
      <p:sp>
        <p:nvSpPr>
          <p:cNvPr id="2" name="Title 1">
            <a:extLst>
              <a:ext uri="{FF2B5EF4-FFF2-40B4-BE49-F238E27FC236}">
                <a16:creationId xmlns:a16="http://schemas.microsoft.com/office/drawing/2014/main" id="{86AE81C9-9DCE-E99E-B319-10AA1A30062D}"/>
              </a:ext>
            </a:extLst>
          </p:cNvPr>
          <p:cNvSpPr>
            <a:spLocks noGrp="1"/>
          </p:cNvSpPr>
          <p:nvPr>
            <p:ph type="ctrTitle" hasCustomPrompt="1"/>
          </p:nvPr>
        </p:nvSpPr>
        <p:spPr>
          <a:xfrm>
            <a:off x="1523999" y="2296133"/>
            <a:ext cx="4572001" cy="2387600"/>
          </a:xfrm>
          <a:prstGeom prst="rect">
            <a:avLst/>
          </a:prstGeom>
        </p:spPr>
        <p:txBody>
          <a:bodyPr anchor="ctr">
            <a:normAutofit/>
          </a:bodyPr>
          <a:lstStyle>
            <a:lvl1pPr algn="r">
              <a:defRPr sz="5000">
                <a:solidFill>
                  <a:srgbClr val="F0EFEE"/>
                </a:solidFill>
              </a:defRPr>
            </a:lvl1pPr>
          </a:lstStyle>
          <a:p>
            <a:r>
              <a:rPr lang="en-US"/>
              <a:t>Click to edit Master Text Style</a:t>
            </a:r>
          </a:p>
        </p:txBody>
      </p:sp>
      <p:pic>
        <p:nvPicPr>
          <p:cNvPr id="11" name="Picture 10" descr="A black and white sign with white text&#10;&#10;AI-generated content may be incorrect.">
            <a:extLst>
              <a:ext uri="{FF2B5EF4-FFF2-40B4-BE49-F238E27FC236}">
                <a16:creationId xmlns:a16="http://schemas.microsoft.com/office/drawing/2014/main" id="{E8D2D6E3-898D-52F0-89A2-C277B93A31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08766" y="3039794"/>
            <a:ext cx="2335234" cy="778412"/>
          </a:xfrm>
          <a:prstGeom prst="rect">
            <a:avLst/>
          </a:prstGeom>
        </p:spPr>
      </p:pic>
    </p:spTree>
    <p:extLst>
      <p:ext uri="{BB962C8B-B14F-4D97-AF65-F5344CB8AC3E}">
        <p14:creationId xmlns:p14="http://schemas.microsoft.com/office/powerpoint/2010/main" val="1019209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0790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8CC575-9802-4D08-A047-E372C692D5B4}" type="datetimeFigureOut">
              <a:rPr lang="en-US" smtClean="0"/>
              <a:t>7/30/2026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40923E-9AEA-46C0-9B4B-018A0F53BB53}" type="slidenum">
              <a:rPr lang="en-US" smtClean="0"/>
              <a:t>‹#›</a:t>
            </a:fld>
            <a:endParaRPr lang="en-US"/>
          </a:p>
        </p:txBody>
      </p:sp>
    </p:spTree>
    <p:extLst>
      <p:ext uri="{BB962C8B-B14F-4D97-AF65-F5344CB8AC3E}">
        <p14:creationId xmlns:p14="http://schemas.microsoft.com/office/powerpoint/2010/main" val="39984676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pic>
        <p:nvPicPr>
          <p:cNvPr id="4" name="Picture 2"/>
          <p:cNvPicPr>
            <a:picLocks noChangeAspect="1"/>
          </p:cNvPicPr>
          <p:nvPr userDrawn="1"/>
        </p:nvPicPr>
        <p:blipFill>
          <a:blip r:embed="rId2" cstate="screen">
            <a:extLst>
              <a:ext uri="{28A0092B-C50C-407E-A947-70E740481C1C}">
                <a14:useLocalDpi xmlns:a14="http://schemas.microsoft.com/office/drawing/2010/main"/>
              </a:ext>
            </a:extLst>
          </a:blip>
          <a:srcRect t="17873" r="41963"/>
          <a:stretch>
            <a:fillRect/>
          </a:stretch>
        </p:blipFill>
        <p:spPr bwMode="auto">
          <a:xfrm>
            <a:off x="0" y="0"/>
            <a:ext cx="12192000" cy="540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612305" y="424070"/>
            <a:ext cx="10973112" cy="1152939"/>
          </a:xfrm>
          <a:prstGeom prst="rect">
            <a:avLst/>
          </a:prstGeom>
        </p:spPr>
        <p:txBody>
          <a:bodyPr lIns="0" tIns="0" rIns="0" bIns="0"/>
          <a:lstStyle>
            <a:lvl1pPr algn="l" rtl="0" fontAlgn="base">
              <a:lnSpc>
                <a:spcPts val="4599"/>
              </a:lnSpc>
              <a:spcBef>
                <a:spcPct val="0"/>
              </a:spcBef>
              <a:spcAft>
                <a:spcPct val="0"/>
              </a:spcAft>
              <a:defRPr lang="en-US" sz="3199" kern="1200" baseline="0" dirty="0">
                <a:solidFill>
                  <a:srgbClr val="008A4A"/>
                </a:solidFill>
                <a:latin typeface="Arial Black" panose="020B0A04020102020204" pitchFamily="34" charset="0"/>
                <a:ea typeface="+mn-ea"/>
                <a:cs typeface="+mn-cs"/>
              </a:defRPr>
            </a:lvl1pPr>
          </a:lstStyle>
          <a:p>
            <a:r>
              <a:rPr lang="en-US"/>
              <a:t>Click to edit Master title style</a:t>
            </a:r>
          </a:p>
        </p:txBody>
      </p:sp>
    </p:spTree>
    <p:extLst>
      <p:ext uri="{BB962C8B-B14F-4D97-AF65-F5344CB8AC3E}">
        <p14:creationId xmlns:p14="http://schemas.microsoft.com/office/powerpoint/2010/main" val="244414372"/>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BE35E95-0A3D-22F6-40E9-2C8FBD4BDE7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2" name="Rectangle 1">
            <a:extLst>
              <a:ext uri="{FF2B5EF4-FFF2-40B4-BE49-F238E27FC236}">
                <a16:creationId xmlns:a16="http://schemas.microsoft.com/office/drawing/2014/main" id="{80B4DE5E-9598-F127-198A-96ED37AACF40}"/>
              </a:ext>
            </a:extLst>
          </p:cNvPr>
          <p:cNvSpPr/>
          <p:nvPr userDrawn="1"/>
        </p:nvSpPr>
        <p:spPr>
          <a:xfrm>
            <a:off x="0" y="0"/>
            <a:ext cx="12192000" cy="6721522"/>
          </a:xfrm>
          <a:prstGeom prst="rect">
            <a:avLst/>
          </a:prstGeom>
          <a:solidFill>
            <a:srgbClr val="7F7F7F">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4" name="Rectangle 3">
            <a:extLst>
              <a:ext uri="{FF2B5EF4-FFF2-40B4-BE49-F238E27FC236}">
                <a16:creationId xmlns:a16="http://schemas.microsoft.com/office/drawing/2014/main" id="{C370AA9C-A9A7-19BD-CC48-5AA9DE82F3F8}"/>
              </a:ext>
            </a:extLst>
          </p:cNvPr>
          <p:cNvSpPr/>
          <p:nvPr userDrawn="1"/>
        </p:nvSpPr>
        <p:spPr>
          <a:xfrm>
            <a:off x="0" y="0"/>
            <a:ext cx="12192000" cy="6858000"/>
          </a:xfrm>
          <a:prstGeom prst="rect">
            <a:avLst/>
          </a:prstGeom>
          <a:gradFill>
            <a:gsLst>
              <a:gs pos="19000">
                <a:schemeClr val="bg1">
                  <a:lumMod val="10000"/>
                </a:schemeClr>
              </a:gs>
              <a:gs pos="64000">
                <a:schemeClr val="bg1">
                  <a:lumMod val="10000"/>
                  <a:alpha val="31000"/>
                </a:scheme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chemeClr val="bg1"/>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Tree>
    <p:extLst>
      <p:ext uri="{BB962C8B-B14F-4D97-AF65-F5344CB8AC3E}">
        <p14:creationId xmlns:p14="http://schemas.microsoft.com/office/powerpoint/2010/main" val="1580079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Title Slide ">
    <p:spTree>
      <p:nvGrpSpPr>
        <p:cNvPr id="1" name=""/>
        <p:cNvGrpSpPr/>
        <p:nvPr/>
      </p:nvGrpSpPr>
      <p:grpSpPr>
        <a:xfrm>
          <a:off x="0" y="0"/>
          <a:ext cx="0" cy="0"/>
          <a:chOff x="0" y="0"/>
          <a:chExt cx="0" cy="0"/>
        </a:xfrm>
      </p:grpSpPr>
      <p:pic>
        <p:nvPicPr>
          <p:cNvPr id="23" name="Picture 22" descr="A picture containing clothing, person, blue-collar worker, hard hat&#10;&#10;Description automatically generated">
            <a:extLst>
              <a:ext uri="{FF2B5EF4-FFF2-40B4-BE49-F238E27FC236}">
                <a16:creationId xmlns:a16="http://schemas.microsoft.com/office/drawing/2014/main" id="{689DC557-89BE-3CC9-0C9D-B0D4C459432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778" r="299"/>
          <a:stretch/>
        </p:blipFill>
        <p:spPr>
          <a:xfrm>
            <a:off x="1" y="0"/>
            <a:ext cx="12192000" cy="6858000"/>
          </a:xfrm>
          <a:prstGeom prst="rect">
            <a:avLst/>
          </a:prstGeom>
        </p:spPr>
      </p:pic>
      <p:sp>
        <p:nvSpPr>
          <p:cNvPr id="3" name="Rectangle 2">
            <a:extLst>
              <a:ext uri="{FF2B5EF4-FFF2-40B4-BE49-F238E27FC236}">
                <a16:creationId xmlns:a16="http://schemas.microsoft.com/office/drawing/2014/main" id="{9EB098D6-538B-C4B0-61BA-806531FA3823}"/>
              </a:ext>
            </a:extLst>
          </p:cNvPr>
          <p:cNvSpPr/>
          <p:nvPr userDrawn="1"/>
        </p:nvSpPr>
        <p:spPr>
          <a:xfrm>
            <a:off x="0" y="0"/>
            <a:ext cx="12192000" cy="6858000"/>
          </a:xfrm>
          <a:prstGeom prst="rect">
            <a:avLst/>
          </a:prstGeom>
          <a:gradFill>
            <a:gsLst>
              <a:gs pos="8000">
                <a:schemeClr val="bg1">
                  <a:lumMod val="10000"/>
                </a:schemeClr>
              </a:gs>
              <a:gs pos="64000">
                <a:schemeClr val="bg1">
                  <a:lumMod val="10000"/>
                  <a:alpha val="31000"/>
                </a:scheme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4" name="Rectangle 3">
            <a:extLst>
              <a:ext uri="{FF2B5EF4-FFF2-40B4-BE49-F238E27FC236}">
                <a16:creationId xmlns:a16="http://schemas.microsoft.com/office/drawing/2014/main" id="{C2958622-B2C7-9CB5-22C8-D786F8550495}"/>
              </a:ext>
            </a:extLst>
          </p:cNvPr>
          <p:cNvSpPr/>
          <p:nvPr userDrawn="1"/>
        </p:nvSpPr>
        <p:spPr>
          <a:xfrm>
            <a:off x="-1" y="0"/>
            <a:ext cx="12192000" cy="6858000"/>
          </a:xfrm>
          <a:prstGeom prst="rect">
            <a:avLst/>
          </a:prstGeom>
          <a:gradFill>
            <a:gsLst>
              <a:gs pos="19000">
                <a:schemeClr val="bg1">
                  <a:lumMod val="10000"/>
                </a:schemeClr>
              </a:gs>
              <a:gs pos="64000">
                <a:schemeClr val="bg1">
                  <a:lumMod val="10000"/>
                  <a:alpha val="31000"/>
                </a:scheme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chemeClr val="bg1"/>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Tree>
    <p:extLst>
      <p:ext uri="{BB962C8B-B14F-4D97-AF65-F5344CB8AC3E}">
        <p14:creationId xmlns:p14="http://schemas.microsoft.com/office/powerpoint/2010/main" val="910312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DC92AB5-BD0B-61F0-B59D-980CD9DB6A4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chemeClr val="bg1"/>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
        <p:nvSpPr>
          <p:cNvPr id="3" name="Rectangle 2">
            <a:extLst>
              <a:ext uri="{FF2B5EF4-FFF2-40B4-BE49-F238E27FC236}">
                <a16:creationId xmlns:a16="http://schemas.microsoft.com/office/drawing/2014/main" id="{00A64437-ED41-6BE7-8079-C02191C025B5}"/>
              </a:ext>
            </a:extLst>
          </p:cNvPr>
          <p:cNvSpPr/>
          <p:nvPr userDrawn="1"/>
        </p:nvSpPr>
        <p:spPr>
          <a:xfrm>
            <a:off x="0" y="0"/>
            <a:ext cx="12192000" cy="6721522"/>
          </a:xfrm>
          <a:prstGeom prst="rect">
            <a:avLst/>
          </a:prstGeom>
          <a:solidFill>
            <a:srgbClr val="7F7F7F">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10726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DC92AB5-BD0B-61F0-B59D-980CD9DB6A4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4" name="Rectangle 3">
            <a:extLst>
              <a:ext uri="{FF2B5EF4-FFF2-40B4-BE49-F238E27FC236}">
                <a16:creationId xmlns:a16="http://schemas.microsoft.com/office/drawing/2014/main" id="{128A61B1-F13F-D304-0308-537991E2E9DC}"/>
              </a:ext>
            </a:extLst>
          </p:cNvPr>
          <p:cNvSpPr/>
          <p:nvPr userDrawn="1"/>
        </p:nvSpPr>
        <p:spPr>
          <a:xfrm>
            <a:off x="0" y="0"/>
            <a:ext cx="12192000" cy="6858000"/>
          </a:xfrm>
          <a:prstGeom prst="rect">
            <a:avLst/>
          </a:prstGeom>
          <a:gradFill>
            <a:gsLst>
              <a:gs pos="19000">
                <a:schemeClr val="bg1">
                  <a:lumMod val="10000"/>
                </a:schemeClr>
              </a:gs>
              <a:gs pos="64000">
                <a:schemeClr val="bg1">
                  <a:lumMod val="10000"/>
                  <a:alpha val="31000"/>
                </a:scheme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chemeClr val="bg1"/>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
        <p:nvSpPr>
          <p:cNvPr id="3" name="Rectangle 2">
            <a:extLst>
              <a:ext uri="{FF2B5EF4-FFF2-40B4-BE49-F238E27FC236}">
                <a16:creationId xmlns:a16="http://schemas.microsoft.com/office/drawing/2014/main" id="{00A64437-ED41-6BE7-8079-C02191C025B5}"/>
              </a:ext>
            </a:extLst>
          </p:cNvPr>
          <p:cNvSpPr/>
          <p:nvPr userDrawn="1"/>
        </p:nvSpPr>
        <p:spPr>
          <a:xfrm>
            <a:off x="0" y="0"/>
            <a:ext cx="12192000" cy="6721522"/>
          </a:xfrm>
          <a:prstGeom prst="rect">
            <a:avLst/>
          </a:prstGeom>
          <a:solidFill>
            <a:srgbClr val="7F7F7F">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15506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pic>
        <p:nvPicPr>
          <p:cNvPr id="3" name="Picture 2" descr="A person driving a car&#10;&#10;Description automatically generated with medium confidence">
            <a:extLst>
              <a:ext uri="{FF2B5EF4-FFF2-40B4-BE49-F238E27FC236}">
                <a16:creationId xmlns:a16="http://schemas.microsoft.com/office/drawing/2014/main" id="{C35391C2-77B8-17BA-A586-0C084BAF4F0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780" r="299"/>
          <a:stretch/>
        </p:blipFill>
        <p:spPr>
          <a:xfrm>
            <a:off x="0" y="0"/>
            <a:ext cx="12192000" cy="6858000"/>
          </a:xfrm>
          <a:prstGeom prst="rect">
            <a:avLst/>
          </a:prstGeom>
        </p:spPr>
      </p:pic>
      <p:sp>
        <p:nvSpPr>
          <p:cNvPr id="2" name="Rectangle 1">
            <a:extLst>
              <a:ext uri="{FF2B5EF4-FFF2-40B4-BE49-F238E27FC236}">
                <a16:creationId xmlns:a16="http://schemas.microsoft.com/office/drawing/2014/main" id="{57B897CF-3299-CECB-10B6-29AAECCC8CDC}"/>
              </a:ext>
            </a:extLst>
          </p:cNvPr>
          <p:cNvSpPr/>
          <p:nvPr userDrawn="1"/>
        </p:nvSpPr>
        <p:spPr>
          <a:xfrm>
            <a:off x="0" y="0"/>
            <a:ext cx="12192000" cy="6858000"/>
          </a:xfrm>
          <a:prstGeom prst="rect">
            <a:avLst/>
          </a:prstGeom>
          <a:gradFill>
            <a:gsLst>
              <a:gs pos="19000">
                <a:schemeClr val="bg1">
                  <a:lumMod val="10000"/>
                </a:schemeClr>
              </a:gs>
              <a:gs pos="64000">
                <a:schemeClr val="bg1">
                  <a:lumMod val="10000"/>
                  <a:alpha val="31000"/>
                </a:scheme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chemeClr val="bg1"/>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Tree>
    <p:extLst>
      <p:ext uri="{BB962C8B-B14F-4D97-AF65-F5344CB8AC3E}">
        <p14:creationId xmlns:p14="http://schemas.microsoft.com/office/powerpoint/2010/main" val="2577727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D2320A6-557C-FB2C-3B03-2BC850AA9459}"/>
              </a:ext>
            </a:extLst>
          </p:cNvPr>
          <p:cNvPicPr>
            <a:picLocks noChangeAspect="1"/>
          </p:cNvPicPr>
          <p:nvPr userDrawn="1"/>
        </p:nvPicPr>
        <p:blipFill>
          <a:blip r:embed="rId2">
            <a:extLst>
              <a:ext uri="{28A0092B-C50C-407E-A947-70E740481C1C}">
                <a14:useLocalDpi xmlns:a14="http://schemas.microsoft.com/office/drawing/2010/main" val="0"/>
              </a:ext>
            </a:extLst>
          </a:blip>
          <a:srcRect t="7081" r="16667" b="20849"/>
          <a:stretch/>
        </p:blipFill>
        <p:spPr>
          <a:xfrm>
            <a:off x="0" y="-1"/>
            <a:ext cx="12192000" cy="6858000"/>
          </a:xfrm>
          <a:prstGeom prst="rect">
            <a:avLst/>
          </a:prstGeom>
        </p:spPr>
      </p:pic>
      <p:sp>
        <p:nvSpPr>
          <p:cNvPr id="4" name="Rectangle 3">
            <a:extLst>
              <a:ext uri="{FF2B5EF4-FFF2-40B4-BE49-F238E27FC236}">
                <a16:creationId xmlns:a16="http://schemas.microsoft.com/office/drawing/2014/main" id="{AA969023-A14F-6D29-A47A-516ED8821E47}"/>
              </a:ext>
            </a:extLst>
          </p:cNvPr>
          <p:cNvSpPr/>
          <p:nvPr userDrawn="1"/>
        </p:nvSpPr>
        <p:spPr>
          <a:xfrm>
            <a:off x="0" y="0"/>
            <a:ext cx="12192000" cy="6858000"/>
          </a:xfrm>
          <a:prstGeom prst="rect">
            <a:avLst/>
          </a:prstGeom>
          <a:gradFill>
            <a:gsLst>
              <a:gs pos="19000">
                <a:schemeClr val="bg1">
                  <a:lumMod val="10000"/>
                </a:schemeClr>
              </a:gs>
              <a:gs pos="64000">
                <a:schemeClr val="bg1">
                  <a:lumMod val="10000"/>
                  <a:alpha val="31000"/>
                </a:scheme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chemeClr val="bg1"/>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
        <p:nvSpPr>
          <p:cNvPr id="3" name="Rectangle 2">
            <a:extLst>
              <a:ext uri="{FF2B5EF4-FFF2-40B4-BE49-F238E27FC236}">
                <a16:creationId xmlns:a16="http://schemas.microsoft.com/office/drawing/2014/main" id="{045A46EA-5F99-F452-0391-A19FC2D3B549}"/>
              </a:ext>
            </a:extLst>
          </p:cNvPr>
          <p:cNvSpPr/>
          <p:nvPr userDrawn="1"/>
        </p:nvSpPr>
        <p:spPr>
          <a:xfrm>
            <a:off x="0" y="0"/>
            <a:ext cx="12192000" cy="6721522"/>
          </a:xfrm>
          <a:prstGeom prst="rect">
            <a:avLst/>
          </a:prstGeom>
          <a:solidFill>
            <a:srgbClr val="7F7F7F">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14571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FBD6DF-B16B-1C98-D2E6-3CF5C03B933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144F7B75-F331-1FCC-89C6-4EDD9DCD1E41}"/>
              </a:ext>
            </a:extLst>
          </p:cNvPr>
          <p:cNvSpPr/>
          <p:nvPr userDrawn="1"/>
        </p:nvSpPr>
        <p:spPr>
          <a:xfrm>
            <a:off x="0" y="0"/>
            <a:ext cx="12192000" cy="6858000"/>
          </a:xfrm>
          <a:prstGeom prst="rect">
            <a:avLst/>
          </a:prstGeom>
          <a:gradFill>
            <a:gsLst>
              <a:gs pos="19000">
                <a:schemeClr val="bg1">
                  <a:lumMod val="10000"/>
                </a:schemeClr>
              </a:gs>
              <a:gs pos="64000">
                <a:schemeClr val="bg1">
                  <a:lumMod val="10000"/>
                  <a:alpha val="31000"/>
                </a:scheme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chemeClr val="bg1"/>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Tree>
    <p:extLst>
      <p:ext uri="{BB962C8B-B14F-4D97-AF65-F5344CB8AC3E}">
        <p14:creationId xmlns:p14="http://schemas.microsoft.com/office/powerpoint/2010/main" val="2150688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B6C3C09-3E60-F16D-400A-E8CD92688ED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87589" cy="6858000"/>
          </a:xfrm>
          <a:prstGeom prst="rect">
            <a:avLst/>
          </a:prstGeom>
        </p:spPr>
      </p:pic>
      <p:sp>
        <p:nvSpPr>
          <p:cNvPr id="3" name="Rectangle 2">
            <a:extLst>
              <a:ext uri="{FF2B5EF4-FFF2-40B4-BE49-F238E27FC236}">
                <a16:creationId xmlns:a16="http://schemas.microsoft.com/office/drawing/2014/main" id="{3CD50B69-B71E-9ABA-9FBA-7B800D90C3B6}"/>
              </a:ext>
            </a:extLst>
          </p:cNvPr>
          <p:cNvSpPr/>
          <p:nvPr userDrawn="1"/>
        </p:nvSpPr>
        <p:spPr>
          <a:xfrm>
            <a:off x="0" y="0"/>
            <a:ext cx="12192000" cy="6858000"/>
          </a:xfrm>
          <a:prstGeom prst="rect">
            <a:avLst/>
          </a:prstGeom>
          <a:gradFill>
            <a:gsLst>
              <a:gs pos="19000">
                <a:schemeClr val="bg1">
                  <a:lumMod val="10000"/>
                </a:schemeClr>
              </a:gs>
              <a:gs pos="64000">
                <a:schemeClr val="bg1">
                  <a:lumMod val="10000"/>
                  <a:alpha val="31000"/>
                </a:scheme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chemeClr val="bg1"/>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Tree>
    <p:extLst>
      <p:ext uri="{BB962C8B-B14F-4D97-AF65-F5344CB8AC3E}">
        <p14:creationId xmlns:p14="http://schemas.microsoft.com/office/powerpoint/2010/main" val="1347258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B71E0CA-4B76-1B68-3BA8-F86A10622E7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3" name="Rectangle 2">
            <a:extLst>
              <a:ext uri="{FF2B5EF4-FFF2-40B4-BE49-F238E27FC236}">
                <a16:creationId xmlns:a16="http://schemas.microsoft.com/office/drawing/2014/main" id="{EDD4CA43-0110-FCC9-0DA3-D67BC023F1BE}"/>
              </a:ext>
            </a:extLst>
          </p:cNvPr>
          <p:cNvSpPr/>
          <p:nvPr userDrawn="1"/>
        </p:nvSpPr>
        <p:spPr>
          <a:xfrm>
            <a:off x="0" y="0"/>
            <a:ext cx="12192000" cy="6858000"/>
          </a:xfrm>
          <a:prstGeom prst="rect">
            <a:avLst/>
          </a:prstGeom>
          <a:gradFill>
            <a:gsLst>
              <a:gs pos="19000">
                <a:schemeClr val="bg1">
                  <a:lumMod val="10000"/>
                </a:schemeClr>
              </a:gs>
              <a:gs pos="64000">
                <a:schemeClr val="bg1">
                  <a:lumMod val="10000"/>
                  <a:alpha val="31000"/>
                </a:scheme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chemeClr val="bg1"/>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Tree>
    <p:extLst>
      <p:ext uri="{BB962C8B-B14F-4D97-AF65-F5344CB8AC3E}">
        <p14:creationId xmlns:p14="http://schemas.microsoft.com/office/powerpoint/2010/main" val="1360136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B38BB05-EDDF-B088-4ED1-599E0507D216}"/>
              </a:ext>
            </a:extLst>
          </p:cNvPr>
          <p:cNvSpPr/>
          <p:nvPr userDrawn="1"/>
        </p:nvSpPr>
        <p:spPr>
          <a:xfrm>
            <a:off x="0" y="6069064"/>
            <a:ext cx="12192000" cy="788936"/>
          </a:xfrm>
          <a:prstGeom prst="rect">
            <a:avLst/>
          </a:prstGeom>
          <a:solidFill>
            <a:srgbClr val="F2EFE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2EFEE"/>
              </a:solidFill>
              <a:effectLst/>
              <a:uLnTx/>
              <a:uFillTx/>
              <a:latin typeface="Arial" panose="020B0604020202020204"/>
              <a:ea typeface="+mn-ea"/>
              <a:cs typeface="+mn-cs"/>
            </a:endParaRPr>
          </a:p>
        </p:txBody>
      </p:sp>
      <p:pic>
        <p:nvPicPr>
          <p:cNvPr id="12" name="Picture 11" descr="A person in a suit standing next to a person in a car">
            <a:extLst>
              <a:ext uri="{FF2B5EF4-FFF2-40B4-BE49-F238E27FC236}">
                <a16:creationId xmlns:a16="http://schemas.microsoft.com/office/drawing/2014/main" id="{9A735CFB-B0EC-0222-E590-CF244ED08895}"/>
              </a:ext>
            </a:extLst>
          </p:cNvPr>
          <p:cNvPicPr>
            <a:picLocks noChangeAspect="1"/>
          </p:cNvPicPr>
          <p:nvPr userDrawn="1"/>
        </p:nvPicPr>
        <p:blipFill>
          <a:blip r:embed="rId2">
            <a:extLst>
              <a:ext uri="{28A0092B-C50C-407E-A947-70E740481C1C}">
                <a14:useLocalDpi xmlns:a14="http://schemas.microsoft.com/office/drawing/2010/main" val="0"/>
              </a:ext>
            </a:extLst>
          </a:blip>
          <a:srcRect l="43844" r="7243"/>
          <a:stretch/>
        </p:blipFill>
        <p:spPr>
          <a:xfrm>
            <a:off x="0" y="0"/>
            <a:ext cx="5089742" cy="6941975"/>
          </a:xfrm>
          <a:prstGeom prst="rect">
            <a:avLst/>
          </a:prstGeom>
        </p:spPr>
      </p:pic>
      <p:sp>
        <p:nvSpPr>
          <p:cNvPr id="15" name="Rectangle 14">
            <a:extLst>
              <a:ext uri="{FF2B5EF4-FFF2-40B4-BE49-F238E27FC236}">
                <a16:creationId xmlns:a16="http://schemas.microsoft.com/office/drawing/2014/main" id="{A11DF06E-54A2-174C-0EBF-6675609DFC3C}"/>
              </a:ext>
            </a:extLst>
          </p:cNvPr>
          <p:cNvSpPr/>
          <p:nvPr userDrawn="1"/>
        </p:nvSpPr>
        <p:spPr>
          <a:xfrm rot="10800000">
            <a:off x="-13796" y="-3"/>
            <a:ext cx="5089742" cy="6858002"/>
          </a:xfrm>
          <a:prstGeom prst="rect">
            <a:avLst/>
          </a:prstGeom>
          <a:gradFill rotWithShape="1">
            <a:gsLst>
              <a:gs pos="8000">
                <a:schemeClr val="bg1">
                  <a:lumMod val="10000"/>
                  <a:alpha val="91000"/>
                </a:schemeClr>
              </a:gs>
              <a:gs pos="31000">
                <a:schemeClr val="bg1">
                  <a:lumMod val="10000"/>
                  <a:alpha val="64000"/>
                </a:schemeClr>
              </a:gs>
              <a:gs pos="64000">
                <a:schemeClr val="bg1">
                  <a:lumMod val="10000"/>
                  <a:alpha val="0"/>
                </a:schemeClr>
              </a:gs>
            </a:gsLst>
            <a:lin ang="16800000" scaled="0"/>
          </a:gradFill>
          <a:ln w="6350" cap="flat" cmpd="sng" algn="ctr">
            <a:noFill/>
            <a:prstDash val="solid"/>
            <a:miter lim="800000"/>
          </a:ln>
          <a:effectLst/>
        </p:spPr>
        <p:txBody>
          <a:bodyPr rtlCol="0" anchor="ctr"/>
          <a:lstStyle/>
          <a:p>
            <a:pPr marL="342900" marR="0" lvl="0" indent="-342900" algn="ctr"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0" cap="none" spc="0" normalizeH="0" baseline="0" noProof="0">
              <a:ln>
                <a:noFill/>
              </a:ln>
              <a:solidFill>
                <a:srgbClr val="04A664"/>
              </a:solidFill>
              <a:effectLst/>
              <a:uLnTx/>
              <a:uFillTx/>
              <a:latin typeface="Arial" panose="020B0604020202020204" pitchFamily="34" charset="0"/>
              <a:ea typeface="+mn-ea"/>
              <a:cs typeface="Arial" panose="020B0604020202020204" pitchFamily="34" charset="0"/>
            </a:endParaRPr>
          </a:p>
        </p:txBody>
      </p:sp>
      <p:sp>
        <p:nvSpPr>
          <p:cNvPr id="2" name="Title 1">
            <a:extLst>
              <a:ext uri="{FF2B5EF4-FFF2-40B4-BE49-F238E27FC236}">
                <a16:creationId xmlns:a16="http://schemas.microsoft.com/office/drawing/2014/main" id="{B83DC573-73C1-A536-E15A-B37FA5E6F662}"/>
              </a:ext>
            </a:extLst>
          </p:cNvPr>
          <p:cNvSpPr>
            <a:spLocks noGrp="1"/>
          </p:cNvSpPr>
          <p:nvPr>
            <p:ph type="title" hasCustomPrompt="1"/>
          </p:nvPr>
        </p:nvSpPr>
        <p:spPr>
          <a:xfrm>
            <a:off x="510856" y="481692"/>
            <a:ext cx="3845992" cy="632357"/>
          </a:xfrm>
          <a:prstGeom prst="rect">
            <a:avLst/>
          </a:prstGeom>
        </p:spPr>
        <p:txBody>
          <a:bodyPr anchor="t">
            <a:noAutofit/>
          </a:bodyPr>
          <a:lstStyle>
            <a:lvl1pPr>
              <a:defRPr sz="2800">
                <a:solidFill>
                  <a:schemeClr val="bg2"/>
                </a:solidFill>
              </a:defRPr>
            </a:lvl1pPr>
          </a:lstStyle>
          <a:p>
            <a:r>
              <a:rPr lang="en-US"/>
              <a:t>Click to EDIT</a:t>
            </a:r>
          </a:p>
        </p:txBody>
      </p:sp>
      <p:sp>
        <p:nvSpPr>
          <p:cNvPr id="3" name="Content Placeholder 2">
            <a:extLst>
              <a:ext uri="{FF2B5EF4-FFF2-40B4-BE49-F238E27FC236}">
                <a16:creationId xmlns:a16="http://schemas.microsoft.com/office/drawing/2014/main" id="{C20126DD-73C1-E6A3-6B3E-E88F8971F92C}"/>
              </a:ext>
            </a:extLst>
          </p:cNvPr>
          <p:cNvSpPr>
            <a:spLocks noGrp="1"/>
          </p:cNvSpPr>
          <p:nvPr>
            <p:ph idx="1"/>
          </p:nvPr>
        </p:nvSpPr>
        <p:spPr>
          <a:xfrm>
            <a:off x="510855" y="925512"/>
            <a:ext cx="3845993" cy="341632"/>
          </a:xfrm>
          <a:prstGeom prst="rect">
            <a:avLst/>
          </a:prstGeom>
        </p:spPr>
        <p:txBody>
          <a:bodyPr/>
          <a:lstStyle>
            <a:lvl1pPr>
              <a:defRPr>
                <a:solidFill>
                  <a:schemeClr val="bg1"/>
                </a:solidFill>
              </a:defRPr>
            </a:lvl1pPr>
          </a:lstStyle>
          <a:p>
            <a:pPr lvl="0"/>
            <a:r>
              <a:rPr lang="en-US"/>
              <a:t>Click to edit Master text styles</a:t>
            </a:r>
          </a:p>
        </p:txBody>
      </p:sp>
      <p:grpSp>
        <p:nvGrpSpPr>
          <p:cNvPr id="24" name="Group 23">
            <a:extLst>
              <a:ext uri="{FF2B5EF4-FFF2-40B4-BE49-F238E27FC236}">
                <a16:creationId xmlns:a16="http://schemas.microsoft.com/office/drawing/2014/main" id="{64D493D2-5498-D58C-16EB-50F530530068}"/>
              </a:ext>
            </a:extLst>
          </p:cNvPr>
          <p:cNvGrpSpPr/>
          <p:nvPr userDrawn="1"/>
        </p:nvGrpSpPr>
        <p:grpSpPr>
          <a:xfrm>
            <a:off x="5246172" y="6064622"/>
            <a:ext cx="6389683" cy="556320"/>
            <a:chOff x="224850" y="5970494"/>
            <a:chExt cx="11372305" cy="556319"/>
          </a:xfrm>
        </p:grpSpPr>
        <p:sp>
          <p:nvSpPr>
            <p:cNvPr id="25" name="TextBox 24">
              <a:extLst>
                <a:ext uri="{FF2B5EF4-FFF2-40B4-BE49-F238E27FC236}">
                  <a16:creationId xmlns:a16="http://schemas.microsoft.com/office/drawing/2014/main" id="{1CE6A9AF-EE19-D064-9BB8-FB95427D58C0}"/>
                </a:ext>
              </a:extLst>
            </p:cNvPr>
            <p:cNvSpPr txBox="1"/>
            <p:nvPr/>
          </p:nvSpPr>
          <p:spPr>
            <a:xfrm>
              <a:off x="4857201" y="6155199"/>
              <a:ext cx="3687499" cy="371614"/>
            </a:xfrm>
            <a:prstGeom prst="rect">
              <a:avLst/>
            </a:prstGeom>
            <a:noFill/>
          </p:spPr>
          <p:txBody>
            <a:bodyPr wrap="square" rtlCol="0" anchor="ctr">
              <a:noAutofit/>
            </a:bodyPr>
            <a:lstStyle/>
            <a:p>
              <a:pPr lvl="0" algn="ctr">
                <a:spcAft>
                  <a:spcPts val="1600"/>
                </a:spcAft>
              </a:pPr>
              <a:r>
                <a:rPr lang="fr-FR" sz="700">
                  <a:solidFill>
                    <a:schemeClr val="bg1">
                      <a:lumMod val="75000"/>
                    </a:schemeClr>
                  </a:solidFill>
                  <a:latin typeface="Arial" panose="020B0604020202020204" pitchFamily="34" charset="0"/>
                  <a:cs typeface="Arial" panose="020B0604020202020204" pitchFamily="34" charset="0"/>
                </a:rPr>
                <a:t>© </a:t>
              </a:r>
              <a:fld id="{13D5E788-462F-6B4B-A287-A28D0D9E4E43}" type="datetimeyyyy">
                <a:rPr lang="en-US" sz="700" smtClean="0">
                  <a:solidFill>
                    <a:schemeClr val="bg1">
                      <a:lumMod val="75000"/>
                    </a:schemeClr>
                  </a:solidFill>
                  <a:latin typeface="Arial" panose="020B0604020202020204" pitchFamily="34" charset="0"/>
                  <a:cs typeface="Arial" panose="020B0604020202020204" pitchFamily="34" charset="0"/>
                </a:rPr>
                <a:t>2026</a:t>
              </a:fld>
              <a:r>
                <a:rPr lang="fr-FR" sz="700">
                  <a:solidFill>
                    <a:schemeClr val="bg1">
                      <a:lumMod val="75000"/>
                    </a:schemeClr>
                  </a:solidFill>
                  <a:latin typeface="Arial" panose="020B0604020202020204" pitchFamily="34" charset="0"/>
                  <a:cs typeface="Arial" panose="020B0604020202020204" pitchFamily="34" charset="0"/>
                </a:rPr>
                <a:t> Enterprise Fleet Management, Inc.</a:t>
              </a:r>
              <a:endParaRPr lang="en-US" sz="1100" b="1">
                <a:solidFill>
                  <a:schemeClr val="bg1">
                    <a:lumMod val="75000"/>
                  </a:schemeClr>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09446EFF-A29E-68FF-C28D-AB60BAD228CA}"/>
                </a:ext>
              </a:extLst>
            </p:cNvPr>
            <p:cNvSpPr txBox="1"/>
            <p:nvPr/>
          </p:nvSpPr>
          <p:spPr>
            <a:xfrm>
              <a:off x="299446" y="6155199"/>
              <a:ext cx="4108338" cy="371614"/>
            </a:xfrm>
            <a:prstGeom prst="rect">
              <a:avLst/>
            </a:prstGeom>
            <a:noFill/>
          </p:spPr>
          <p:txBody>
            <a:bodyPr wrap="square" rtlCol="0" anchor="ctr">
              <a:noAutofit/>
            </a:bodyPr>
            <a:lstStyle/>
            <a:p>
              <a:pPr lvl="0">
                <a:spcAft>
                  <a:spcPts val="1600"/>
                </a:spcAft>
              </a:pPr>
              <a:r>
                <a:rPr lang="fr-FR" sz="700" spc="100">
                  <a:solidFill>
                    <a:schemeClr val="bg1">
                      <a:lumMod val="75000"/>
                    </a:schemeClr>
                  </a:solidFill>
                  <a:latin typeface="Arial" panose="020B0604020202020204" pitchFamily="34" charset="0"/>
                  <a:cs typeface="Arial" panose="020B0604020202020204" pitchFamily="34" charset="0"/>
                </a:rPr>
                <a:t>CONFIDENTIAL AND PROPRIETARY</a:t>
              </a:r>
              <a:endParaRPr lang="en-US" sz="1100" spc="100">
                <a:solidFill>
                  <a:schemeClr val="bg1">
                    <a:lumMod val="75000"/>
                  </a:schemeClr>
                </a:solidFill>
                <a:latin typeface="Arial" panose="020B0604020202020204" pitchFamily="34" charset="0"/>
                <a:cs typeface="Arial" panose="020B0604020202020204" pitchFamily="34" charset="0"/>
              </a:endParaRPr>
            </a:p>
          </p:txBody>
        </p:sp>
        <p:cxnSp>
          <p:nvCxnSpPr>
            <p:cNvPr id="27" name="Straight Connector 26">
              <a:extLst>
                <a:ext uri="{FF2B5EF4-FFF2-40B4-BE49-F238E27FC236}">
                  <a16:creationId xmlns:a16="http://schemas.microsoft.com/office/drawing/2014/main" id="{7AB717FC-E2E7-D6F9-8531-0CCB6CEAA507}"/>
                </a:ext>
              </a:extLst>
            </p:cNvPr>
            <p:cNvCxnSpPr>
              <a:cxnSpLocks/>
            </p:cNvCxnSpPr>
            <p:nvPr/>
          </p:nvCxnSpPr>
          <p:spPr>
            <a:xfrm>
              <a:off x="224850" y="5970494"/>
              <a:ext cx="11372305"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pic>
        <p:nvPicPr>
          <p:cNvPr id="28" name="Picture 27">
            <a:extLst>
              <a:ext uri="{FF2B5EF4-FFF2-40B4-BE49-F238E27FC236}">
                <a16:creationId xmlns:a16="http://schemas.microsoft.com/office/drawing/2014/main" id="{0D7D653B-0C25-6AA9-4477-EE0F3ED39C7A}"/>
              </a:ext>
            </a:extLst>
          </p:cNvPr>
          <p:cNvPicPr>
            <a:picLocks noChangeAspect="1"/>
          </p:cNvPicPr>
          <p:nvPr userDrawn="1"/>
        </p:nvPicPr>
        <p:blipFill>
          <a:blip r:embed="rId3"/>
          <a:stretch>
            <a:fillRect/>
          </a:stretch>
        </p:blipFill>
        <p:spPr>
          <a:xfrm>
            <a:off x="10221020" y="6195336"/>
            <a:ext cx="1377241" cy="437798"/>
          </a:xfrm>
          <a:prstGeom prst="rect">
            <a:avLst/>
          </a:prstGeom>
        </p:spPr>
      </p:pic>
    </p:spTree>
    <p:extLst>
      <p:ext uri="{BB962C8B-B14F-4D97-AF65-F5344CB8AC3E}">
        <p14:creationId xmlns:p14="http://schemas.microsoft.com/office/powerpoint/2010/main" val="2671786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B38BB05-EDDF-B088-4ED1-599E0507D216}"/>
              </a:ext>
            </a:extLst>
          </p:cNvPr>
          <p:cNvSpPr/>
          <p:nvPr userDrawn="1"/>
        </p:nvSpPr>
        <p:spPr>
          <a:xfrm>
            <a:off x="0" y="6069064"/>
            <a:ext cx="12192000" cy="788936"/>
          </a:xfrm>
          <a:prstGeom prst="rect">
            <a:avLst/>
          </a:prstGeom>
          <a:solidFill>
            <a:srgbClr val="F2EFE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2EFEE"/>
              </a:solidFill>
              <a:effectLst/>
              <a:uLnTx/>
              <a:uFillTx/>
              <a:latin typeface="Arial" panose="020B0604020202020204"/>
              <a:ea typeface="+mn-ea"/>
              <a:cs typeface="+mn-cs"/>
            </a:endParaRPr>
          </a:p>
        </p:txBody>
      </p:sp>
      <p:pic>
        <p:nvPicPr>
          <p:cNvPr id="5" name="Picture 4" descr="A person and person looking at a tablet">
            <a:extLst>
              <a:ext uri="{FF2B5EF4-FFF2-40B4-BE49-F238E27FC236}">
                <a16:creationId xmlns:a16="http://schemas.microsoft.com/office/drawing/2014/main" id="{1C9BCB70-FF99-BA07-4A2F-D24D715C8E0B}"/>
              </a:ext>
            </a:extLst>
          </p:cNvPr>
          <p:cNvPicPr>
            <a:picLocks noChangeAspect="1"/>
          </p:cNvPicPr>
          <p:nvPr userDrawn="1"/>
        </p:nvPicPr>
        <p:blipFill>
          <a:blip r:embed="rId2">
            <a:extLst>
              <a:ext uri="{28A0092B-C50C-407E-A947-70E740481C1C}">
                <a14:useLocalDpi xmlns:a14="http://schemas.microsoft.com/office/drawing/2010/main" val="0"/>
              </a:ext>
            </a:extLst>
          </a:blip>
          <a:srcRect t="1697" b="8475"/>
          <a:stretch/>
        </p:blipFill>
        <p:spPr>
          <a:xfrm>
            <a:off x="-13797" y="-3"/>
            <a:ext cx="5089742" cy="6858003"/>
          </a:xfrm>
          <a:prstGeom prst="rect">
            <a:avLst/>
          </a:prstGeom>
        </p:spPr>
      </p:pic>
      <p:sp>
        <p:nvSpPr>
          <p:cNvPr id="15" name="Rectangle 14">
            <a:extLst>
              <a:ext uri="{FF2B5EF4-FFF2-40B4-BE49-F238E27FC236}">
                <a16:creationId xmlns:a16="http://schemas.microsoft.com/office/drawing/2014/main" id="{A11DF06E-54A2-174C-0EBF-6675609DFC3C}"/>
              </a:ext>
            </a:extLst>
          </p:cNvPr>
          <p:cNvSpPr/>
          <p:nvPr userDrawn="1"/>
        </p:nvSpPr>
        <p:spPr>
          <a:xfrm>
            <a:off x="-13796" y="-3"/>
            <a:ext cx="5089742" cy="6858002"/>
          </a:xfrm>
          <a:prstGeom prst="rect">
            <a:avLst/>
          </a:prstGeom>
          <a:gradFill rotWithShape="1">
            <a:gsLst>
              <a:gs pos="8000">
                <a:schemeClr val="bg1">
                  <a:lumMod val="10000"/>
                  <a:alpha val="91000"/>
                </a:schemeClr>
              </a:gs>
              <a:gs pos="31000">
                <a:schemeClr val="bg1">
                  <a:lumMod val="10000"/>
                  <a:alpha val="64000"/>
                </a:schemeClr>
              </a:gs>
              <a:gs pos="64000">
                <a:schemeClr val="bg1">
                  <a:lumMod val="10000"/>
                  <a:alpha val="0"/>
                </a:schemeClr>
              </a:gs>
            </a:gsLst>
            <a:lin ang="16800000" scaled="0"/>
          </a:gradFill>
          <a:ln w="6350" cap="flat" cmpd="sng" algn="ctr">
            <a:noFill/>
            <a:prstDash val="solid"/>
            <a:miter lim="800000"/>
          </a:ln>
          <a:effectLst/>
        </p:spPr>
        <p:txBody>
          <a:bodyPr rtlCol="0" anchor="ctr"/>
          <a:lstStyle/>
          <a:p>
            <a:pPr marL="342900" marR="0" lvl="0" indent="-342900" algn="ctr"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0" cap="none" spc="0" normalizeH="0" baseline="0" noProof="0">
              <a:ln>
                <a:noFill/>
              </a:ln>
              <a:solidFill>
                <a:srgbClr val="04A664"/>
              </a:solidFill>
              <a:effectLst/>
              <a:uLnTx/>
              <a:uFillTx/>
              <a:latin typeface="Arial" panose="020B0604020202020204" pitchFamily="34" charset="0"/>
              <a:ea typeface="+mn-ea"/>
              <a:cs typeface="Arial" panose="020B0604020202020204" pitchFamily="34" charset="0"/>
            </a:endParaRPr>
          </a:p>
        </p:txBody>
      </p:sp>
      <p:sp>
        <p:nvSpPr>
          <p:cNvPr id="2" name="Title 1">
            <a:extLst>
              <a:ext uri="{FF2B5EF4-FFF2-40B4-BE49-F238E27FC236}">
                <a16:creationId xmlns:a16="http://schemas.microsoft.com/office/drawing/2014/main" id="{B83DC573-73C1-A536-E15A-B37FA5E6F662}"/>
              </a:ext>
            </a:extLst>
          </p:cNvPr>
          <p:cNvSpPr>
            <a:spLocks noGrp="1"/>
          </p:cNvSpPr>
          <p:nvPr>
            <p:ph type="title" hasCustomPrompt="1"/>
          </p:nvPr>
        </p:nvSpPr>
        <p:spPr>
          <a:xfrm>
            <a:off x="510856" y="481692"/>
            <a:ext cx="3845992" cy="632357"/>
          </a:xfrm>
          <a:prstGeom prst="rect">
            <a:avLst/>
          </a:prstGeom>
        </p:spPr>
        <p:txBody>
          <a:bodyPr anchor="t">
            <a:noAutofit/>
          </a:bodyPr>
          <a:lstStyle>
            <a:lvl1pPr>
              <a:defRPr sz="2800">
                <a:solidFill>
                  <a:schemeClr val="bg2"/>
                </a:solidFill>
              </a:defRPr>
            </a:lvl1pPr>
          </a:lstStyle>
          <a:p>
            <a:r>
              <a:rPr lang="en-US"/>
              <a:t>Click to EDIT</a:t>
            </a:r>
          </a:p>
        </p:txBody>
      </p:sp>
      <p:sp>
        <p:nvSpPr>
          <p:cNvPr id="3" name="Content Placeholder 2">
            <a:extLst>
              <a:ext uri="{FF2B5EF4-FFF2-40B4-BE49-F238E27FC236}">
                <a16:creationId xmlns:a16="http://schemas.microsoft.com/office/drawing/2014/main" id="{C20126DD-73C1-E6A3-6B3E-E88F8971F92C}"/>
              </a:ext>
            </a:extLst>
          </p:cNvPr>
          <p:cNvSpPr>
            <a:spLocks noGrp="1"/>
          </p:cNvSpPr>
          <p:nvPr>
            <p:ph idx="1"/>
          </p:nvPr>
        </p:nvSpPr>
        <p:spPr>
          <a:xfrm>
            <a:off x="510855" y="925512"/>
            <a:ext cx="3845993" cy="341632"/>
          </a:xfrm>
          <a:prstGeom prst="rect">
            <a:avLst/>
          </a:prstGeom>
        </p:spPr>
        <p:txBody>
          <a:bodyPr/>
          <a:lstStyle>
            <a:lvl1pPr>
              <a:defRPr>
                <a:solidFill>
                  <a:schemeClr val="bg1"/>
                </a:solidFill>
              </a:defRPr>
            </a:lvl1pPr>
          </a:lstStyle>
          <a:p>
            <a:pPr lvl="0"/>
            <a:r>
              <a:rPr lang="en-US"/>
              <a:t>Click to edit Master text styles</a:t>
            </a:r>
          </a:p>
        </p:txBody>
      </p:sp>
      <p:grpSp>
        <p:nvGrpSpPr>
          <p:cNvPr id="24" name="Group 23">
            <a:extLst>
              <a:ext uri="{FF2B5EF4-FFF2-40B4-BE49-F238E27FC236}">
                <a16:creationId xmlns:a16="http://schemas.microsoft.com/office/drawing/2014/main" id="{64D493D2-5498-D58C-16EB-50F530530068}"/>
              </a:ext>
            </a:extLst>
          </p:cNvPr>
          <p:cNvGrpSpPr/>
          <p:nvPr userDrawn="1"/>
        </p:nvGrpSpPr>
        <p:grpSpPr>
          <a:xfrm>
            <a:off x="5246172" y="6064622"/>
            <a:ext cx="6389683" cy="556320"/>
            <a:chOff x="224850" y="5970494"/>
            <a:chExt cx="11372305" cy="556319"/>
          </a:xfrm>
        </p:grpSpPr>
        <p:sp>
          <p:nvSpPr>
            <p:cNvPr id="25" name="TextBox 24">
              <a:extLst>
                <a:ext uri="{FF2B5EF4-FFF2-40B4-BE49-F238E27FC236}">
                  <a16:creationId xmlns:a16="http://schemas.microsoft.com/office/drawing/2014/main" id="{1CE6A9AF-EE19-D064-9BB8-FB95427D58C0}"/>
                </a:ext>
              </a:extLst>
            </p:cNvPr>
            <p:cNvSpPr txBox="1"/>
            <p:nvPr/>
          </p:nvSpPr>
          <p:spPr>
            <a:xfrm>
              <a:off x="4857201" y="6155199"/>
              <a:ext cx="3687499" cy="371614"/>
            </a:xfrm>
            <a:prstGeom prst="rect">
              <a:avLst/>
            </a:prstGeom>
            <a:noFill/>
          </p:spPr>
          <p:txBody>
            <a:bodyPr wrap="square" rtlCol="0" anchor="ctr">
              <a:noAutofit/>
            </a:bodyPr>
            <a:lstStyle/>
            <a:p>
              <a:pPr lvl="0" algn="ctr">
                <a:spcAft>
                  <a:spcPts val="1600"/>
                </a:spcAft>
              </a:pPr>
              <a:r>
                <a:rPr lang="fr-FR" sz="700">
                  <a:solidFill>
                    <a:schemeClr val="bg1">
                      <a:lumMod val="75000"/>
                    </a:schemeClr>
                  </a:solidFill>
                  <a:latin typeface="Arial" panose="020B0604020202020204" pitchFamily="34" charset="0"/>
                  <a:cs typeface="Arial" panose="020B0604020202020204" pitchFamily="34" charset="0"/>
                </a:rPr>
                <a:t>© </a:t>
              </a:r>
              <a:fld id="{13D5E788-462F-6B4B-A287-A28D0D9E4E43}" type="datetimeyyyy">
                <a:rPr lang="en-US" sz="700" smtClean="0">
                  <a:solidFill>
                    <a:schemeClr val="bg1">
                      <a:lumMod val="75000"/>
                    </a:schemeClr>
                  </a:solidFill>
                  <a:latin typeface="Arial" panose="020B0604020202020204" pitchFamily="34" charset="0"/>
                  <a:cs typeface="Arial" panose="020B0604020202020204" pitchFamily="34" charset="0"/>
                </a:rPr>
                <a:t>2026</a:t>
              </a:fld>
              <a:r>
                <a:rPr lang="fr-FR" sz="700">
                  <a:solidFill>
                    <a:schemeClr val="bg1">
                      <a:lumMod val="75000"/>
                    </a:schemeClr>
                  </a:solidFill>
                  <a:latin typeface="Arial" panose="020B0604020202020204" pitchFamily="34" charset="0"/>
                  <a:cs typeface="Arial" panose="020B0604020202020204" pitchFamily="34" charset="0"/>
                </a:rPr>
                <a:t> Enterprise Fleet Management, Inc.</a:t>
              </a:r>
              <a:endParaRPr lang="en-US" sz="1100" b="1">
                <a:solidFill>
                  <a:schemeClr val="bg1">
                    <a:lumMod val="75000"/>
                  </a:schemeClr>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09446EFF-A29E-68FF-C28D-AB60BAD228CA}"/>
                </a:ext>
              </a:extLst>
            </p:cNvPr>
            <p:cNvSpPr txBox="1"/>
            <p:nvPr/>
          </p:nvSpPr>
          <p:spPr>
            <a:xfrm>
              <a:off x="299446" y="6155199"/>
              <a:ext cx="4108338" cy="371614"/>
            </a:xfrm>
            <a:prstGeom prst="rect">
              <a:avLst/>
            </a:prstGeom>
            <a:noFill/>
          </p:spPr>
          <p:txBody>
            <a:bodyPr wrap="square" rtlCol="0" anchor="ctr">
              <a:noAutofit/>
            </a:bodyPr>
            <a:lstStyle/>
            <a:p>
              <a:pPr lvl="0">
                <a:spcAft>
                  <a:spcPts val="1600"/>
                </a:spcAft>
              </a:pPr>
              <a:r>
                <a:rPr lang="fr-FR" sz="700" spc="100">
                  <a:solidFill>
                    <a:schemeClr val="bg1">
                      <a:lumMod val="75000"/>
                    </a:schemeClr>
                  </a:solidFill>
                  <a:latin typeface="Arial" panose="020B0604020202020204" pitchFamily="34" charset="0"/>
                  <a:cs typeface="Arial" panose="020B0604020202020204" pitchFamily="34" charset="0"/>
                </a:rPr>
                <a:t>CONFIDENTIAL AND PROPRIETARY</a:t>
              </a:r>
              <a:endParaRPr lang="en-US" sz="1100" spc="100">
                <a:solidFill>
                  <a:schemeClr val="bg1">
                    <a:lumMod val="75000"/>
                  </a:schemeClr>
                </a:solidFill>
                <a:latin typeface="Arial" panose="020B0604020202020204" pitchFamily="34" charset="0"/>
                <a:cs typeface="Arial" panose="020B0604020202020204" pitchFamily="34" charset="0"/>
              </a:endParaRPr>
            </a:p>
          </p:txBody>
        </p:sp>
        <p:cxnSp>
          <p:nvCxnSpPr>
            <p:cNvPr id="27" name="Straight Connector 26">
              <a:extLst>
                <a:ext uri="{FF2B5EF4-FFF2-40B4-BE49-F238E27FC236}">
                  <a16:creationId xmlns:a16="http://schemas.microsoft.com/office/drawing/2014/main" id="{7AB717FC-E2E7-D6F9-8531-0CCB6CEAA507}"/>
                </a:ext>
              </a:extLst>
            </p:cNvPr>
            <p:cNvCxnSpPr>
              <a:cxnSpLocks/>
            </p:cNvCxnSpPr>
            <p:nvPr/>
          </p:nvCxnSpPr>
          <p:spPr>
            <a:xfrm>
              <a:off x="224850" y="5970494"/>
              <a:ext cx="11372305"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pic>
        <p:nvPicPr>
          <p:cNvPr id="28" name="Picture 27">
            <a:extLst>
              <a:ext uri="{FF2B5EF4-FFF2-40B4-BE49-F238E27FC236}">
                <a16:creationId xmlns:a16="http://schemas.microsoft.com/office/drawing/2014/main" id="{0D7D653B-0C25-6AA9-4477-EE0F3ED39C7A}"/>
              </a:ext>
            </a:extLst>
          </p:cNvPr>
          <p:cNvPicPr>
            <a:picLocks noChangeAspect="1"/>
          </p:cNvPicPr>
          <p:nvPr userDrawn="1"/>
        </p:nvPicPr>
        <p:blipFill>
          <a:blip r:embed="rId3"/>
          <a:stretch>
            <a:fillRect/>
          </a:stretch>
        </p:blipFill>
        <p:spPr>
          <a:xfrm>
            <a:off x="10221020" y="6195336"/>
            <a:ext cx="1377241" cy="437798"/>
          </a:xfrm>
          <a:prstGeom prst="rect">
            <a:avLst/>
          </a:prstGeom>
        </p:spPr>
      </p:pic>
    </p:spTree>
    <p:extLst>
      <p:ext uri="{BB962C8B-B14F-4D97-AF65-F5344CB8AC3E}">
        <p14:creationId xmlns:p14="http://schemas.microsoft.com/office/powerpoint/2010/main" val="3661921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pic>
        <p:nvPicPr>
          <p:cNvPr id="4" name="Picture 3" descr="A group of people sitting around a table&#10;&#10;AI-generated content may be incorrect.">
            <a:extLst>
              <a:ext uri="{FF2B5EF4-FFF2-40B4-BE49-F238E27FC236}">
                <a16:creationId xmlns:a16="http://schemas.microsoft.com/office/drawing/2014/main" id="{C2BDB5A8-14DD-3D42-CEA7-7F20497FEDB1}"/>
              </a:ext>
            </a:extLst>
          </p:cNvPr>
          <p:cNvPicPr>
            <a:picLocks noChangeAspect="1"/>
          </p:cNvPicPr>
          <p:nvPr userDrawn="1"/>
        </p:nvPicPr>
        <p:blipFill>
          <a:blip r:embed="rId2">
            <a:extLst>
              <a:ext uri="{28A0092B-C50C-407E-A947-70E740481C1C}">
                <a14:useLocalDpi xmlns:a14="http://schemas.microsoft.com/office/drawing/2010/main" val="0"/>
              </a:ext>
            </a:extLst>
          </a:blip>
          <a:srcRect t="4835" r="6977" b="17035"/>
          <a:stretch/>
        </p:blipFill>
        <p:spPr>
          <a:xfrm>
            <a:off x="0" y="3162"/>
            <a:ext cx="12192002" cy="6854840"/>
          </a:xfrm>
          <a:custGeom>
            <a:avLst/>
            <a:gdLst>
              <a:gd name="connsiteX0" fmla="*/ 0 w 12192002"/>
              <a:gd name="connsiteY0" fmla="*/ 0 h 6854840"/>
              <a:gd name="connsiteX1" fmla="*/ 12192002 w 12192002"/>
              <a:gd name="connsiteY1" fmla="*/ 0 h 6854840"/>
              <a:gd name="connsiteX2" fmla="*/ 12192002 w 12192002"/>
              <a:gd name="connsiteY2" fmla="*/ 6854840 h 6854840"/>
              <a:gd name="connsiteX3" fmla="*/ 0 w 12192002"/>
              <a:gd name="connsiteY3" fmla="*/ 6854840 h 6854840"/>
            </a:gdLst>
            <a:ahLst/>
            <a:cxnLst>
              <a:cxn ang="0">
                <a:pos x="connsiteX0" y="connsiteY0"/>
              </a:cxn>
              <a:cxn ang="0">
                <a:pos x="connsiteX1" y="connsiteY1"/>
              </a:cxn>
              <a:cxn ang="0">
                <a:pos x="connsiteX2" y="connsiteY2"/>
              </a:cxn>
              <a:cxn ang="0">
                <a:pos x="connsiteX3" y="connsiteY3"/>
              </a:cxn>
            </a:cxnLst>
            <a:rect l="l" t="t" r="r" b="b"/>
            <a:pathLst>
              <a:path w="12192002" h="6854840">
                <a:moveTo>
                  <a:pt x="0" y="0"/>
                </a:moveTo>
                <a:lnTo>
                  <a:pt x="12192002" y="0"/>
                </a:lnTo>
                <a:lnTo>
                  <a:pt x="12192002" y="6854840"/>
                </a:lnTo>
                <a:lnTo>
                  <a:pt x="0" y="6854840"/>
                </a:lnTo>
                <a:close/>
              </a:path>
            </a:pathLst>
          </a:custGeom>
        </p:spPr>
      </p:pic>
      <p:sp>
        <p:nvSpPr>
          <p:cNvPr id="2" name="Rectangle 1">
            <a:extLst>
              <a:ext uri="{FF2B5EF4-FFF2-40B4-BE49-F238E27FC236}">
                <a16:creationId xmlns:a16="http://schemas.microsoft.com/office/drawing/2014/main" id="{87B2AB58-D4F3-1630-74A6-88FCEAD94DC9}"/>
              </a:ext>
            </a:extLst>
          </p:cNvPr>
          <p:cNvSpPr/>
          <p:nvPr userDrawn="1"/>
        </p:nvSpPr>
        <p:spPr>
          <a:xfrm>
            <a:off x="0" y="0"/>
            <a:ext cx="12192000" cy="6858000"/>
          </a:xfrm>
          <a:prstGeom prst="rect">
            <a:avLst/>
          </a:prstGeom>
          <a:gradFill>
            <a:gsLst>
              <a:gs pos="19000">
                <a:schemeClr val="bg1">
                  <a:lumMod val="10000"/>
                </a:schemeClr>
              </a:gs>
              <a:gs pos="64000">
                <a:schemeClr val="bg1">
                  <a:lumMod val="10000"/>
                  <a:alpha val="31000"/>
                </a:scheme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pic>
        <p:nvPicPr>
          <p:cNvPr id="11" name="Picture 10" descr="A black and white sign with white text&#10;&#10;AI-generated content may be incorrect.">
            <a:extLst>
              <a:ext uri="{FF2B5EF4-FFF2-40B4-BE49-F238E27FC236}">
                <a16:creationId xmlns:a16="http://schemas.microsoft.com/office/drawing/2014/main" id="{E8D2D6E3-898D-52F0-89A2-C277B93A31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08766" y="3039794"/>
            <a:ext cx="2335234" cy="778412"/>
          </a:xfrm>
          <a:prstGeom prst="rect">
            <a:avLst/>
          </a:prstGeom>
        </p:spPr>
      </p:pic>
      <p:sp>
        <p:nvSpPr>
          <p:cNvPr id="3" name="Title 1">
            <a:extLst>
              <a:ext uri="{FF2B5EF4-FFF2-40B4-BE49-F238E27FC236}">
                <a16:creationId xmlns:a16="http://schemas.microsoft.com/office/drawing/2014/main" id="{E3662FA1-3DCA-1A5D-AC38-27432E689D44}"/>
              </a:ext>
            </a:extLst>
          </p:cNvPr>
          <p:cNvSpPr txBox="1">
            <a:spLocks/>
          </p:cNvSpPr>
          <p:nvPr userDrawn="1"/>
        </p:nvSpPr>
        <p:spPr>
          <a:xfrm>
            <a:off x="1523999" y="2235200"/>
            <a:ext cx="4572001" cy="2387600"/>
          </a:xfrm>
          <a:prstGeom prst="rect">
            <a:avLst/>
          </a:prstGeom>
        </p:spPr>
        <p:txBody>
          <a:bodyPr vert="horz" lIns="91440" tIns="45720" rIns="91440" bIns="45720" rtlCol="0" anchor="ctr">
            <a:normAutofit/>
          </a:bodyPr>
          <a:lstStyle>
            <a:lvl1pPr algn="r" defTabSz="914126" rtl="0" eaLnBrk="1" latinLnBrk="0" hangingPunct="1">
              <a:lnSpc>
                <a:spcPct val="90000"/>
              </a:lnSpc>
              <a:spcBef>
                <a:spcPct val="0"/>
              </a:spcBef>
              <a:buNone/>
              <a:defRPr kumimoji="0" lang="en-US" sz="5000" b="1" i="0" u="none" strike="noStrike" kern="1200" cap="all" spc="100" normalizeH="0" baseline="0">
                <a:ln>
                  <a:noFill/>
                </a:ln>
                <a:solidFill>
                  <a:srgbClr val="F0EFEE"/>
                </a:solidFill>
                <a:effectLst/>
                <a:uLnTx/>
                <a:uFillTx/>
                <a:latin typeface="Arial" panose="020B0604020202020204" pitchFamily="34" charset="0"/>
                <a:ea typeface="+mj-ea"/>
                <a:cs typeface="Arial" panose="020B0604020202020204" pitchFamily="34" charset="0"/>
              </a:defRPr>
            </a:lvl1pPr>
          </a:lstStyle>
          <a:p>
            <a:r>
              <a:rPr lang="en-US" err="1"/>
              <a:t>QueSTIONS</a:t>
            </a:r>
            <a:endParaRPr lang="en-US"/>
          </a:p>
        </p:txBody>
      </p:sp>
    </p:spTree>
    <p:extLst>
      <p:ext uri="{BB962C8B-B14F-4D97-AF65-F5344CB8AC3E}">
        <p14:creationId xmlns:p14="http://schemas.microsoft.com/office/powerpoint/2010/main" val="2955366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pic>
        <p:nvPicPr>
          <p:cNvPr id="7" name="Picture 6" descr="A picture containing outdoor, road, highway, freeway&#10;&#10;Description automatically generated">
            <a:extLst>
              <a:ext uri="{FF2B5EF4-FFF2-40B4-BE49-F238E27FC236}">
                <a16:creationId xmlns:a16="http://schemas.microsoft.com/office/drawing/2014/main" id="{D32E4DAB-5477-2F62-88A2-D7F94FFEC70E}"/>
              </a:ext>
            </a:extLst>
          </p:cNvPr>
          <p:cNvPicPr>
            <a:picLocks noChangeAspect="1"/>
          </p:cNvPicPr>
          <p:nvPr userDrawn="1"/>
        </p:nvPicPr>
        <p:blipFill>
          <a:blip r:embed="rId2" cstate="screen">
            <a:extLst>
              <a:ext uri="{28A0092B-C50C-407E-A947-70E740481C1C}">
                <a14:useLocalDpi xmlns:a14="http://schemas.microsoft.com/office/drawing/2010/main"/>
              </a:ext>
            </a:extLst>
          </a:blip>
          <a:srcRect r="4287" b="4224"/>
          <a:stretch/>
        </p:blipFill>
        <p:spPr>
          <a:xfrm>
            <a:off x="0" y="6323"/>
            <a:ext cx="12192000" cy="6851677"/>
          </a:xfrm>
          <a:prstGeom prst="rect">
            <a:avLst/>
          </a:prstGeom>
        </p:spPr>
      </p:pic>
      <p:sp>
        <p:nvSpPr>
          <p:cNvPr id="2" name="Rectangle 1">
            <a:extLst>
              <a:ext uri="{FF2B5EF4-FFF2-40B4-BE49-F238E27FC236}">
                <a16:creationId xmlns:a16="http://schemas.microsoft.com/office/drawing/2014/main" id="{161747AC-5399-DBE2-3F6C-5F5F890E6855}"/>
              </a:ext>
            </a:extLst>
          </p:cNvPr>
          <p:cNvSpPr/>
          <p:nvPr userDrawn="1"/>
        </p:nvSpPr>
        <p:spPr>
          <a:xfrm>
            <a:off x="0" y="0"/>
            <a:ext cx="12192000" cy="6858000"/>
          </a:xfrm>
          <a:prstGeom prst="rect">
            <a:avLst/>
          </a:prstGeom>
          <a:gradFill>
            <a:gsLst>
              <a:gs pos="19000">
                <a:schemeClr val="bg1">
                  <a:lumMod val="10000"/>
                </a:schemeClr>
              </a:gs>
              <a:gs pos="64000">
                <a:schemeClr val="bg1">
                  <a:lumMod val="10000"/>
                  <a:alpha val="31000"/>
                </a:scheme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pic>
        <p:nvPicPr>
          <p:cNvPr id="11" name="Picture 10" descr="A black and white sign with white text&#10;&#10;AI-generated content may be incorrect.">
            <a:extLst>
              <a:ext uri="{FF2B5EF4-FFF2-40B4-BE49-F238E27FC236}">
                <a16:creationId xmlns:a16="http://schemas.microsoft.com/office/drawing/2014/main" id="{E8D2D6E3-898D-52F0-89A2-C277B93A31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08766" y="3039794"/>
            <a:ext cx="2335234" cy="778412"/>
          </a:xfrm>
          <a:prstGeom prst="rect">
            <a:avLst/>
          </a:prstGeom>
        </p:spPr>
      </p:pic>
      <p:sp>
        <p:nvSpPr>
          <p:cNvPr id="3" name="Title 1">
            <a:extLst>
              <a:ext uri="{FF2B5EF4-FFF2-40B4-BE49-F238E27FC236}">
                <a16:creationId xmlns:a16="http://schemas.microsoft.com/office/drawing/2014/main" id="{E3662FA1-3DCA-1A5D-AC38-27432E689D44}"/>
              </a:ext>
            </a:extLst>
          </p:cNvPr>
          <p:cNvSpPr txBox="1">
            <a:spLocks/>
          </p:cNvSpPr>
          <p:nvPr userDrawn="1"/>
        </p:nvSpPr>
        <p:spPr>
          <a:xfrm>
            <a:off x="1523999" y="2235200"/>
            <a:ext cx="4572001" cy="2387600"/>
          </a:xfrm>
          <a:prstGeom prst="rect">
            <a:avLst/>
          </a:prstGeom>
        </p:spPr>
        <p:txBody>
          <a:bodyPr vert="horz" lIns="91440" tIns="45720" rIns="91440" bIns="45720" rtlCol="0" anchor="ctr">
            <a:normAutofit/>
          </a:bodyPr>
          <a:lstStyle>
            <a:lvl1pPr algn="r" defTabSz="914126" rtl="0" eaLnBrk="1" latinLnBrk="0" hangingPunct="1">
              <a:lnSpc>
                <a:spcPct val="90000"/>
              </a:lnSpc>
              <a:spcBef>
                <a:spcPct val="0"/>
              </a:spcBef>
              <a:buNone/>
              <a:defRPr kumimoji="0" lang="en-US" sz="5000" b="1" i="0" u="none" strike="noStrike" kern="1200" cap="all" spc="100" normalizeH="0" baseline="0">
                <a:ln>
                  <a:noFill/>
                </a:ln>
                <a:solidFill>
                  <a:srgbClr val="F0EFEE"/>
                </a:solidFill>
                <a:effectLst/>
                <a:uLnTx/>
                <a:uFillTx/>
                <a:latin typeface="Arial" panose="020B0604020202020204" pitchFamily="34" charset="0"/>
                <a:ea typeface="+mj-ea"/>
                <a:cs typeface="Arial" panose="020B0604020202020204" pitchFamily="34" charset="0"/>
              </a:defRPr>
            </a:lvl1pPr>
          </a:lstStyle>
          <a:p>
            <a:r>
              <a:rPr lang="en-US"/>
              <a:t>THANK YOU</a:t>
            </a:r>
          </a:p>
        </p:txBody>
      </p:sp>
    </p:spTree>
    <p:extLst>
      <p:ext uri="{BB962C8B-B14F-4D97-AF65-F5344CB8AC3E}">
        <p14:creationId xmlns:p14="http://schemas.microsoft.com/office/powerpoint/2010/main" val="3018771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descr="A person driving a car&#10;&#10;Description automatically generated with medium confidence">
            <a:extLst>
              <a:ext uri="{FF2B5EF4-FFF2-40B4-BE49-F238E27FC236}">
                <a16:creationId xmlns:a16="http://schemas.microsoft.com/office/drawing/2014/main" id="{C35391C2-77B8-17BA-A586-0C084BAF4F0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780" r="299"/>
          <a:stretch/>
        </p:blipFill>
        <p:spPr>
          <a:xfrm>
            <a:off x="0" y="0"/>
            <a:ext cx="12192000" cy="6858000"/>
          </a:xfrm>
          <a:prstGeom prst="rect">
            <a:avLst/>
          </a:prstGeom>
        </p:spPr>
      </p:pic>
      <p:sp>
        <p:nvSpPr>
          <p:cNvPr id="7" name="Rectangle 6">
            <a:extLst>
              <a:ext uri="{FF2B5EF4-FFF2-40B4-BE49-F238E27FC236}">
                <a16:creationId xmlns:a16="http://schemas.microsoft.com/office/drawing/2014/main" id="{6C963CF5-2D99-ABBB-6FA8-4B29AE0146B8}"/>
              </a:ext>
            </a:extLst>
          </p:cNvPr>
          <p:cNvSpPr/>
          <p:nvPr userDrawn="1"/>
        </p:nvSpPr>
        <p:spPr>
          <a:xfrm>
            <a:off x="0" y="136478"/>
            <a:ext cx="12192000" cy="6721522"/>
          </a:xfrm>
          <a:prstGeom prst="rect">
            <a:avLst/>
          </a:prstGeom>
          <a:gradFill>
            <a:gsLst>
              <a:gs pos="8000">
                <a:srgbClr val="005558"/>
              </a:gs>
              <a:gs pos="28000">
                <a:srgbClr val="04A664">
                  <a:alpha val="76180"/>
                </a:srgbClr>
              </a:gs>
              <a:gs pos="64000">
                <a:srgbClr val="5DBE91">
                  <a:alpha val="0"/>
                </a:srgb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chemeClr val="bg1"/>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Tree>
    <p:extLst>
      <p:ext uri="{BB962C8B-B14F-4D97-AF65-F5344CB8AC3E}">
        <p14:creationId xmlns:p14="http://schemas.microsoft.com/office/powerpoint/2010/main" val="3835189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32E4DAB-5477-2F62-88A2-D7F94FFEC70E}"/>
              </a:ext>
            </a:extLst>
          </p:cNvPr>
          <p:cNvPicPr>
            <a:picLocks noChangeAspect="1"/>
          </p:cNvPicPr>
          <p:nvPr userDrawn="1"/>
        </p:nvPicPr>
        <p:blipFill>
          <a:blip r:embed="rId2">
            <a:extLst>
              <a:ext uri="{28A0092B-C50C-407E-A947-70E740481C1C}">
                <a14:useLocalDpi xmlns:a14="http://schemas.microsoft.com/office/drawing/2010/main" val="0"/>
              </a:ext>
            </a:extLst>
          </a:blip>
          <a:srcRect l="5830" r="5830"/>
          <a:stretch/>
        </p:blipFill>
        <p:spPr>
          <a:xfrm>
            <a:off x="0" y="6323"/>
            <a:ext cx="12192000" cy="6851677"/>
          </a:xfrm>
          <a:prstGeom prst="rect">
            <a:avLst/>
          </a:prstGeom>
        </p:spPr>
      </p:pic>
      <p:sp>
        <p:nvSpPr>
          <p:cNvPr id="2" name="Rectangle 1">
            <a:extLst>
              <a:ext uri="{FF2B5EF4-FFF2-40B4-BE49-F238E27FC236}">
                <a16:creationId xmlns:a16="http://schemas.microsoft.com/office/drawing/2014/main" id="{63D315B0-2501-C226-51FF-B11B3806DCBF}"/>
              </a:ext>
            </a:extLst>
          </p:cNvPr>
          <p:cNvSpPr/>
          <p:nvPr userDrawn="1"/>
        </p:nvSpPr>
        <p:spPr>
          <a:xfrm>
            <a:off x="0" y="0"/>
            <a:ext cx="12192000" cy="6858000"/>
          </a:xfrm>
          <a:prstGeom prst="rect">
            <a:avLst/>
          </a:prstGeom>
          <a:gradFill>
            <a:gsLst>
              <a:gs pos="19000">
                <a:schemeClr val="bg1">
                  <a:lumMod val="10000"/>
                </a:schemeClr>
              </a:gs>
              <a:gs pos="64000">
                <a:schemeClr val="bg1">
                  <a:lumMod val="10000"/>
                  <a:alpha val="31000"/>
                </a:scheme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pic>
        <p:nvPicPr>
          <p:cNvPr id="11" name="Picture 10" descr="A black and white sign with white text&#10;&#10;AI-generated content may be incorrect.">
            <a:extLst>
              <a:ext uri="{FF2B5EF4-FFF2-40B4-BE49-F238E27FC236}">
                <a16:creationId xmlns:a16="http://schemas.microsoft.com/office/drawing/2014/main" id="{E8D2D6E3-898D-52F0-89A2-C277B93A31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08766" y="3039794"/>
            <a:ext cx="2335234" cy="778412"/>
          </a:xfrm>
          <a:prstGeom prst="rect">
            <a:avLst/>
          </a:prstGeom>
        </p:spPr>
      </p:pic>
      <p:sp>
        <p:nvSpPr>
          <p:cNvPr id="3" name="Title 1">
            <a:extLst>
              <a:ext uri="{FF2B5EF4-FFF2-40B4-BE49-F238E27FC236}">
                <a16:creationId xmlns:a16="http://schemas.microsoft.com/office/drawing/2014/main" id="{E3662FA1-3DCA-1A5D-AC38-27432E689D44}"/>
              </a:ext>
            </a:extLst>
          </p:cNvPr>
          <p:cNvSpPr txBox="1">
            <a:spLocks/>
          </p:cNvSpPr>
          <p:nvPr userDrawn="1"/>
        </p:nvSpPr>
        <p:spPr>
          <a:xfrm>
            <a:off x="1523999" y="2235200"/>
            <a:ext cx="4572001" cy="2387600"/>
          </a:xfrm>
          <a:prstGeom prst="rect">
            <a:avLst/>
          </a:prstGeom>
        </p:spPr>
        <p:txBody>
          <a:bodyPr vert="horz" lIns="91440" tIns="45720" rIns="91440" bIns="45720" rtlCol="0" anchor="ctr">
            <a:normAutofit/>
          </a:bodyPr>
          <a:lstStyle>
            <a:lvl1pPr algn="r" defTabSz="914126" rtl="0" eaLnBrk="1" latinLnBrk="0" hangingPunct="1">
              <a:lnSpc>
                <a:spcPct val="90000"/>
              </a:lnSpc>
              <a:spcBef>
                <a:spcPct val="0"/>
              </a:spcBef>
              <a:buNone/>
              <a:defRPr kumimoji="0" lang="en-US" sz="5000" b="1" i="0" u="none" strike="noStrike" kern="1200" cap="all" spc="100" normalizeH="0" baseline="0">
                <a:ln>
                  <a:noFill/>
                </a:ln>
                <a:solidFill>
                  <a:srgbClr val="F0EFEE"/>
                </a:solidFill>
                <a:effectLst/>
                <a:uLnTx/>
                <a:uFillTx/>
                <a:latin typeface="Arial" panose="020B0604020202020204" pitchFamily="34" charset="0"/>
                <a:ea typeface="+mj-ea"/>
                <a:cs typeface="Arial" panose="020B0604020202020204" pitchFamily="34" charset="0"/>
              </a:defRPr>
            </a:lvl1pPr>
          </a:lstStyle>
          <a:p>
            <a:r>
              <a:rPr lang="en-US"/>
              <a:t>APPENDIX</a:t>
            </a:r>
          </a:p>
        </p:txBody>
      </p:sp>
    </p:spTree>
    <p:extLst>
      <p:ext uri="{BB962C8B-B14F-4D97-AF65-F5344CB8AC3E}">
        <p14:creationId xmlns:p14="http://schemas.microsoft.com/office/powerpoint/2010/main" val="899512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pic>
        <p:nvPicPr>
          <p:cNvPr id="7" name="Picture 6" descr="A picture containing outdoor, road, highway, freeway&#10;&#10;Description automatically generated">
            <a:extLst>
              <a:ext uri="{FF2B5EF4-FFF2-40B4-BE49-F238E27FC236}">
                <a16:creationId xmlns:a16="http://schemas.microsoft.com/office/drawing/2014/main" id="{D32E4DAB-5477-2F62-88A2-D7F94FFEC70E}"/>
              </a:ext>
            </a:extLst>
          </p:cNvPr>
          <p:cNvPicPr>
            <a:picLocks noChangeAspect="1"/>
          </p:cNvPicPr>
          <p:nvPr userDrawn="1"/>
        </p:nvPicPr>
        <p:blipFill>
          <a:blip r:embed="rId2" cstate="screen">
            <a:extLst>
              <a:ext uri="{28A0092B-C50C-407E-A947-70E740481C1C}">
                <a14:useLocalDpi xmlns:a14="http://schemas.microsoft.com/office/drawing/2010/main"/>
              </a:ext>
            </a:extLst>
          </a:blip>
          <a:srcRect r="4287" b="4224"/>
          <a:stretch/>
        </p:blipFill>
        <p:spPr>
          <a:xfrm>
            <a:off x="0" y="6323"/>
            <a:ext cx="12192000" cy="6851677"/>
          </a:xfrm>
          <a:prstGeom prst="rect">
            <a:avLst/>
          </a:prstGeom>
        </p:spPr>
      </p:pic>
      <p:sp>
        <p:nvSpPr>
          <p:cNvPr id="3" name="Rectangle 2">
            <a:extLst>
              <a:ext uri="{FF2B5EF4-FFF2-40B4-BE49-F238E27FC236}">
                <a16:creationId xmlns:a16="http://schemas.microsoft.com/office/drawing/2014/main" id="{F5098603-2B64-00C5-7F8B-46909B487E43}"/>
              </a:ext>
            </a:extLst>
          </p:cNvPr>
          <p:cNvSpPr/>
          <p:nvPr userDrawn="1"/>
        </p:nvSpPr>
        <p:spPr>
          <a:xfrm>
            <a:off x="0" y="0"/>
            <a:ext cx="12192000" cy="6858000"/>
          </a:xfrm>
          <a:prstGeom prst="rect">
            <a:avLst/>
          </a:prstGeom>
          <a:gradFill>
            <a:gsLst>
              <a:gs pos="19000">
                <a:schemeClr val="bg1">
                  <a:lumMod val="10000"/>
                </a:schemeClr>
              </a:gs>
              <a:gs pos="64000">
                <a:schemeClr val="bg1">
                  <a:lumMod val="10000"/>
                  <a:alpha val="31000"/>
                </a:scheme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86AE81C9-9DCE-E99E-B319-10AA1A30062D}"/>
              </a:ext>
            </a:extLst>
          </p:cNvPr>
          <p:cNvSpPr>
            <a:spLocks noGrp="1"/>
          </p:cNvSpPr>
          <p:nvPr>
            <p:ph type="ctrTitle" hasCustomPrompt="1"/>
          </p:nvPr>
        </p:nvSpPr>
        <p:spPr>
          <a:xfrm>
            <a:off x="1523999" y="2296133"/>
            <a:ext cx="4572001" cy="2387600"/>
          </a:xfrm>
          <a:prstGeom prst="rect">
            <a:avLst/>
          </a:prstGeom>
        </p:spPr>
        <p:txBody>
          <a:bodyPr anchor="ctr">
            <a:normAutofit/>
          </a:bodyPr>
          <a:lstStyle>
            <a:lvl1pPr algn="r">
              <a:defRPr sz="5000">
                <a:solidFill>
                  <a:srgbClr val="F0EFEE"/>
                </a:solidFill>
              </a:defRPr>
            </a:lvl1pPr>
          </a:lstStyle>
          <a:p>
            <a:r>
              <a:rPr lang="en-US"/>
              <a:t>Click to edit Master Text Style</a:t>
            </a:r>
          </a:p>
        </p:txBody>
      </p:sp>
      <p:pic>
        <p:nvPicPr>
          <p:cNvPr id="11" name="Picture 10" descr="A black and white sign with white text&#10;&#10;AI-generated content may be incorrect.">
            <a:extLst>
              <a:ext uri="{FF2B5EF4-FFF2-40B4-BE49-F238E27FC236}">
                <a16:creationId xmlns:a16="http://schemas.microsoft.com/office/drawing/2014/main" id="{E8D2D6E3-898D-52F0-89A2-C277B93A31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08766" y="3039794"/>
            <a:ext cx="2335234" cy="778412"/>
          </a:xfrm>
          <a:prstGeom prst="rect">
            <a:avLst/>
          </a:prstGeom>
        </p:spPr>
      </p:pic>
    </p:spTree>
    <p:extLst>
      <p:ext uri="{BB962C8B-B14F-4D97-AF65-F5344CB8AC3E}">
        <p14:creationId xmlns:p14="http://schemas.microsoft.com/office/powerpoint/2010/main" val="55664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COVER_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720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MASTER_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38943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4C9D2-5C2A-6EDA-516C-D84A18E4B2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1E47982-9DAF-A149-690B-B9CB1B29DA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7725B26-8469-BE80-D622-7B8C8F48C0CE}"/>
              </a:ext>
            </a:extLst>
          </p:cNvPr>
          <p:cNvSpPr>
            <a:spLocks noGrp="1"/>
          </p:cNvSpPr>
          <p:nvPr>
            <p:ph type="dt" sz="half" idx="10"/>
          </p:nvPr>
        </p:nvSpPr>
        <p:spPr/>
        <p:txBody>
          <a:bodyPr/>
          <a:lstStyle/>
          <a:p>
            <a:fld id="{2BF3B7D6-8827-4FAD-A947-CD9A7137032B}" type="datetimeFigureOut">
              <a:rPr lang="en-US" smtClean="0"/>
              <a:t>7/30/2026</a:t>
            </a:fld>
            <a:endParaRPr lang="en-US"/>
          </a:p>
        </p:txBody>
      </p:sp>
      <p:sp>
        <p:nvSpPr>
          <p:cNvPr id="5" name="Footer Placeholder 4">
            <a:extLst>
              <a:ext uri="{FF2B5EF4-FFF2-40B4-BE49-F238E27FC236}">
                <a16:creationId xmlns:a16="http://schemas.microsoft.com/office/drawing/2014/main" id="{79E55C6A-A07D-D222-6387-180A4A7516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80F876-09E3-E5C1-75F1-50DF7036AB62}"/>
              </a:ext>
            </a:extLst>
          </p:cNvPr>
          <p:cNvSpPr>
            <a:spLocks noGrp="1"/>
          </p:cNvSpPr>
          <p:nvPr>
            <p:ph type="sldNum" sz="quarter" idx="12"/>
          </p:nvPr>
        </p:nvSpPr>
        <p:spPr/>
        <p:txBody>
          <a:bodyPr/>
          <a:lstStyle/>
          <a:p>
            <a:fld id="{3B66F8DA-8522-476F-94FA-7E24BDE39DB0}" type="slidenum">
              <a:rPr lang="en-US" smtClean="0"/>
              <a:t>‹#›</a:t>
            </a:fld>
            <a:endParaRPr lang="en-US"/>
          </a:p>
        </p:txBody>
      </p:sp>
    </p:spTree>
    <p:extLst>
      <p:ext uri="{BB962C8B-B14F-4D97-AF65-F5344CB8AC3E}">
        <p14:creationId xmlns:p14="http://schemas.microsoft.com/office/powerpoint/2010/main" val="21407779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he Whee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7AC24AC-5DE1-721B-41B3-659A51FA41C4}"/>
              </a:ext>
            </a:extLst>
          </p:cNvPr>
          <p:cNvSpPr/>
          <p:nvPr userDrawn="1"/>
        </p:nvSpPr>
        <p:spPr>
          <a:xfrm>
            <a:off x="4277610" y="-9742"/>
            <a:ext cx="7914390" cy="609388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2EFEE"/>
              </a:solidFill>
              <a:effectLst/>
              <a:uLnTx/>
              <a:uFillTx/>
              <a:latin typeface="Arial" panose="020B0604020202020204"/>
              <a:ea typeface="+mn-ea"/>
              <a:cs typeface="+mn-cs"/>
            </a:endParaRPr>
          </a:p>
        </p:txBody>
      </p:sp>
      <p:grpSp>
        <p:nvGrpSpPr>
          <p:cNvPr id="4" name="Group 3">
            <a:extLst>
              <a:ext uri="{FF2B5EF4-FFF2-40B4-BE49-F238E27FC236}">
                <a16:creationId xmlns:a16="http://schemas.microsoft.com/office/drawing/2014/main" id="{0BE9CE6E-27F8-1124-5A22-B7F7BC93471B}"/>
              </a:ext>
            </a:extLst>
          </p:cNvPr>
          <p:cNvGrpSpPr/>
          <p:nvPr userDrawn="1"/>
        </p:nvGrpSpPr>
        <p:grpSpPr>
          <a:xfrm>
            <a:off x="6397" y="-9742"/>
            <a:ext cx="4268039" cy="6071344"/>
            <a:chOff x="6397" y="-9742"/>
            <a:chExt cx="4268039" cy="6071344"/>
          </a:xfrm>
        </p:grpSpPr>
        <p:sp>
          <p:nvSpPr>
            <p:cNvPr id="81" name="Rectangle 80">
              <a:extLst>
                <a:ext uri="{FF2B5EF4-FFF2-40B4-BE49-F238E27FC236}">
                  <a16:creationId xmlns:a16="http://schemas.microsoft.com/office/drawing/2014/main" id="{7C7B957F-CFB0-8357-6EC9-AAA9C3CB3DE3}"/>
                </a:ext>
              </a:extLst>
            </p:cNvPr>
            <p:cNvSpPr/>
            <p:nvPr/>
          </p:nvSpPr>
          <p:spPr>
            <a:xfrm>
              <a:off x="6397" y="-9742"/>
              <a:ext cx="4268039" cy="6071344"/>
            </a:xfrm>
            <a:prstGeom prst="rect">
              <a:avLst/>
            </a:prstGeom>
            <a:solidFill>
              <a:srgbClr val="F2EFE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2EFEE"/>
                </a:solidFill>
                <a:effectLst/>
                <a:uLnTx/>
                <a:uFillTx/>
                <a:latin typeface="Arial" panose="020B0604020202020204"/>
                <a:ea typeface="+mn-ea"/>
                <a:cs typeface="+mn-cs"/>
              </a:endParaRPr>
            </a:p>
          </p:txBody>
        </p:sp>
        <p:sp>
          <p:nvSpPr>
            <p:cNvPr id="82" name="Headline">
              <a:extLst>
                <a:ext uri="{FF2B5EF4-FFF2-40B4-BE49-F238E27FC236}">
                  <a16:creationId xmlns:a16="http://schemas.microsoft.com/office/drawing/2014/main" id="{952144D7-2311-23D3-E2F8-4890ED091628}"/>
                </a:ext>
              </a:extLst>
            </p:cNvPr>
            <p:cNvSpPr txBox="1">
              <a:spLocks/>
            </p:cNvSpPr>
            <p:nvPr/>
          </p:nvSpPr>
          <p:spPr>
            <a:xfrm>
              <a:off x="510855" y="796398"/>
              <a:ext cx="3321291" cy="231655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ts val="3500"/>
                </a:lnSpc>
                <a:spcBef>
                  <a:spcPct val="0"/>
                </a:spcBef>
                <a:spcAft>
                  <a:spcPts val="0"/>
                </a:spcAft>
                <a:buClrTx/>
                <a:buSzTx/>
                <a:buFontTx/>
                <a:buNone/>
                <a:tabLst/>
                <a:defRPr/>
              </a:pPr>
              <a:r>
                <a:rPr kumimoji="0" lang="en-US" sz="2600" b="1" i="0" u="none" strike="noStrike" kern="1200" cap="none" spc="100" normalizeH="0" baseline="0" noProof="0">
                  <a:ln>
                    <a:noFill/>
                  </a:ln>
                  <a:solidFill>
                    <a:srgbClr val="00A664"/>
                  </a:solidFill>
                  <a:effectLst/>
                  <a:uLnTx/>
                  <a:uFillTx/>
                  <a:latin typeface="Arial" panose="020B0604020202020204" pitchFamily="34" charset="0"/>
                  <a:ea typeface="DIN Condensed" panose="020B0606040000020204" pitchFamily="34" charset="77"/>
                  <a:cs typeface="Arial" panose="020B0604020202020204" pitchFamily="34" charset="0"/>
                </a:rPr>
                <a:t>COMPREHENSIVE OFFERING, SO YOU CAN FOCUS ON YOUR OBJECTIVES</a:t>
              </a:r>
            </a:p>
          </p:txBody>
        </p:sp>
        <p:sp>
          <p:nvSpPr>
            <p:cNvPr id="83" name="Sub-head">
              <a:extLst>
                <a:ext uri="{FF2B5EF4-FFF2-40B4-BE49-F238E27FC236}">
                  <a16:creationId xmlns:a16="http://schemas.microsoft.com/office/drawing/2014/main" id="{0FD4A372-97F6-7E60-A5EB-80EDA42D3EBE}"/>
                </a:ext>
              </a:extLst>
            </p:cNvPr>
            <p:cNvSpPr txBox="1">
              <a:spLocks/>
            </p:cNvSpPr>
            <p:nvPr/>
          </p:nvSpPr>
          <p:spPr>
            <a:xfrm>
              <a:off x="510855" y="4155124"/>
              <a:ext cx="3211928" cy="64051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a:ln>
                    <a:noFill/>
                  </a:ln>
                  <a:solidFill>
                    <a:srgbClr val="797979"/>
                  </a:solidFill>
                  <a:effectLst/>
                  <a:uLnTx/>
                  <a:uFillTx/>
                  <a:latin typeface="Arial" panose="020B0604020202020204" pitchFamily="34" charset="0"/>
                  <a:ea typeface="DIN Condensed" panose="020B0606040000020204" pitchFamily="34" charset="77"/>
                  <a:cs typeface="Arial" panose="020B0604020202020204" pitchFamily="34" charset="0"/>
                </a:rPr>
                <a:t>Customized to best fit the needs of your business.</a:t>
              </a:r>
            </a:p>
          </p:txBody>
        </p:sp>
      </p:grpSp>
      <p:sp>
        <p:nvSpPr>
          <p:cNvPr id="84" name="Oval 83">
            <a:extLst>
              <a:ext uri="{FF2B5EF4-FFF2-40B4-BE49-F238E27FC236}">
                <a16:creationId xmlns:a16="http://schemas.microsoft.com/office/drawing/2014/main" id="{D1DC3D39-3558-DC1A-708A-87C0D7DE841E}"/>
              </a:ext>
            </a:extLst>
          </p:cNvPr>
          <p:cNvSpPr/>
          <p:nvPr userDrawn="1"/>
        </p:nvSpPr>
        <p:spPr>
          <a:xfrm>
            <a:off x="5978518" y="844354"/>
            <a:ext cx="4346833" cy="4346833"/>
          </a:xfrm>
          <a:prstGeom prst="ellipse">
            <a:avLst/>
          </a:prstGeom>
          <a:noFill/>
          <a:ln w="165100" cap="flat" cmpd="sng" algn="ctr">
            <a:solidFill>
              <a:srgbClr val="E3EDEB"/>
            </a:solid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grpSp>
        <p:nvGrpSpPr>
          <p:cNvPr id="85" name="Group 84">
            <a:extLst>
              <a:ext uri="{FF2B5EF4-FFF2-40B4-BE49-F238E27FC236}">
                <a16:creationId xmlns:a16="http://schemas.microsoft.com/office/drawing/2014/main" id="{0A647118-7EC0-1F21-9192-93DF9FF950A0}"/>
              </a:ext>
            </a:extLst>
          </p:cNvPr>
          <p:cNvGrpSpPr/>
          <p:nvPr userDrawn="1"/>
        </p:nvGrpSpPr>
        <p:grpSpPr>
          <a:xfrm>
            <a:off x="8405270" y="569557"/>
            <a:ext cx="2115804" cy="766099"/>
            <a:chOff x="8405270" y="569557"/>
            <a:chExt cx="2115804" cy="766099"/>
          </a:xfrm>
        </p:grpSpPr>
        <p:sp>
          <p:nvSpPr>
            <p:cNvPr id="86" name="TextBox 85">
              <a:hlinkClick r:id="rId2" action="ppaction://hlinksldjump"/>
              <a:extLst>
                <a:ext uri="{FF2B5EF4-FFF2-40B4-BE49-F238E27FC236}">
                  <a16:creationId xmlns:a16="http://schemas.microsoft.com/office/drawing/2014/main" id="{C24712CB-CA76-5D84-9412-35DB1432146E}"/>
                </a:ext>
              </a:extLst>
            </p:cNvPr>
            <p:cNvSpPr txBox="1"/>
            <p:nvPr/>
          </p:nvSpPr>
          <p:spPr>
            <a:xfrm>
              <a:off x="9270195" y="815618"/>
              <a:ext cx="1250879" cy="156148"/>
            </a:xfrm>
            <a:prstGeom prst="rect">
              <a:avLst/>
            </a:prstGeom>
            <a:noFill/>
          </p:spPr>
          <p:txBody>
            <a:bodyPr wrap="square" lIns="0" tIns="0" rIns="0" bIns="0" rtlCol="0" anchor="ctr">
              <a:spAutoFit/>
            </a:bodyPr>
            <a:lstStyle/>
            <a:p>
              <a:pPr marL="0" marR="0" lvl="0" indent="0" defTabSz="1218895" eaLnBrk="1" fontAlgn="auto" latinLnBrk="0" hangingPunct="1">
                <a:lnSpc>
                  <a:spcPct val="100000"/>
                </a:lnSpc>
                <a:spcBef>
                  <a:spcPts val="0"/>
                </a:spcBef>
                <a:spcAft>
                  <a:spcPts val="0"/>
                </a:spcAft>
                <a:buClrTx/>
                <a:buSzTx/>
                <a:buFontTx/>
                <a:buNone/>
                <a:tabLst/>
                <a:defRPr/>
              </a:pP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acquisition</a:t>
              </a:r>
            </a:p>
          </p:txBody>
        </p:sp>
        <p:grpSp>
          <p:nvGrpSpPr>
            <p:cNvPr id="87" name="Acquisition Open">
              <a:extLst>
                <a:ext uri="{FF2B5EF4-FFF2-40B4-BE49-F238E27FC236}">
                  <a16:creationId xmlns:a16="http://schemas.microsoft.com/office/drawing/2014/main" id="{1E49181F-F631-F322-E7B1-2E3A57A74AD2}"/>
                </a:ext>
              </a:extLst>
            </p:cNvPr>
            <p:cNvGrpSpPr/>
            <p:nvPr/>
          </p:nvGrpSpPr>
          <p:grpSpPr>
            <a:xfrm>
              <a:off x="8405270" y="569557"/>
              <a:ext cx="766099" cy="766099"/>
              <a:chOff x="8405270" y="569557"/>
              <a:chExt cx="766099" cy="766099"/>
            </a:xfrm>
          </p:grpSpPr>
          <p:sp>
            <p:nvSpPr>
              <p:cNvPr id="88" name="Teardrop 31">
                <a:hlinkClick r:id="rId2" action="ppaction://hlinksldjump"/>
                <a:extLst>
                  <a:ext uri="{FF2B5EF4-FFF2-40B4-BE49-F238E27FC236}">
                    <a16:creationId xmlns:a16="http://schemas.microsoft.com/office/drawing/2014/main" id="{F3D85269-5BD4-70EA-4B30-B5AA9A54EBCC}"/>
                  </a:ext>
                </a:extLst>
              </p:cNvPr>
              <p:cNvSpPr/>
              <p:nvPr/>
            </p:nvSpPr>
            <p:spPr>
              <a:xfrm rot="9163563">
                <a:off x="8405270" y="569557"/>
                <a:ext cx="766099" cy="766099"/>
              </a:xfrm>
              <a:prstGeom prst="ellipse">
                <a:avLst/>
              </a:prstGeom>
              <a:solidFill>
                <a:srgbClr val="00A664"/>
              </a:solidFill>
              <a:ln w="12700" cap="flat" cmpd="sng" algn="ctr">
                <a:no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89" name="Graphic 88">
                <a:hlinkClick r:id="rId2" action="ppaction://hlinksldjump"/>
                <a:extLst>
                  <a:ext uri="{FF2B5EF4-FFF2-40B4-BE49-F238E27FC236}">
                    <a16:creationId xmlns:a16="http://schemas.microsoft.com/office/drawing/2014/main" id="{0E5284E9-2F7E-D5D0-D2BF-7334D8503545}"/>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571283" y="720724"/>
                <a:ext cx="423229" cy="423229"/>
              </a:xfrm>
              <a:prstGeom prst="rect">
                <a:avLst/>
              </a:prstGeom>
            </p:spPr>
          </p:pic>
        </p:grpSp>
      </p:grpSp>
      <p:grpSp>
        <p:nvGrpSpPr>
          <p:cNvPr id="90" name="Group 89">
            <a:extLst>
              <a:ext uri="{FF2B5EF4-FFF2-40B4-BE49-F238E27FC236}">
                <a16:creationId xmlns:a16="http://schemas.microsoft.com/office/drawing/2014/main" id="{B15FB06C-D51E-E1B8-C197-40B7F006D080}"/>
              </a:ext>
            </a:extLst>
          </p:cNvPr>
          <p:cNvGrpSpPr/>
          <p:nvPr userDrawn="1"/>
        </p:nvGrpSpPr>
        <p:grpSpPr>
          <a:xfrm>
            <a:off x="9499548" y="1354606"/>
            <a:ext cx="2134113" cy="766099"/>
            <a:chOff x="9499548" y="1354606"/>
            <a:chExt cx="2134113" cy="766099"/>
          </a:xfrm>
        </p:grpSpPr>
        <p:sp>
          <p:nvSpPr>
            <p:cNvPr id="91" name="TextBox 90">
              <a:hlinkClick r:id="rId4" action="ppaction://hlinksldjump"/>
              <a:extLst>
                <a:ext uri="{FF2B5EF4-FFF2-40B4-BE49-F238E27FC236}">
                  <a16:creationId xmlns:a16="http://schemas.microsoft.com/office/drawing/2014/main" id="{7214A99E-81D3-83A7-0DB8-AC2EF708121C}"/>
                </a:ext>
              </a:extLst>
            </p:cNvPr>
            <p:cNvSpPr txBox="1"/>
            <p:nvPr/>
          </p:nvSpPr>
          <p:spPr>
            <a:xfrm>
              <a:off x="10382782" y="1609874"/>
              <a:ext cx="1250879" cy="312297"/>
            </a:xfrm>
            <a:prstGeom prst="rect">
              <a:avLst/>
            </a:prstGeom>
            <a:noFill/>
          </p:spPr>
          <p:txBody>
            <a:bodyPr wrap="square" lIns="0" tIns="0" rIns="0" bIns="0" rtlCol="0" anchor="ctr">
              <a:spAutoFit/>
            </a:bodyPr>
            <a:lstStyle/>
            <a:p>
              <a:pPr marL="0" marR="0" lvl="0" indent="0" defTabSz="1218895" eaLnBrk="1" fontAlgn="auto" latinLnBrk="0" hangingPunct="1">
                <a:lnSpc>
                  <a:spcPct val="100000"/>
                </a:lnSpc>
                <a:spcBef>
                  <a:spcPts val="0"/>
                </a:spcBef>
                <a:spcAft>
                  <a:spcPts val="0"/>
                </a:spcAft>
                <a:buClrTx/>
                <a:buSzTx/>
                <a:buFontTx/>
                <a:buNone/>
                <a:tabLst/>
                <a:defRPr/>
              </a:pP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Financing / credit lines</a:t>
              </a:r>
            </a:p>
          </p:txBody>
        </p:sp>
        <p:grpSp>
          <p:nvGrpSpPr>
            <p:cNvPr id="92" name="Financing Open">
              <a:extLst>
                <a:ext uri="{FF2B5EF4-FFF2-40B4-BE49-F238E27FC236}">
                  <a16:creationId xmlns:a16="http://schemas.microsoft.com/office/drawing/2014/main" id="{B33F9D79-CF79-CC00-FC65-1F246252D550}"/>
                </a:ext>
              </a:extLst>
            </p:cNvPr>
            <p:cNvGrpSpPr/>
            <p:nvPr/>
          </p:nvGrpSpPr>
          <p:grpSpPr>
            <a:xfrm>
              <a:off x="9499548" y="1354606"/>
              <a:ext cx="766099" cy="766099"/>
              <a:chOff x="9499548" y="1354606"/>
              <a:chExt cx="766099" cy="766099"/>
            </a:xfrm>
          </p:grpSpPr>
          <p:sp>
            <p:nvSpPr>
              <p:cNvPr id="93" name="Teardrop 44">
                <a:hlinkClick r:id="rId4" action="ppaction://hlinksldjump"/>
                <a:extLst>
                  <a:ext uri="{FF2B5EF4-FFF2-40B4-BE49-F238E27FC236}">
                    <a16:creationId xmlns:a16="http://schemas.microsoft.com/office/drawing/2014/main" id="{7CAA47E1-3AE1-5F10-7056-5306DC39AEB6}"/>
                  </a:ext>
                </a:extLst>
              </p:cNvPr>
              <p:cNvSpPr/>
              <p:nvPr/>
            </p:nvSpPr>
            <p:spPr>
              <a:xfrm rot="11334171">
                <a:off x="9499548" y="1354606"/>
                <a:ext cx="766099" cy="766099"/>
              </a:xfrm>
              <a:prstGeom prst="ellipse">
                <a:avLst/>
              </a:prstGeom>
              <a:solidFill>
                <a:schemeClr val="accent2"/>
              </a:solidFill>
              <a:ln w="12700" cap="flat" cmpd="sng" algn="ctr">
                <a:no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94" name="Graphic 93">
                <a:hlinkClick r:id="rId4" action="ppaction://hlinksldjump"/>
                <a:extLst>
                  <a:ext uri="{FF2B5EF4-FFF2-40B4-BE49-F238E27FC236}">
                    <a16:creationId xmlns:a16="http://schemas.microsoft.com/office/drawing/2014/main" id="{C22975F6-7D38-BCE4-BA01-ABFA13A02953}"/>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700376" y="1544111"/>
                <a:ext cx="394999" cy="394999"/>
              </a:xfrm>
              <a:prstGeom prst="rect">
                <a:avLst/>
              </a:prstGeom>
            </p:spPr>
          </p:pic>
        </p:grpSp>
      </p:grpSp>
      <p:grpSp>
        <p:nvGrpSpPr>
          <p:cNvPr id="95" name="Group 94">
            <a:extLst>
              <a:ext uri="{FF2B5EF4-FFF2-40B4-BE49-F238E27FC236}">
                <a16:creationId xmlns:a16="http://schemas.microsoft.com/office/drawing/2014/main" id="{E555EDE7-5054-C2FF-0804-04B19E179DAE}"/>
              </a:ext>
            </a:extLst>
          </p:cNvPr>
          <p:cNvGrpSpPr/>
          <p:nvPr userDrawn="1"/>
        </p:nvGrpSpPr>
        <p:grpSpPr>
          <a:xfrm>
            <a:off x="9916743" y="2639500"/>
            <a:ext cx="2047090" cy="766099"/>
            <a:chOff x="9916743" y="2639500"/>
            <a:chExt cx="2047090" cy="766099"/>
          </a:xfrm>
        </p:grpSpPr>
        <p:sp>
          <p:nvSpPr>
            <p:cNvPr id="96" name="TextBox 95">
              <a:hlinkClick r:id="" action="ppaction://noaction"/>
              <a:extLst>
                <a:ext uri="{FF2B5EF4-FFF2-40B4-BE49-F238E27FC236}">
                  <a16:creationId xmlns:a16="http://schemas.microsoft.com/office/drawing/2014/main" id="{6ADA08EA-8A7A-F414-9480-89D89F0C3241}"/>
                </a:ext>
              </a:extLst>
            </p:cNvPr>
            <p:cNvSpPr txBox="1"/>
            <p:nvPr/>
          </p:nvSpPr>
          <p:spPr>
            <a:xfrm>
              <a:off x="10785987" y="2776520"/>
              <a:ext cx="1177846" cy="492058"/>
            </a:xfrm>
            <a:prstGeom prst="rect">
              <a:avLst/>
            </a:prstGeom>
            <a:noFill/>
          </p:spPr>
          <p:txBody>
            <a:bodyPr wrap="square" lIns="0" tIns="0" rIns="0" bIns="0" rtlCol="0" anchor="ctr">
              <a:spAutoFit/>
            </a:bodyPr>
            <a:lstStyle/>
            <a:p>
              <a:pPr marL="0" marR="0" lvl="0" indent="0" defTabSz="1218895" eaLnBrk="1" fontAlgn="auto" latinLnBrk="0" hangingPunct="1">
                <a:lnSpc>
                  <a:spcPct val="100000"/>
                </a:lnSpc>
                <a:spcBef>
                  <a:spcPts val="0"/>
                </a:spcBef>
                <a:spcAft>
                  <a:spcPts val="0"/>
                </a:spcAft>
                <a:buClrTx/>
                <a:buSzTx/>
                <a:buFontTx/>
                <a:buNone/>
                <a:tabLst/>
                <a:defRPr/>
              </a:pP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License,</a:t>
              </a:r>
              <a:b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b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title and registration</a:t>
              </a:r>
            </a:p>
          </p:txBody>
        </p:sp>
        <p:grpSp>
          <p:nvGrpSpPr>
            <p:cNvPr id="97" name="License Open">
              <a:extLst>
                <a:ext uri="{FF2B5EF4-FFF2-40B4-BE49-F238E27FC236}">
                  <a16:creationId xmlns:a16="http://schemas.microsoft.com/office/drawing/2014/main" id="{F7605749-F2A3-40C0-1D93-455F0C2A949A}"/>
                </a:ext>
              </a:extLst>
            </p:cNvPr>
            <p:cNvGrpSpPr/>
            <p:nvPr/>
          </p:nvGrpSpPr>
          <p:grpSpPr>
            <a:xfrm>
              <a:off x="9916743" y="2639500"/>
              <a:ext cx="766099" cy="766099"/>
              <a:chOff x="9916743" y="2639500"/>
              <a:chExt cx="766099" cy="766099"/>
            </a:xfrm>
          </p:grpSpPr>
          <p:sp>
            <p:nvSpPr>
              <p:cNvPr id="98" name="Teardrop 35">
                <a:hlinkClick r:id="" action="ppaction://noaction"/>
                <a:extLst>
                  <a:ext uri="{FF2B5EF4-FFF2-40B4-BE49-F238E27FC236}">
                    <a16:creationId xmlns:a16="http://schemas.microsoft.com/office/drawing/2014/main" id="{999F54F9-419B-2FBE-1A3E-6FF2809E7A11}"/>
                  </a:ext>
                </a:extLst>
              </p:cNvPr>
              <p:cNvSpPr/>
              <p:nvPr/>
            </p:nvSpPr>
            <p:spPr>
              <a:xfrm rot="13500000">
                <a:off x="9916743" y="2639500"/>
                <a:ext cx="766099" cy="766099"/>
              </a:xfrm>
              <a:prstGeom prst="ellipse">
                <a:avLst/>
              </a:prstGeom>
              <a:solidFill>
                <a:srgbClr val="00A664"/>
              </a:solidFill>
              <a:ln w="12700" cap="flat" cmpd="sng" algn="ctr">
                <a:no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99" name="Graphic 98">
                <a:hlinkClick r:id="" action="ppaction://noaction"/>
                <a:extLst>
                  <a:ext uri="{FF2B5EF4-FFF2-40B4-BE49-F238E27FC236}">
                    <a16:creationId xmlns:a16="http://schemas.microsoft.com/office/drawing/2014/main" id="{7C06EF61-546E-4C51-97C2-19A5096ABBD4}"/>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095375" y="2809698"/>
                <a:ext cx="425699" cy="425699"/>
              </a:xfrm>
              <a:prstGeom prst="rect">
                <a:avLst/>
              </a:prstGeom>
            </p:spPr>
          </p:pic>
        </p:grpSp>
      </p:grpSp>
      <p:grpSp>
        <p:nvGrpSpPr>
          <p:cNvPr id="100" name="Group 99">
            <a:extLst>
              <a:ext uri="{FF2B5EF4-FFF2-40B4-BE49-F238E27FC236}">
                <a16:creationId xmlns:a16="http://schemas.microsoft.com/office/drawing/2014/main" id="{F05481D7-6588-5D31-89A7-75A2556A91BD}"/>
              </a:ext>
            </a:extLst>
          </p:cNvPr>
          <p:cNvGrpSpPr/>
          <p:nvPr userDrawn="1"/>
        </p:nvGrpSpPr>
        <p:grpSpPr>
          <a:xfrm>
            <a:off x="9501762" y="3916761"/>
            <a:ext cx="2131899" cy="766099"/>
            <a:chOff x="9501762" y="3916761"/>
            <a:chExt cx="2131899" cy="766099"/>
          </a:xfrm>
        </p:grpSpPr>
        <p:sp>
          <p:nvSpPr>
            <p:cNvPr id="101" name="TextBox 100">
              <a:hlinkClick r:id="" action="ppaction://noaction"/>
              <a:extLst>
                <a:ext uri="{FF2B5EF4-FFF2-40B4-BE49-F238E27FC236}">
                  <a16:creationId xmlns:a16="http://schemas.microsoft.com/office/drawing/2014/main" id="{C312379E-6233-2B69-C515-6F60AE02C895}"/>
                </a:ext>
              </a:extLst>
            </p:cNvPr>
            <p:cNvSpPr txBox="1"/>
            <p:nvPr/>
          </p:nvSpPr>
          <p:spPr>
            <a:xfrm>
              <a:off x="10382782" y="4087539"/>
              <a:ext cx="1250879" cy="468444"/>
            </a:xfrm>
            <a:prstGeom prst="rect">
              <a:avLst/>
            </a:prstGeom>
            <a:noFill/>
          </p:spPr>
          <p:txBody>
            <a:bodyPr wrap="square" lIns="0" tIns="0" rIns="0" bIns="0" rtlCol="0" anchor="ctr">
              <a:spAutoFit/>
            </a:bodyPr>
            <a:lstStyle/>
            <a:p>
              <a:pPr marL="0" marR="0" lvl="0" indent="0" defTabSz="1218895" eaLnBrk="1" fontAlgn="auto" latinLnBrk="0" hangingPunct="1">
                <a:lnSpc>
                  <a:spcPct val="100000"/>
                </a:lnSpc>
                <a:spcBef>
                  <a:spcPts val="0"/>
                </a:spcBef>
                <a:spcAft>
                  <a:spcPts val="0"/>
                </a:spcAft>
                <a:buClrTx/>
                <a:buSzTx/>
                <a:buFontTx/>
                <a:buNone/>
                <a:tabLst/>
                <a:defRPr/>
              </a:pP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Aftermarket vehicle customization</a:t>
              </a:r>
            </a:p>
          </p:txBody>
        </p:sp>
        <p:grpSp>
          <p:nvGrpSpPr>
            <p:cNvPr id="102" name="Aftermarket Open">
              <a:extLst>
                <a:ext uri="{FF2B5EF4-FFF2-40B4-BE49-F238E27FC236}">
                  <a16:creationId xmlns:a16="http://schemas.microsoft.com/office/drawing/2014/main" id="{A2B00007-C80E-2259-E6E1-B72F62C17A67}"/>
                </a:ext>
              </a:extLst>
            </p:cNvPr>
            <p:cNvGrpSpPr/>
            <p:nvPr/>
          </p:nvGrpSpPr>
          <p:grpSpPr>
            <a:xfrm>
              <a:off x="9501762" y="3916761"/>
              <a:ext cx="766099" cy="766099"/>
              <a:chOff x="9501762" y="3916761"/>
              <a:chExt cx="766099" cy="766099"/>
            </a:xfrm>
          </p:grpSpPr>
          <p:sp>
            <p:nvSpPr>
              <p:cNvPr id="103" name="Teardrop 40">
                <a:hlinkClick r:id="" action="ppaction://noaction"/>
                <a:extLst>
                  <a:ext uri="{FF2B5EF4-FFF2-40B4-BE49-F238E27FC236}">
                    <a16:creationId xmlns:a16="http://schemas.microsoft.com/office/drawing/2014/main" id="{A8564636-9CFC-6DB1-E7C0-4E7A09164E4A}"/>
                  </a:ext>
                </a:extLst>
              </p:cNvPr>
              <p:cNvSpPr/>
              <p:nvPr/>
            </p:nvSpPr>
            <p:spPr>
              <a:xfrm rot="15659875">
                <a:off x="9501762" y="3916761"/>
                <a:ext cx="766099" cy="766099"/>
              </a:xfrm>
              <a:prstGeom prst="ellipse">
                <a:avLst/>
              </a:prstGeom>
              <a:solidFill>
                <a:schemeClr val="accent2"/>
              </a:solidFill>
              <a:ln w="12700" cap="flat" cmpd="sng" algn="ctr">
                <a:no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104" name="Graphic 103">
                <a:hlinkClick r:id="" action="ppaction://noaction"/>
                <a:extLst>
                  <a:ext uri="{FF2B5EF4-FFF2-40B4-BE49-F238E27FC236}">
                    <a16:creationId xmlns:a16="http://schemas.microsoft.com/office/drawing/2014/main" id="{18E163D4-D8DC-A8D0-7C34-064DF1B87C1E}"/>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flipH="1">
                <a:off x="9681679" y="4086031"/>
                <a:ext cx="423439" cy="423439"/>
              </a:xfrm>
              <a:prstGeom prst="rect">
                <a:avLst/>
              </a:prstGeom>
            </p:spPr>
          </p:pic>
        </p:grpSp>
      </p:grpSp>
      <p:grpSp>
        <p:nvGrpSpPr>
          <p:cNvPr id="105" name="Group 104">
            <a:extLst>
              <a:ext uri="{FF2B5EF4-FFF2-40B4-BE49-F238E27FC236}">
                <a16:creationId xmlns:a16="http://schemas.microsoft.com/office/drawing/2014/main" id="{24389589-C163-BC43-23A6-7C69E55028F7}"/>
              </a:ext>
            </a:extLst>
          </p:cNvPr>
          <p:cNvGrpSpPr/>
          <p:nvPr userDrawn="1"/>
        </p:nvGrpSpPr>
        <p:grpSpPr>
          <a:xfrm>
            <a:off x="8464411" y="4682719"/>
            <a:ext cx="3131271" cy="786868"/>
            <a:chOff x="8464411" y="4682719"/>
            <a:chExt cx="3131271" cy="786868"/>
          </a:xfrm>
        </p:grpSpPr>
        <p:sp>
          <p:nvSpPr>
            <p:cNvPr id="106" name="TextBox 105">
              <a:hlinkClick r:id="" action="ppaction://noaction"/>
              <a:extLst>
                <a:ext uri="{FF2B5EF4-FFF2-40B4-BE49-F238E27FC236}">
                  <a16:creationId xmlns:a16="http://schemas.microsoft.com/office/drawing/2014/main" id="{92BD9871-B8D8-E41A-2B6E-1DF6892A902C}"/>
                </a:ext>
              </a:extLst>
            </p:cNvPr>
            <p:cNvSpPr txBox="1"/>
            <p:nvPr/>
          </p:nvSpPr>
          <p:spPr>
            <a:xfrm>
              <a:off x="9356235" y="5141549"/>
              <a:ext cx="2239447" cy="328038"/>
            </a:xfrm>
            <a:prstGeom prst="rect">
              <a:avLst/>
            </a:prstGeom>
            <a:noFill/>
          </p:spPr>
          <p:txBody>
            <a:bodyPr wrap="square" lIns="0" tIns="0" rIns="0" bIns="0" rtlCol="0" anchor="ctr">
              <a:spAutoFit/>
            </a:bodyPr>
            <a:lstStyle/>
            <a:p>
              <a:pPr marL="0" marR="0" lvl="0" indent="0" defTabSz="1218895" eaLnBrk="1" fontAlgn="auto" latinLnBrk="0" hangingPunct="1">
                <a:lnSpc>
                  <a:spcPct val="100000"/>
                </a:lnSpc>
                <a:spcBef>
                  <a:spcPts val="0"/>
                </a:spcBef>
                <a:spcAft>
                  <a:spcPts val="0"/>
                </a:spcAft>
                <a:buClrTx/>
                <a:buSzTx/>
                <a:buFontTx/>
                <a:buNone/>
                <a:tabLst/>
                <a:defRPr/>
              </a:pP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Maintenance </a:t>
              </a:r>
              <a:b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b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programs</a:t>
              </a:r>
            </a:p>
          </p:txBody>
        </p:sp>
        <p:grpSp>
          <p:nvGrpSpPr>
            <p:cNvPr id="107" name="Maintenance Open">
              <a:extLst>
                <a:ext uri="{FF2B5EF4-FFF2-40B4-BE49-F238E27FC236}">
                  <a16:creationId xmlns:a16="http://schemas.microsoft.com/office/drawing/2014/main" id="{740EF72A-B6C5-E493-706B-6FA9C9861ED6}"/>
                </a:ext>
              </a:extLst>
            </p:cNvPr>
            <p:cNvGrpSpPr/>
            <p:nvPr/>
          </p:nvGrpSpPr>
          <p:grpSpPr>
            <a:xfrm>
              <a:off x="8464411" y="4682719"/>
              <a:ext cx="766099" cy="766099"/>
              <a:chOff x="8464411" y="4682719"/>
              <a:chExt cx="766099" cy="766099"/>
            </a:xfrm>
          </p:grpSpPr>
          <p:sp>
            <p:nvSpPr>
              <p:cNvPr id="108" name="Teardrop 62">
                <a:hlinkClick r:id="" action="ppaction://noaction"/>
                <a:extLst>
                  <a:ext uri="{FF2B5EF4-FFF2-40B4-BE49-F238E27FC236}">
                    <a16:creationId xmlns:a16="http://schemas.microsoft.com/office/drawing/2014/main" id="{6A5CD976-DE94-1EDC-EFC6-BF59B0627A1C}"/>
                  </a:ext>
                </a:extLst>
              </p:cNvPr>
              <p:cNvSpPr/>
              <p:nvPr/>
            </p:nvSpPr>
            <p:spPr>
              <a:xfrm rot="17737746">
                <a:off x="8464411" y="4682719"/>
                <a:ext cx="766099" cy="766099"/>
              </a:xfrm>
              <a:prstGeom prst="ellipse">
                <a:avLst/>
              </a:prstGeom>
              <a:solidFill>
                <a:srgbClr val="00A664"/>
              </a:solidFill>
              <a:ln w="12700" cap="flat" cmpd="sng" algn="ctr">
                <a:no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109" name="Graphic 108">
                <a:hlinkClick r:id="" action="ppaction://noaction"/>
                <a:extLst>
                  <a:ext uri="{FF2B5EF4-FFF2-40B4-BE49-F238E27FC236}">
                    <a16:creationId xmlns:a16="http://schemas.microsoft.com/office/drawing/2014/main" id="{04F92C44-9276-B62A-76AB-212A4CC84D47}"/>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655118" y="4853304"/>
                <a:ext cx="415309" cy="415309"/>
              </a:xfrm>
              <a:prstGeom prst="rect">
                <a:avLst/>
              </a:prstGeom>
            </p:spPr>
          </p:pic>
        </p:grpSp>
      </p:grpSp>
      <p:grpSp>
        <p:nvGrpSpPr>
          <p:cNvPr id="110" name="Group 109">
            <a:extLst>
              <a:ext uri="{FF2B5EF4-FFF2-40B4-BE49-F238E27FC236}">
                <a16:creationId xmlns:a16="http://schemas.microsoft.com/office/drawing/2014/main" id="{472DAC9E-5988-0E3C-8FAC-9D5F4054B6AD}"/>
              </a:ext>
            </a:extLst>
          </p:cNvPr>
          <p:cNvGrpSpPr/>
          <p:nvPr userDrawn="1"/>
        </p:nvGrpSpPr>
        <p:grpSpPr>
          <a:xfrm>
            <a:off x="5262715" y="4679305"/>
            <a:ext cx="2572771" cy="766099"/>
            <a:chOff x="5262715" y="4679305"/>
            <a:chExt cx="2572771" cy="766099"/>
          </a:xfrm>
        </p:grpSpPr>
        <p:sp>
          <p:nvSpPr>
            <p:cNvPr id="111" name="TextBox 110">
              <a:hlinkClick r:id="" action="ppaction://noaction"/>
              <a:extLst>
                <a:ext uri="{FF2B5EF4-FFF2-40B4-BE49-F238E27FC236}">
                  <a16:creationId xmlns:a16="http://schemas.microsoft.com/office/drawing/2014/main" id="{822AD0CE-ADA0-5E15-BC89-13436466C9BC}"/>
                </a:ext>
              </a:extLst>
            </p:cNvPr>
            <p:cNvSpPr txBox="1"/>
            <p:nvPr/>
          </p:nvSpPr>
          <p:spPr>
            <a:xfrm flipH="1">
              <a:off x="5262715" y="5227493"/>
              <a:ext cx="1686328" cy="156148"/>
            </a:xfrm>
            <a:prstGeom prst="rect">
              <a:avLst/>
            </a:prstGeom>
            <a:noFill/>
          </p:spPr>
          <p:txBody>
            <a:bodyPr wrap="square" lIns="0" tIns="0" rIns="0" bIns="0" rtlCol="0" anchor="ctr">
              <a:spAutoFit/>
            </a:bodyPr>
            <a:lstStyle/>
            <a:p>
              <a:pPr marL="0" marR="0" lvl="0" indent="0" algn="r" defTabSz="1218895" eaLnBrk="1" fontAlgn="auto" latinLnBrk="0" hangingPunct="1">
                <a:lnSpc>
                  <a:spcPct val="100000"/>
                </a:lnSpc>
                <a:spcBef>
                  <a:spcPts val="0"/>
                </a:spcBef>
                <a:spcAft>
                  <a:spcPts val="0"/>
                </a:spcAft>
                <a:buClrTx/>
                <a:buSzTx/>
                <a:buFontTx/>
                <a:buNone/>
                <a:tabLst/>
                <a:defRPr/>
              </a:pP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Fuel programs</a:t>
              </a:r>
            </a:p>
          </p:txBody>
        </p:sp>
        <p:grpSp>
          <p:nvGrpSpPr>
            <p:cNvPr id="112" name="Fuel Programs Open">
              <a:extLst>
                <a:ext uri="{FF2B5EF4-FFF2-40B4-BE49-F238E27FC236}">
                  <a16:creationId xmlns:a16="http://schemas.microsoft.com/office/drawing/2014/main" id="{CD911F4C-7F54-3FF5-C2B1-2214122123B3}"/>
                </a:ext>
              </a:extLst>
            </p:cNvPr>
            <p:cNvGrpSpPr/>
            <p:nvPr/>
          </p:nvGrpSpPr>
          <p:grpSpPr>
            <a:xfrm>
              <a:off x="7069387" y="4679305"/>
              <a:ext cx="766099" cy="766099"/>
              <a:chOff x="7069387" y="4679305"/>
              <a:chExt cx="766099" cy="766099"/>
            </a:xfrm>
          </p:grpSpPr>
          <p:sp>
            <p:nvSpPr>
              <p:cNvPr id="113" name="Teardrop 32">
                <a:hlinkClick r:id="" action="ppaction://noaction"/>
                <a:extLst>
                  <a:ext uri="{FF2B5EF4-FFF2-40B4-BE49-F238E27FC236}">
                    <a16:creationId xmlns:a16="http://schemas.microsoft.com/office/drawing/2014/main" id="{C888BF22-D2E0-E4EE-4E09-1B06A10BDB80}"/>
                  </a:ext>
                </a:extLst>
              </p:cNvPr>
              <p:cNvSpPr/>
              <p:nvPr/>
            </p:nvSpPr>
            <p:spPr>
              <a:xfrm rot="19963563">
                <a:off x="7069387" y="4679305"/>
                <a:ext cx="766099" cy="766099"/>
              </a:xfrm>
              <a:prstGeom prst="ellipse">
                <a:avLst/>
              </a:prstGeom>
              <a:solidFill>
                <a:schemeClr val="accent2"/>
              </a:solidFill>
              <a:ln w="12700" cap="flat" cmpd="sng" algn="ctr">
                <a:no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114" name="Graphic 113">
                <a:hlinkClick r:id="" action="ppaction://noaction"/>
                <a:extLst>
                  <a:ext uri="{FF2B5EF4-FFF2-40B4-BE49-F238E27FC236}">
                    <a16:creationId xmlns:a16="http://schemas.microsoft.com/office/drawing/2014/main" id="{B142F7AB-A32A-FED5-D1C2-7CC8659302AF}"/>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243017" y="4840160"/>
                <a:ext cx="418843" cy="418843"/>
              </a:xfrm>
              <a:prstGeom prst="rect">
                <a:avLst/>
              </a:prstGeom>
            </p:spPr>
          </p:pic>
        </p:grpSp>
      </p:grpSp>
      <p:grpSp>
        <p:nvGrpSpPr>
          <p:cNvPr id="115" name="Group 114">
            <a:extLst>
              <a:ext uri="{FF2B5EF4-FFF2-40B4-BE49-F238E27FC236}">
                <a16:creationId xmlns:a16="http://schemas.microsoft.com/office/drawing/2014/main" id="{3648A5D3-CAD5-C8A0-94E8-941A2A32694F}"/>
              </a:ext>
            </a:extLst>
          </p:cNvPr>
          <p:cNvGrpSpPr/>
          <p:nvPr userDrawn="1"/>
        </p:nvGrpSpPr>
        <p:grpSpPr>
          <a:xfrm>
            <a:off x="4631323" y="3915214"/>
            <a:ext cx="2122486" cy="766099"/>
            <a:chOff x="4631323" y="3915214"/>
            <a:chExt cx="2122486" cy="766099"/>
          </a:xfrm>
        </p:grpSpPr>
        <p:sp>
          <p:nvSpPr>
            <p:cNvPr id="116" name="TextBox 115">
              <a:hlinkClick r:id="" action="ppaction://noaction"/>
              <a:extLst>
                <a:ext uri="{FF2B5EF4-FFF2-40B4-BE49-F238E27FC236}">
                  <a16:creationId xmlns:a16="http://schemas.microsoft.com/office/drawing/2014/main" id="{DC445CE7-6E6E-3628-3A16-A10D547DE755}"/>
                </a:ext>
              </a:extLst>
            </p:cNvPr>
            <p:cNvSpPr txBox="1"/>
            <p:nvPr/>
          </p:nvSpPr>
          <p:spPr>
            <a:xfrm flipH="1">
              <a:off x="4631323" y="4165612"/>
              <a:ext cx="1250879" cy="312297"/>
            </a:xfrm>
            <a:prstGeom prst="rect">
              <a:avLst/>
            </a:prstGeom>
            <a:noFill/>
          </p:spPr>
          <p:txBody>
            <a:bodyPr wrap="square" lIns="0" tIns="0" rIns="0" bIns="0" rtlCol="0" anchor="ctr">
              <a:spAutoFit/>
            </a:bodyPr>
            <a:lstStyle/>
            <a:p>
              <a:pPr marL="0" marR="0" lvl="0" indent="0" algn="r" defTabSz="1218895" eaLnBrk="1" fontAlgn="auto" latinLnBrk="0" hangingPunct="1">
                <a:lnSpc>
                  <a:spcPct val="100000"/>
                </a:lnSpc>
                <a:spcBef>
                  <a:spcPts val="0"/>
                </a:spcBef>
                <a:spcAft>
                  <a:spcPts val="0"/>
                </a:spcAft>
                <a:buClrTx/>
                <a:buSzTx/>
                <a:buFontTx/>
                <a:buNone/>
                <a:tabLst/>
                <a:defRPr/>
              </a:pP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Accident / risk management</a:t>
              </a:r>
            </a:p>
          </p:txBody>
        </p:sp>
        <p:grpSp>
          <p:nvGrpSpPr>
            <p:cNvPr id="117" name="Accident/Risk Management Open">
              <a:extLst>
                <a:ext uri="{FF2B5EF4-FFF2-40B4-BE49-F238E27FC236}">
                  <a16:creationId xmlns:a16="http://schemas.microsoft.com/office/drawing/2014/main" id="{170B12D1-2875-9800-0AD6-D70509CD6013}"/>
                </a:ext>
              </a:extLst>
            </p:cNvPr>
            <p:cNvGrpSpPr/>
            <p:nvPr/>
          </p:nvGrpSpPr>
          <p:grpSpPr>
            <a:xfrm>
              <a:off x="5987710" y="3915214"/>
              <a:ext cx="766099" cy="766099"/>
              <a:chOff x="5987710" y="3915214"/>
              <a:chExt cx="766099" cy="766099"/>
            </a:xfrm>
          </p:grpSpPr>
          <p:sp>
            <p:nvSpPr>
              <p:cNvPr id="118" name="Teardrop 45">
                <a:hlinkClick r:id="" action="ppaction://noaction"/>
                <a:extLst>
                  <a:ext uri="{FF2B5EF4-FFF2-40B4-BE49-F238E27FC236}">
                    <a16:creationId xmlns:a16="http://schemas.microsoft.com/office/drawing/2014/main" id="{C95AF216-25DF-0874-C942-15440D9A54D0}"/>
                  </a:ext>
                </a:extLst>
              </p:cNvPr>
              <p:cNvSpPr/>
              <p:nvPr/>
            </p:nvSpPr>
            <p:spPr>
              <a:xfrm rot="534171">
                <a:off x="5987710" y="3915214"/>
                <a:ext cx="766099" cy="766099"/>
              </a:xfrm>
              <a:prstGeom prst="ellipse">
                <a:avLst/>
              </a:prstGeom>
              <a:solidFill>
                <a:srgbClr val="00A664"/>
              </a:solidFill>
              <a:ln w="12700" cap="flat" cmpd="sng" algn="ctr">
                <a:no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119" name="Graphic 118">
                <a:hlinkClick r:id="" action="ppaction://noaction"/>
                <a:extLst>
                  <a:ext uri="{FF2B5EF4-FFF2-40B4-BE49-F238E27FC236}">
                    <a16:creationId xmlns:a16="http://schemas.microsoft.com/office/drawing/2014/main" id="{21F25C31-7989-B09E-B6DD-D40035E38FB5}"/>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6141384" y="4101133"/>
                <a:ext cx="444612" cy="444612"/>
              </a:xfrm>
              <a:prstGeom prst="rect">
                <a:avLst/>
              </a:prstGeom>
            </p:spPr>
          </p:pic>
        </p:grpSp>
      </p:grpSp>
      <p:grpSp>
        <p:nvGrpSpPr>
          <p:cNvPr id="120" name="Group 119">
            <a:extLst>
              <a:ext uri="{FF2B5EF4-FFF2-40B4-BE49-F238E27FC236}">
                <a16:creationId xmlns:a16="http://schemas.microsoft.com/office/drawing/2014/main" id="{B8A1B3A8-7444-4E62-CAD5-F9DEC0FC1229}"/>
              </a:ext>
            </a:extLst>
          </p:cNvPr>
          <p:cNvGrpSpPr/>
          <p:nvPr userDrawn="1"/>
        </p:nvGrpSpPr>
        <p:grpSpPr>
          <a:xfrm>
            <a:off x="4464476" y="2639498"/>
            <a:ext cx="1872137" cy="766099"/>
            <a:chOff x="4464476" y="2639498"/>
            <a:chExt cx="1872137" cy="766099"/>
          </a:xfrm>
        </p:grpSpPr>
        <p:sp>
          <p:nvSpPr>
            <p:cNvPr id="121" name="TextBox 120">
              <a:hlinkClick r:id="" action="ppaction://noaction"/>
              <a:extLst>
                <a:ext uri="{FF2B5EF4-FFF2-40B4-BE49-F238E27FC236}">
                  <a16:creationId xmlns:a16="http://schemas.microsoft.com/office/drawing/2014/main" id="{C7FF6F69-F166-FE66-0A5D-D81B0F04A75B}"/>
                </a:ext>
              </a:extLst>
            </p:cNvPr>
            <p:cNvSpPr txBox="1"/>
            <p:nvPr/>
          </p:nvSpPr>
          <p:spPr>
            <a:xfrm flipH="1">
              <a:off x="4464476" y="2944472"/>
              <a:ext cx="1014521" cy="156148"/>
            </a:xfrm>
            <a:prstGeom prst="rect">
              <a:avLst/>
            </a:prstGeom>
            <a:noFill/>
          </p:spPr>
          <p:txBody>
            <a:bodyPr wrap="square" lIns="0" tIns="0" rIns="0" bIns="0" rtlCol="0" anchor="ctr">
              <a:spAutoFit/>
            </a:bodyPr>
            <a:lstStyle/>
            <a:p>
              <a:pPr marL="0" marR="0" lvl="0" indent="0" algn="r" defTabSz="1218895" eaLnBrk="1" fontAlgn="auto" latinLnBrk="0" hangingPunct="1">
                <a:lnSpc>
                  <a:spcPct val="100000"/>
                </a:lnSpc>
                <a:spcBef>
                  <a:spcPts val="0"/>
                </a:spcBef>
                <a:spcAft>
                  <a:spcPts val="0"/>
                </a:spcAft>
                <a:buClrTx/>
                <a:buSzTx/>
                <a:buFontTx/>
                <a:buNone/>
                <a:tabLst/>
                <a:defRPr/>
              </a:pP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telematics</a:t>
              </a:r>
            </a:p>
          </p:txBody>
        </p:sp>
        <p:grpSp>
          <p:nvGrpSpPr>
            <p:cNvPr id="122" name="Telematics Open">
              <a:extLst>
                <a:ext uri="{FF2B5EF4-FFF2-40B4-BE49-F238E27FC236}">
                  <a16:creationId xmlns:a16="http://schemas.microsoft.com/office/drawing/2014/main" id="{4AC3D660-A872-6F0E-0122-365C752E79DF}"/>
                </a:ext>
              </a:extLst>
            </p:cNvPr>
            <p:cNvGrpSpPr/>
            <p:nvPr/>
          </p:nvGrpSpPr>
          <p:grpSpPr>
            <a:xfrm>
              <a:off x="5570514" y="2639498"/>
              <a:ext cx="766099" cy="766099"/>
              <a:chOff x="5570514" y="2639498"/>
              <a:chExt cx="766099" cy="766099"/>
            </a:xfrm>
          </p:grpSpPr>
          <p:sp>
            <p:nvSpPr>
              <p:cNvPr id="123" name="Teardrop 37">
                <a:hlinkClick r:id="" action="ppaction://noaction"/>
                <a:extLst>
                  <a:ext uri="{FF2B5EF4-FFF2-40B4-BE49-F238E27FC236}">
                    <a16:creationId xmlns:a16="http://schemas.microsoft.com/office/drawing/2014/main" id="{286F72A7-95AC-AEB9-B1EA-0DEBAEBEA4C5}"/>
                  </a:ext>
                </a:extLst>
              </p:cNvPr>
              <p:cNvSpPr/>
              <p:nvPr/>
            </p:nvSpPr>
            <p:spPr>
              <a:xfrm rot="2700000">
                <a:off x="5570514" y="2639498"/>
                <a:ext cx="766099" cy="766099"/>
              </a:xfrm>
              <a:prstGeom prst="ellipse">
                <a:avLst/>
              </a:prstGeom>
              <a:solidFill>
                <a:schemeClr val="accent2"/>
              </a:solidFill>
              <a:ln w="12700" cap="flat" cmpd="sng" algn="ctr">
                <a:no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124" name="Graphic 123">
                <a:hlinkClick r:id="" action="ppaction://noaction"/>
                <a:extLst>
                  <a:ext uri="{FF2B5EF4-FFF2-40B4-BE49-F238E27FC236}">
                    <a16:creationId xmlns:a16="http://schemas.microsoft.com/office/drawing/2014/main" id="{7D461763-CA32-36E8-2B04-C9A90A2EC39B}"/>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b="67287"/>
              <a:stretch/>
            </p:blipFill>
            <p:spPr>
              <a:xfrm>
                <a:off x="5767497" y="2786950"/>
                <a:ext cx="419267" cy="137153"/>
              </a:xfrm>
              <a:prstGeom prst="rect">
                <a:avLst/>
              </a:prstGeom>
            </p:spPr>
          </p:pic>
          <p:pic>
            <p:nvPicPr>
              <p:cNvPr id="125" name="Graphic 124">
                <a:hlinkClick r:id="" action="ppaction://noaction"/>
                <a:extLst>
                  <a:ext uri="{FF2B5EF4-FFF2-40B4-BE49-F238E27FC236}">
                    <a16:creationId xmlns:a16="http://schemas.microsoft.com/office/drawing/2014/main" id="{D7011D85-93D4-4738-EF9A-E8DCC0899CA8}"/>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5719611" y="2971904"/>
                <a:ext cx="467153" cy="241631"/>
              </a:xfrm>
              <a:prstGeom prst="rect">
                <a:avLst/>
              </a:prstGeom>
            </p:spPr>
          </p:pic>
        </p:grpSp>
      </p:grpSp>
      <p:grpSp>
        <p:nvGrpSpPr>
          <p:cNvPr id="126" name="Group 125">
            <a:extLst>
              <a:ext uri="{FF2B5EF4-FFF2-40B4-BE49-F238E27FC236}">
                <a16:creationId xmlns:a16="http://schemas.microsoft.com/office/drawing/2014/main" id="{1B3251D1-E7F9-88DF-0EBE-7911E5ED8E86}"/>
              </a:ext>
            </a:extLst>
          </p:cNvPr>
          <p:cNvGrpSpPr/>
          <p:nvPr userDrawn="1"/>
        </p:nvGrpSpPr>
        <p:grpSpPr>
          <a:xfrm>
            <a:off x="4631323" y="1350011"/>
            <a:ext cx="2133572" cy="766099"/>
            <a:chOff x="4631323" y="1350011"/>
            <a:chExt cx="2133572" cy="766099"/>
          </a:xfrm>
        </p:grpSpPr>
        <p:sp>
          <p:nvSpPr>
            <p:cNvPr id="127" name="TextBox 126">
              <a:hlinkClick r:id="" action="ppaction://noaction"/>
              <a:extLst>
                <a:ext uri="{FF2B5EF4-FFF2-40B4-BE49-F238E27FC236}">
                  <a16:creationId xmlns:a16="http://schemas.microsoft.com/office/drawing/2014/main" id="{6C492DB6-969B-E165-82A1-473F5FF5DAD8}"/>
                </a:ext>
              </a:extLst>
            </p:cNvPr>
            <p:cNvSpPr txBox="1"/>
            <p:nvPr/>
          </p:nvSpPr>
          <p:spPr>
            <a:xfrm flipH="1">
              <a:off x="4631323" y="1659580"/>
              <a:ext cx="1250879" cy="156148"/>
            </a:xfrm>
            <a:prstGeom prst="rect">
              <a:avLst/>
            </a:prstGeom>
            <a:noFill/>
          </p:spPr>
          <p:txBody>
            <a:bodyPr wrap="square" lIns="0" tIns="0" rIns="0" bIns="0" rtlCol="0" anchor="ctr">
              <a:spAutoFit/>
            </a:bodyPr>
            <a:lstStyle/>
            <a:p>
              <a:pPr marL="0" marR="0" lvl="0" indent="0" algn="r" defTabSz="1218895" eaLnBrk="1" fontAlgn="auto" latinLnBrk="0" hangingPunct="1">
                <a:lnSpc>
                  <a:spcPct val="100000"/>
                </a:lnSpc>
                <a:spcBef>
                  <a:spcPts val="0"/>
                </a:spcBef>
                <a:spcAft>
                  <a:spcPts val="0"/>
                </a:spcAft>
                <a:buClrTx/>
                <a:buSzTx/>
                <a:buFontTx/>
                <a:buNone/>
                <a:tabLst/>
                <a:defRPr/>
              </a:pP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Driver safety</a:t>
              </a:r>
            </a:p>
          </p:txBody>
        </p:sp>
        <p:grpSp>
          <p:nvGrpSpPr>
            <p:cNvPr id="128" name="Driver Saftety Open">
              <a:extLst>
                <a:ext uri="{FF2B5EF4-FFF2-40B4-BE49-F238E27FC236}">
                  <a16:creationId xmlns:a16="http://schemas.microsoft.com/office/drawing/2014/main" id="{8A88F854-0190-66E1-9F4D-AAAD17436B01}"/>
                </a:ext>
              </a:extLst>
            </p:cNvPr>
            <p:cNvGrpSpPr/>
            <p:nvPr/>
          </p:nvGrpSpPr>
          <p:grpSpPr>
            <a:xfrm>
              <a:off x="5998796" y="1350011"/>
              <a:ext cx="766099" cy="766099"/>
              <a:chOff x="5998796" y="1350011"/>
              <a:chExt cx="766099" cy="766099"/>
            </a:xfrm>
          </p:grpSpPr>
          <p:sp>
            <p:nvSpPr>
              <p:cNvPr id="129" name="Teardrop 41">
                <a:hlinkClick r:id="" action="ppaction://noaction"/>
                <a:extLst>
                  <a:ext uri="{FF2B5EF4-FFF2-40B4-BE49-F238E27FC236}">
                    <a16:creationId xmlns:a16="http://schemas.microsoft.com/office/drawing/2014/main" id="{90EA2DBE-FED9-E7EF-D5AE-82C9DDF98452}"/>
                  </a:ext>
                </a:extLst>
              </p:cNvPr>
              <p:cNvSpPr/>
              <p:nvPr/>
            </p:nvSpPr>
            <p:spPr>
              <a:xfrm rot="4859875">
                <a:off x="5998796" y="1350011"/>
                <a:ext cx="766099" cy="766099"/>
              </a:xfrm>
              <a:prstGeom prst="ellipse">
                <a:avLst/>
              </a:prstGeom>
              <a:solidFill>
                <a:srgbClr val="00A664"/>
              </a:solidFill>
              <a:ln w="12700" cap="flat" cmpd="sng" algn="ctr">
                <a:no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130" name="Graphic 129">
                <a:hlinkClick r:id="" action="ppaction://noaction"/>
                <a:extLst>
                  <a:ext uri="{FF2B5EF4-FFF2-40B4-BE49-F238E27FC236}">
                    <a16:creationId xmlns:a16="http://schemas.microsoft.com/office/drawing/2014/main" id="{5796E7DE-C4DC-922B-9BE9-F2EC7F586AB1}"/>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6186764" y="1518352"/>
                <a:ext cx="387289" cy="387289"/>
              </a:xfrm>
              <a:prstGeom prst="rect">
                <a:avLst/>
              </a:prstGeom>
            </p:spPr>
          </p:pic>
        </p:grpSp>
      </p:grpSp>
      <p:grpSp>
        <p:nvGrpSpPr>
          <p:cNvPr id="131" name="Group 130">
            <a:extLst>
              <a:ext uri="{FF2B5EF4-FFF2-40B4-BE49-F238E27FC236}">
                <a16:creationId xmlns:a16="http://schemas.microsoft.com/office/drawing/2014/main" id="{AEF34CFC-DE52-4AC4-0DCC-85DC603ACAE3}"/>
              </a:ext>
            </a:extLst>
          </p:cNvPr>
          <p:cNvGrpSpPr/>
          <p:nvPr userDrawn="1"/>
        </p:nvGrpSpPr>
        <p:grpSpPr>
          <a:xfrm>
            <a:off x="5636910" y="582522"/>
            <a:ext cx="2152036" cy="766099"/>
            <a:chOff x="5636910" y="582522"/>
            <a:chExt cx="2152036" cy="766099"/>
          </a:xfrm>
        </p:grpSpPr>
        <p:sp>
          <p:nvSpPr>
            <p:cNvPr id="132" name="TextBox 131">
              <a:hlinkClick r:id="" action="ppaction://noaction"/>
              <a:extLst>
                <a:ext uri="{FF2B5EF4-FFF2-40B4-BE49-F238E27FC236}">
                  <a16:creationId xmlns:a16="http://schemas.microsoft.com/office/drawing/2014/main" id="{A90A7A33-1567-7CD0-0E2A-C640B95A4254}"/>
                </a:ext>
              </a:extLst>
            </p:cNvPr>
            <p:cNvSpPr txBox="1"/>
            <p:nvPr/>
          </p:nvSpPr>
          <p:spPr>
            <a:xfrm flipH="1">
              <a:off x="5636910" y="844354"/>
              <a:ext cx="1250879" cy="156148"/>
            </a:xfrm>
            <a:prstGeom prst="rect">
              <a:avLst/>
            </a:prstGeom>
            <a:noFill/>
          </p:spPr>
          <p:txBody>
            <a:bodyPr wrap="square" lIns="0" tIns="0" rIns="0" bIns="0" rtlCol="0" anchor="ctr">
              <a:spAutoFit/>
            </a:bodyPr>
            <a:lstStyle/>
            <a:p>
              <a:pPr marL="0" marR="0" lvl="0" indent="0" algn="r" defTabSz="1218895" eaLnBrk="1" fontAlgn="auto" latinLnBrk="0" hangingPunct="1">
                <a:lnSpc>
                  <a:spcPct val="100000"/>
                </a:lnSpc>
                <a:spcBef>
                  <a:spcPts val="0"/>
                </a:spcBef>
                <a:spcAft>
                  <a:spcPts val="0"/>
                </a:spcAft>
                <a:buClrTx/>
                <a:buSzTx/>
                <a:buFontTx/>
                <a:buNone/>
                <a:tabLst/>
                <a:defRPr/>
              </a:pP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Vehicle resale</a:t>
              </a:r>
            </a:p>
          </p:txBody>
        </p:sp>
        <p:grpSp>
          <p:nvGrpSpPr>
            <p:cNvPr id="133" name="Vehicle Resale Open">
              <a:extLst>
                <a:ext uri="{FF2B5EF4-FFF2-40B4-BE49-F238E27FC236}">
                  <a16:creationId xmlns:a16="http://schemas.microsoft.com/office/drawing/2014/main" id="{02E5913E-1970-0032-8D9E-53357785C93B}"/>
                </a:ext>
              </a:extLst>
            </p:cNvPr>
            <p:cNvGrpSpPr/>
            <p:nvPr/>
          </p:nvGrpSpPr>
          <p:grpSpPr>
            <a:xfrm>
              <a:off x="7022847" y="582522"/>
              <a:ext cx="766099" cy="766099"/>
              <a:chOff x="7022847" y="582522"/>
              <a:chExt cx="766099" cy="766099"/>
            </a:xfrm>
          </p:grpSpPr>
          <p:sp>
            <p:nvSpPr>
              <p:cNvPr id="134" name="Teardrop 61">
                <a:hlinkClick r:id="" action="ppaction://noaction"/>
                <a:extLst>
                  <a:ext uri="{FF2B5EF4-FFF2-40B4-BE49-F238E27FC236}">
                    <a16:creationId xmlns:a16="http://schemas.microsoft.com/office/drawing/2014/main" id="{8CD72133-F0AF-D132-FAB2-E885C9044F13}"/>
                  </a:ext>
                </a:extLst>
              </p:cNvPr>
              <p:cNvSpPr/>
              <p:nvPr/>
            </p:nvSpPr>
            <p:spPr>
              <a:xfrm rot="6937746">
                <a:off x="7022847" y="582522"/>
                <a:ext cx="766099" cy="766099"/>
              </a:xfrm>
              <a:prstGeom prst="ellipse">
                <a:avLst/>
              </a:prstGeom>
              <a:solidFill>
                <a:schemeClr val="accent2"/>
              </a:solidFill>
              <a:ln w="12700" cap="flat" cmpd="sng" algn="ctr">
                <a:no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135" name="Graphic 134">
                <a:hlinkClick r:id="" action="ppaction://noaction"/>
                <a:extLst>
                  <a:ext uri="{FF2B5EF4-FFF2-40B4-BE49-F238E27FC236}">
                    <a16:creationId xmlns:a16="http://schemas.microsoft.com/office/drawing/2014/main" id="{9657302C-D923-3CE9-A558-0CAC2CA1811C}"/>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7211887" y="755935"/>
                <a:ext cx="388018" cy="388018"/>
              </a:xfrm>
              <a:prstGeom prst="rect">
                <a:avLst/>
              </a:prstGeom>
            </p:spPr>
          </p:pic>
        </p:grpSp>
      </p:grpSp>
      <p:pic>
        <p:nvPicPr>
          <p:cNvPr id="136" name="Picture 135" descr="A black and white logo&#10;&#10;Description automatically generated">
            <a:hlinkClick r:id="" action="ppaction://noaction"/>
            <a:extLst>
              <a:ext uri="{FF2B5EF4-FFF2-40B4-BE49-F238E27FC236}">
                <a16:creationId xmlns:a16="http://schemas.microsoft.com/office/drawing/2014/main" id="{19C0B1A5-3D5A-B976-B6D2-CBC729512032}"/>
              </a:ext>
            </a:extLst>
          </p:cNvPr>
          <p:cNvPicPr>
            <a:picLocks noChangeAspect="1"/>
          </p:cNvPicPr>
          <p:nvPr userDrawn="1"/>
        </p:nvPicPr>
        <p:blipFill>
          <a:blip r:embed="rId15"/>
          <a:stretch>
            <a:fillRect/>
          </a:stretch>
        </p:blipFill>
        <p:spPr>
          <a:xfrm>
            <a:off x="7158948" y="3380628"/>
            <a:ext cx="2103150" cy="599892"/>
          </a:xfrm>
          <a:prstGeom prst="rect">
            <a:avLst/>
          </a:prstGeom>
        </p:spPr>
      </p:pic>
      <p:pic>
        <p:nvPicPr>
          <p:cNvPr id="137" name="D1BA6517-BFB3-4562-8ABA-B30EC689CE5A" descr="8472DB1D-3A48-4E17-B393-3E1D6BC26317">
            <a:hlinkClick r:id="" action="ppaction://noaction"/>
            <a:extLst>
              <a:ext uri="{FF2B5EF4-FFF2-40B4-BE49-F238E27FC236}">
                <a16:creationId xmlns:a16="http://schemas.microsoft.com/office/drawing/2014/main" id="{E46BC241-0317-24F2-0073-E971D52556E2}"/>
              </a:ext>
            </a:extLst>
          </p:cNvPr>
          <p:cNvPicPr>
            <a:picLocks noChangeAspect="1" noChangeArrowheads="1"/>
          </p:cNvPicPr>
          <p:nvPr userDrawn="1"/>
        </p:nvPicPr>
        <p:blipFill rotWithShape="1">
          <a:blip r:embed="rId16" cstate="print">
            <a:extLst>
              <a:ext uri="{28A0092B-C50C-407E-A947-70E740481C1C}">
                <a14:useLocalDpi xmlns:a14="http://schemas.microsoft.com/office/drawing/2010/main" val="0"/>
              </a:ext>
            </a:extLst>
          </a:blip>
          <a:srcRect b="15489"/>
          <a:stretch/>
        </p:blipFill>
        <p:spPr bwMode="auto">
          <a:xfrm>
            <a:off x="7346437" y="1294793"/>
            <a:ext cx="1830387" cy="2079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2859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D8F402D-BC6C-5E51-D6F0-AA5F74431FFC}"/>
              </a:ext>
            </a:extLst>
          </p:cNvPr>
          <p:cNvPicPr>
            <a:picLocks noChangeAspect="1"/>
          </p:cNvPicPr>
          <p:nvPr userDrawn="1"/>
        </p:nvPicPr>
        <p:blipFill>
          <a:blip r:embed="rId2">
            <a:extLst>
              <a:ext uri="{28A0092B-C50C-407E-A947-70E740481C1C}">
                <a14:useLocalDpi xmlns:a14="http://schemas.microsoft.com/office/drawing/2010/main" val="0"/>
              </a:ext>
            </a:extLst>
          </a:blip>
          <a:srcRect t="7639" b="7639"/>
          <a:stretch/>
        </p:blipFill>
        <p:spPr>
          <a:xfrm>
            <a:off x="0" y="-1"/>
            <a:ext cx="12192000" cy="6858000"/>
          </a:xfrm>
          <a:prstGeom prst="rect">
            <a:avLst/>
          </a:prstGeom>
        </p:spPr>
      </p:pic>
      <p:sp>
        <p:nvSpPr>
          <p:cNvPr id="7" name="Rectangle 6">
            <a:extLst>
              <a:ext uri="{FF2B5EF4-FFF2-40B4-BE49-F238E27FC236}">
                <a16:creationId xmlns:a16="http://schemas.microsoft.com/office/drawing/2014/main" id="{6C963CF5-2D99-ABBB-6FA8-4B29AE0146B8}"/>
              </a:ext>
            </a:extLst>
          </p:cNvPr>
          <p:cNvSpPr/>
          <p:nvPr userDrawn="1"/>
        </p:nvSpPr>
        <p:spPr>
          <a:xfrm>
            <a:off x="0" y="136478"/>
            <a:ext cx="12192000" cy="6721522"/>
          </a:xfrm>
          <a:prstGeom prst="rect">
            <a:avLst/>
          </a:prstGeom>
          <a:gradFill>
            <a:gsLst>
              <a:gs pos="20000">
                <a:schemeClr val="bg1">
                  <a:lumMod val="10000"/>
                </a:schemeClr>
              </a:gs>
              <a:gs pos="64000">
                <a:schemeClr val="bg1">
                  <a:lumMod val="10000"/>
                  <a:alpha val="31000"/>
                </a:scheme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rgbClr val="F2EFE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 Enterprise Fleet Management, Inc.</a:t>
            </a:r>
            <a:endParaRPr kumimoji="0" lang="en-US" sz="1100" b="1"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CONFIDENTIAL AND PROPRIETARY</a:t>
            </a:r>
            <a:endParaRPr kumimoji="0" lang="en-US" sz="1100" b="0" i="0" u="none" strike="noStrike" kern="0" cap="none" spc="100" normalizeH="0" baseline="0" noProof="0">
              <a:ln>
                <a:noFill/>
              </a:ln>
              <a:solidFill>
                <a:srgbClr val="F2EFEE"/>
              </a:solidFill>
              <a:effectLst/>
              <a:uLnTx/>
              <a:uFillTx/>
              <a:latin typeface="Arial" panose="020B0604020202020204" pitchFamily="34" charset="0"/>
              <a:ea typeface="+mn-ea"/>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Tree>
    <p:extLst>
      <p:ext uri="{BB962C8B-B14F-4D97-AF65-F5344CB8AC3E}">
        <p14:creationId xmlns:p14="http://schemas.microsoft.com/office/powerpoint/2010/main" val="1577911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BE35E95-0A3D-22F6-40E9-2C8FBD4BDE7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rgbClr val="F2EFE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 Enterprise Fleet Management, Inc.</a:t>
            </a:r>
            <a:endParaRPr kumimoji="0" lang="en-US" sz="1100" b="1"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endParaRPr>
          </a:p>
        </p:txBody>
      </p:sp>
      <p:sp>
        <p:nvSpPr>
          <p:cNvPr id="4" name="Rectangle 3">
            <a:extLst>
              <a:ext uri="{FF2B5EF4-FFF2-40B4-BE49-F238E27FC236}">
                <a16:creationId xmlns:a16="http://schemas.microsoft.com/office/drawing/2014/main" id="{959CB099-CD77-0698-B2BB-121615826944}"/>
              </a:ext>
            </a:extLst>
          </p:cNvPr>
          <p:cNvSpPr/>
          <p:nvPr userDrawn="1"/>
        </p:nvSpPr>
        <p:spPr>
          <a:xfrm>
            <a:off x="0" y="0"/>
            <a:ext cx="12192000" cy="6858000"/>
          </a:xfrm>
          <a:prstGeom prst="rect">
            <a:avLst/>
          </a:prstGeom>
          <a:gradFill>
            <a:gsLst>
              <a:gs pos="20000">
                <a:schemeClr val="bg1">
                  <a:lumMod val="10000"/>
                </a:schemeClr>
              </a:gs>
              <a:gs pos="64000">
                <a:schemeClr val="bg1">
                  <a:lumMod val="10000"/>
                  <a:alpha val="31000"/>
                </a:scheme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CONFIDENTIAL AND PROPRIETARY</a:t>
            </a:r>
            <a:endParaRPr kumimoji="0" lang="en-US" sz="1100" b="0" i="0" u="none" strike="noStrike" kern="0" cap="none" spc="100" normalizeH="0" baseline="0" noProof="0">
              <a:ln>
                <a:noFill/>
              </a:ln>
              <a:solidFill>
                <a:srgbClr val="F2EFEE"/>
              </a:solidFill>
              <a:effectLst/>
              <a:uLnTx/>
              <a:uFillTx/>
              <a:latin typeface="Arial" panose="020B0604020202020204" pitchFamily="34" charset="0"/>
              <a:ea typeface="+mn-ea"/>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Tree>
    <p:extLst>
      <p:ext uri="{BB962C8B-B14F-4D97-AF65-F5344CB8AC3E}">
        <p14:creationId xmlns:p14="http://schemas.microsoft.com/office/powerpoint/2010/main" val="50944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Title Slide ">
    <p:spTree>
      <p:nvGrpSpPr>
        <p:cNvPr id="1" name=""/>
        <p:cNvGrpSpPr/>
        <p:nvPr/>
      </p:nvGrpSpPr>
      <p:grpSpPr>
        <a:xfrm>
          <a:off x="0" y="0"/>
          <a:ext cx="0" cy="0"/>
          <a:chOff x="0" y="0"/>
          <a:chExt cx="0" cy="0"/>
        </a:xfrm>
      </p:grpSpPr>
      <p:pic>
        <p:nvPicPr>
          <p:cNvPr id="23" name="Picture 22" descr="A picture containing clothing, person, blue-collar worker, hard hat&#10;&#10;Description automatically generated">
            <a:extLst>
              <a:ext uri="{FF2B5EF4-FFF2-40B4-BE49-F238E27FC236}">
                <a16:creationId xmlns:a16="http://schemas.microsoft.com/office/drawing/2014/main" id="{689DC557-89BE-3CC9-0C9D-B0D4C459432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778" r="299"/>
          <a:stretch/>
        </p:blipFill>
        <p:spPr>
          <a:xfrm>
            <a:off x="1" y="0"/>
            <a:ext cx="12192000" cy="6858000"/>
          </a:xfrm>
          <a:prstGeom prst="rect">
            <a:avLst/>
          </a:prstGeom>
        </p:spPr>
      </p:pic>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rgbClr val="F2EFE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 Enterprise Fleet Management, Inc.</a:t>
            </a:r>
            <a:endParaRPr kumimoji="0" lang="en-US" sz="1100" b="1"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endParaRPr>
          </a:p>
        </p:txBody>
      </p:sp>
      <p:sp>
        <p:nvSpPr>
          <p:cNvPr id="2" name="Rectangle 1">
            <a:extLst>
              <a:ext uri="{FF2B5EF4-FFF2-40B4-BE49-F238E27FC236}">
                <a16:creationId xmlns:a16="http://schemas.microsoft.com/office/drawing/2014/main" id="{66FC9912-763F-B39C-54E7-22084721E12B}"/>
              </a:ext>
            </a:extLst>
          </p:cNvPr>
          <p:cNvSpPr/>
          <p:nvPr userDrawn="1"/>
        </p:nvSpPr>
        <p:spPr>
          <a:xfrm>
            <a:off x="0" y="0"/>
            <a:ext cx="12192000" cy="6858000"/>
          </a:xfrm>
          <a:prstGeom prst="rect">
            <a:avLst/>
          </a:prstGeom>
          <a:gradFill>
            <a:gsLst>
              <a:gs pos="24000">
                <a:schemeClr val="bg1">
                  <a:lumMod val="10000"/>
                </a:schemeClr>
              </a:gs>
              <a:gs pos="64000">
                <a:schemeClr val="bg1">
                  <a:lumMod val="10000"/>
                  <a:alpha val="31000"/>
                </a:scheme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CONFIDENTIAL AND PROPRIETARY</a:t>
            </a:r>
            <a:endParaRPr kumimoji="0" lang="en-US" sz="1100" b="0" i="0" u="none" strike="noStrike" kern="0" cap="none" spc="100" normalizeH="0" baseline="0" noProof="0">
              <a:ln>
                <a:noFill/>
              </a:ln>
              <a:solidFill>
                <a:srgbClr val="F2EFEE"/>
              </a:solidFill>
              <a:effectLst/>
              <a:uLnTx/>
              <a:uFillTx/>
              <a:latin typeface="Arial" panose="020B0604020202020204" pitchFamily="34" charset="0"/>
              <a:ea typeface="+mn-ea"/>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Tree>
    <p:extLst>
      <p:ext uri="{BB962C8B-B14F-4D97-AF65-F5344CB8AC3E}">
        <p14:creationId xmlns:p14="http://schemas.microsoft.com/office/powerpoint/2010/main" val="163531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5" name="Picture 4" descr="A person driving a car">
            <a:extLst>
              <a:ext uri="{FF2B5EF4-FFF2-40B4-BE49-F238E27FC236}">
                <a16:creationId xmlns:a16="http://schemas.microsoft.com/office/drawing/2014/main" id="{C290E6A7-380D-6F6C-DABB-BBA9591F57C6}"/>
              </a:ext>
            </a:extLst>
          </p:cNvPr>
          <p:cNvPicPr>
            <a:picLocks noChangeAspect="1"/>
          </p:cNvPicPr>
          <p:nvPr userDrawn="1"/>
        </p:nvPicPr>
        <p:blipFill>
          <a:blip r:embed="rId2">
            <a:extLst>
              <a:ext uri="{28A0092B-C50C-407E-A947-70E740481C1C}">
                <a14:useLocalDpi xmlns:a14="http://schemas.microsoft.com/office/drawing/2010/main" val="0"/>
              </a:ext>
            </a:extLst>
          </a:blip>
          <a:srcRect b="13145"/>
          <a:stretch/>
        </p:blipFill>
        <p:spPr>
          <a:xfrm>
            <a:off x="-29630" y="-9187"/>
            <a:ext cx="12192000" cy="6867188"/>
          </a:xfrm>
          <a:prstGeom prst="rect">
            <a:avLst/>
          </a:prstGeom>
        </p:spPr>
      </p:pic>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rgbClr val="F2EFE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 Enterprise Fleet Management, Inc.</a:t>
            </a:r>
            <a:endParaRPr kumimoji="0" lang="en-US" sz="1100" b="1"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endParaRPr>
          </a:p>
        </p:txBody>
      </p:sp>
      <p:sp>
        <p:nvSpPr>
          <p:cNvPr id="2" name="Rectangle 1">
            <a:extLst>
              <a:ext uri="{FF2B5EF4-FFF2-40B4-BE49-F238E27FC236}">
                <a16:creationId xmlns:a16="http://schemas.microsoft.com/office/drawing/2014/main" id="{9E277046-7539-6F34-DDFD-D6A14B30A825}"/>
              </a:ext>
            </a:extLst>
          </p:cNvPr>
          <p:cNvSpPr/>
          <p:nvPr userDrawn="1"/>
        </p:nvSpPr>
        <p:spPr>
          <a:xfrm>
            <a:off x="0" y="-9188"/>
            <a:ext cx="12192000" cy="6867188"/>
          </a:xfrm>
          <a:prstGeom prst="rect">
            <a:avLst/>
          </a:prstGeom>
          <a:gradFill>
            <a:gsLst>
              <a:gs pos="22000">
                <a:schemeClr val="bg1">
                  <a:lumMod val="10000"/>
                </a:schemeClr>
              </a:gs>
              <a:gs pos="64000">
                <a:schemeClr val="bg1">
                  <a:lumMod val="10000"/>
                  <a:alpha val="31000"/>
                </a:scheme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CONFIDENTIAL AND PROPRIETARY</a:t>
            </a:r>
            <a:endParaRPr kumimoji="0" lang="en-US" sz="1100" b="0" i="0" u="none" strike="noStrike" kern="0" cap="none" spc="100" normalizeH="0" baseline="0" noProof="0">
              <a:ln>
                <a:noFill/>
              </a:ln>
              <a:solidFill>
                <a:srgbClr val="F2EFEE"/>
              </a:solidFill>
              <a:effectLst/>
              <a:uLnTx/>
              <a:uFillTx/>
              <a:latin typeface="Arial" panose="020B0604020202020204" pitchFamily="34" charset="0"/>
              <a:ea typeface="+mn-ea"/>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Tree>
    <p:extLst>
      <p:ext uri="{BB962C8B-B14F-4D97-AF65-F5344CB8AC3E}">
        <p14:creationId xmlns:p14="http://schemas.microsoft.com/office/powerpoint/2010/main" val="1641538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D2320A6-557C-FB2C-3B03-2BC850AA9459}"/>
              </a:ext>
            </a:extLst>
          </p:cNvPr>
          <p:cNvPicPr>
            <a:picLocks noChangeAspect="1"/>
          </p:cNvPicPr>
          <p:nvPr userDrawn="1"/>
        </p:nvPicPr>
        <p:blipFill>
          <a:blip r:embed="rId2">
            <a:extLst>
              <a:ext uri="{28A0092B-C50C-407E-A947-70E740481C1C}">
                <a14:useLocalDpi xmlns:a14="http://schemas.microsoft.com/office/drawing/2010/main" val="0"/>
              </a:ext>
            </a:extLst>
          </a:blip>
          <a:srcRect t="7081" r="16667" b="20849"/>
          <a:stretch/>
        </p:blipFill>
        <p:spPr>
          <a:xfrm>
            <a:off x="0" y="-1"/>
            <a:ext cx="12192000" cy="6858000"/>
          </a:xfrm>
          <a:prstGeom prst="rect">
            <a:avLst/>
          </a:prstGeom>
        </p:spPr>
      </p:pic>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chemeClr val="bg1"/>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
        <p:nvSpPr>
          <p:cNvPr id="3" name="Rectangle 2">
            <a:extLst>
              <a:ext uri="{FF2B5EF4-FFF2-40B4-BE49-F238E27FC236}">
                <a16:creationId xmlns:a16="http://schemas.microsoft.com/office/drawing/2014/main" id="{045A46EA-5F99-F452-0391-A19FC2D3B549}"/>
              </a:ext>
            </a:extLst>
          </p:cNvPr>
          <p:cNvSpPr/>
          <p:nvPr userDrawn="1"/>
        </p:nvSpPr>
        <p:spPr>
          <a:xfrm>
            <a:off x="0" y="0"/>
            <a:ext cx="12192000" cy="6721522"/>
          </a:xfrm>
          <a:prstGeom prst="rect">
            <a:avLst/>
          </a:prstGeom>
          <a:solidFill>
            <a:srgbClr val="7F7F7F">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27441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5" name="Picture 4" descr="A white truck driving on a dirt road">
            <a:extLst>
              <a:ext uri="{FF2B5EF4-FFF2-40B4-BE49-F238E27FC236}">
                <a16:creationId xmlns:a16="http://schemas.microsoft.com/office/drawing/2014/main" id="{B7986B85-AD9C-BAA1-9579-C7F6AEB74526}"/>
              </a:ext>
            </a:extLst>
          </p:cNvPr>
          <p:cNvPicPr>
            <a:picLocks noChangeAspect="1"/>
          </p:cNvPicPr>
          <p:nvPr userDrawn="1"/>
        </p:nvPicPr>
        <p:blipFill>
          <a:blip r:embed="rId2">
            <a:extLst>
              <a:ext uri="{28A0092B-C50C-407E-A947-70E740481C1C}">
                <a14:useLocalDpi xmlns:a14="http://schemas.microsoft.com/office/drawing/2010/main" val="0"/>
              </a:ext>
            </a:extLst>
          </a:blip>
          <a:srcRect t="9809" b="5671"/>
          <a:stretch/>
        </p:blipFill>
        <p:spPr>
          <a:xfrm>
            <a:off x="0" y="-16537"/>
            <a:ext cx="12192000" cy="6874538"/>
          </a:xfrm>
          <a:prstGeom prst="rect">
            <a:avLst/>
          </a:prstGeom>
        </p:spPr>
      </p:pic>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rgbClr val="F2EFE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 Enterprise Fleet Management, Inc.</a:t>
            </a:r>
            <a:endParaRPr kumimoji="0" lang="en-US" sz="1100" b="1"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endParaRPr>
          </a:p>
        </p:txBody>
      </p:sp>
      <p:sp>
        <p:nvSpPr>
          <p:cNvPr id="3" name="Rectangle 2">
            <a:extLst>
              <a:ext uri="{FF2B5EF4-FFF2-40B4-BE49-F238E27FC236}">
                <a16:creationId xmlns:a16="http://schemas.microsoft.com/office/drawing/2014/main" id="{383C5BB9-26DA-7708-6BAE-38B0E2065A8F}"/>
              </a:ext>
            </a:extLst>
          </p:cNvPr>
          <p:cNvSpPr/>
          <p:nvPr userDrawn="1"/>
        </p:nvSpPr>
        <p:spPr>
          <a:xfrm>
            <a:off x="0" y="-8269"/>
            <a:ext cx="12192000" cy="6874537"/>
          </a:xfrm>
          <a:prstGeom prst="rect">
            <a:avLst/>
          </a:prstGeom>
          <a:gradFill>
            <a:gsLst>
              <a:gs pos="26000">
                <a:schemeClr val="bg1">
                  <a:lumMod val="10000"/>
                </a:schemeClr>
              </a:gs>
              <a:gs pos="64000">
                <a:schemeClr val="bg1">
                  <a:lumMod val="10000"/>
                  <a:alpha val="31000"/>
                </a:scheme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CONFIDENTIAL AND PROPRIETARY</a:t>
            </a:r>
            <a:endParaRPr kumimoji="0" lang="en-US" sz="1100" b="0" i="0" u="none" strike="noStrike" kern="0" cap="none" spc="100" normalizeH="0" baseline="0" noProof="0">
              <a:ln>
                <a:noFill/>
              </a:ln>
              <a:solidFill>
                <a:srgbClr val="F2EFEE"/>
              </a:solidFill>
              <a:effectLst/>
              <a:uLnTx/>
              <a:uFillTx/>
              <a:latin typeface="Arial" panose="020B0604020202020204" pitchFamily="34" charset="0"/>
              <a:ea typeface="+mn-ea"/>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Tree>
    <p:extLst>
      <p:ext uri="{BB962C8B-B14F-4D97-AF65-F5344CB8AC3E}">
        <p14:creationId xmlns:p14="http://schemas.microsoft.com/office/powerpoint/2010/main" val="3159234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8BCBF3-6286-ADD6-2E5B-199153E1DE75}"/>
              </a:ext>
            </a:extLst>
          </p:cNvPr>
          <p:cNvPicPr>
            <a:picLocks noChangeAspect="1"/>
          </p:cNvPicPr>
          <p:nvPr userDrawn="1"/>
        </p:nvPicPr>
        <p:blipFill>
          <a:blip r:embed="rId2">
            <a:extLst>
              <a:ext uri="{28A0092B-C50C-407E-A947-70E740481C1C}">
                <a14:useLocalDpi xmlns:a14="http://schemas.microsoft.com/office/drawing/2010/main" val="0"/>
              </a:ext>
            </a:extLst>
          </a:blip>
          <a:srcRect l="3872" t="8655" r="-4" b="6468"/>
          <a:stretch/>
        </p:blipFill>
        <p:spPr>
          <a:xfrm flipH="1">
            <a:off x="0" y="0"/>
            <a:ext cx="12191999" cy="6858000"/>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1999" h="6858000">
                <a:moveTo>
                  <a:pt x="0" y="0"/>
                </a:moveTo>
                <a:lnTo>
                  <a:pt x="12191999" y="0"/>
                </a:lnTo>
                <a:lnTo>
                  <a:pt x="12191999" y="6858000"/>
                </a:lnTo>
                <a:lnTo>
                  <a:pt x="0" y="6858000"/>
                </a:lnTo>
                <a:close/>
              </a:path>
            </a:pathLst>
          </a:custGeom>
        </p:spPr>
      </p:pic>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rgbClr val="F2EFE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 Enterprise Fleet Management, Inc.</a:t>
            </a:r>
            <a:endParaRPr kumimoji="0" lang="en-US" sz="1100" b="1"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endParaRPr>
          </a:p>
        </p:txBody>
      </p:sp>
      <p:sp>
        <p:nvSpPr>
          <p:cNvPr id="3" name="Rectangle 2">
            <a:extLst>
              <a:ext uri="{FF2B5EF4-FFF2-40B4-BE49-F238E27FC236}">
                <a16:creationId xmlns:a16="http://schemas.microsoft.com/office/drawing/2014/main" id="{7BCD9E64-19FB-3B79-A253-31E53A96122F}"/>
              </a:ext>
            </a:extLst>
          </p:cNvPr>
          <p:cNvSpPr/>
          <p:nvPr userDrawn="1"/>
        </p:nvSpPr>
        <p:spPr>
          <a:xfrm>
            <a:off x="0" y="0"/>
            <a:ext cx="12192000" cy="6858000"/>
          </a:xfrm>
          <a:prstGeom prst="rect">
            <a:avLst/>
          </a:prstGeom>
          <a:gradFill>
            <a:gsLst>
              <a:gs pos="21000">
                <a:schemeClr val="bg1">
                  <a:lumMod val="10000"/>
                </a:schemeClr>
              </a:gs>
              <a:gs pos="64000">
                <a:schemeClr val="bg1">
                  <a:lumMod val="10000"/>
                  <a:alpha val="31000"/>
                </a:scheme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CONFIDENTIAL AND PROPRIETARY</a:t>
            </a:r>
            <a:endParaRPr kumimoji="0" lang="en-US" sz="1100" b="0" i="0" u="none" strike="noStrike" kern="0" cap="none" spc="100" normalizeH="0" baseline="0" noProof="0">
              <a:ln>
                <a:noFill/>
              </a:ln>
              <a:solidFill>
                <a:srgbClr val="F2EFEE"/>
              </a:solidFill>
              <a:effectLst/>
              <a:uLnTx/>
              <a:uFillTx/>
              <a:latin typeface="Arial" panose="020B0604020202020204" pitchFamily="34" charset="0"/>
              <a:ea typeface="+mn-ea"/>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Tree>
    <p:extLst>
      <p:ext uri="{BB962C8B-B14F-4D97-AF65-F5344CB8AC3E}">
        <p14:creationId xmlns:p14="http://schemas.microsoft.com/office/powerpoint/2010/main" val="844162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FBD6DF-B16B-1C98-D2E6-3CF5C03B933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7E2344A1-6699-F577-E149-A1E145EF0CC3}"/>
              </a:ext>
            </a:extLst>
          </p:cNvPr>
          <p:cNvSpPr/>
          <p:nvPr userDrawn="1"/>
        </p:nvSpPr>
        <p:spPr>
          <a:xfrm>
            <a:off x="0" y="0"/>
            <a:ext cx="12192000" cy="6858000"/>
          </a:xfrm>
          <a:prstGeom prst="rect">
            <a:avLst/>
          </a:prstGeom>
          <a:gradFill>
            <a:gsLst>
              <a:gs pos="16000">
                <a:schemeClr val="bg1">
                  <a:lumMod val="10000"/>
                </a:schemeClr>
              </a:gs>
              <a:gs pos="64000">
                <a:schemeClr val="bg1">
                  <a:lumMod val="10000"/>
                  <a:alpha val="31000"/>
                </a:scheme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rgbClr val="F2EFE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 Enterprise Fleet Management, Inc.</a:t>
            </a:r>
            <a:endParaRPr kumimoji="0" lang="en-US" sz="1100" b="1"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CONFIDENTIAL AND PROPRIETARY</a:t>
            </a:r>
            <a:endParaRPr kumimoji="0" lang="en-US" sz="1100" b="0" i="0" u="none" strike="noStrike" kern="0" cap="none" spc="100" normalizeH="0" baseline="0" noProof="0">
              <a:ln>
                <a:noFill/>
              </a:ln>
              <a:solidFill>
                <a:srgbClr val="F2EFEE"/>
              </a:solidFill>
              <a:effectLst/>
              <a:uLnTx/>
              <a:uFillTx/>
              <a:latin typeface="Arial" panose="020B0604020202020204" pitchFamily="34" charset="0"/>
              <a:ea typeface="+mn-ea"/>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Tree>
    <p:extLst>
      <p:ext uri="{BB962C8B-B14F-4D97-AF65-F5344CB8AC3E}">
        <p14:creationId xmlns:p14="http://schemas.microsoft.com/office/powerpoint/2010/main" val="2562495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B6C3C09-3E60-F16D-400A-E8CD92688ED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87589" cy="6858000"/>
          </a:xfrm>
          <a:prstGeom prst="rect">
            <a:avLst/>
          </a:prstGeom>
        </p:spPr>
      </p:pic>
      <p:sp>
        <p:nvSpPr>
          <p:cNvPr id="3" name="Rectangle 2">
            <a:extLst>
              <a:ext uri="{FF2B5EF4-FFF2-40B4-BE49-F238E27FC236}">
                <a16:creationId xmlns:a16="http://schemas.microsoft.com/office/drawing/2014/main" id="{E07D49CA-B5BB-4D99-2943-2782EDDBA3FF}"/>
              </a:ext>
            </a:extLst>
          </p:cNvPr>
          <p:cNvSpPr/>
          <p:nvPr userDrawn="1"/>
        </p:nvSpPr>
        <p:spPr>
          <a:xfrm>
            <a:off x="0" y="0"/>
            <a:ext cx="12192000" cy="6858000"/>
          </a:xfrm>
          <a:prstGeom prst="rect">
            <a:avLst/>
          </a:prstGeom>
          <a:gradFill>
            <a:gsLst>
              <a:gs pos="15000">
                <a:schemeClr val="bg1">
                  <a:lumMod val="10000"/>
                </a:schemeClr>
              </a:gs>
              <a:gs pos="64000">
                <a:schemeClr val="bg1">
                  <a:lumMod val="10000"/>
                  <a:alpha val="31000"/>
                </a:scheme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rgbClr val="F2EFE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 Enterprise Fleet Management, Inc.</a:t>
            </a:r>
            <a:endParaRPr kumimoji="0" lang="en-US" sz="1100" b="1"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CONFIDENTIAL AND PROPRIETARY</a:t>
            </a:r>
            <a:endParaRPr kumimoji="0" lang="en-US" sz="1100" b="0" i="0" u="none" strike="noStrike" kern="0" cap="none" spc="100" normalizeH="0" baseline="0" noProof="0">
              <a:ln>
                <a:noFill/>
              </a:ln>
              <a:solidFill>
                <a:srgbClr val="F2EFEE"/>
              </a:solidFill>
              <a:effectLst/>
              <a:uLnTx/>
              <a:uFillTx/>
              <a:latin typeface="Arial" panose="020B0604020202020204" pitchFamily="34" charset="0"/>
              <a:ea typeface="+mn-ea"/>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Tree>
    <p:extLst>
      <p:ext uri="{BB962C8B-B14F-4D97-AF65-F5344CB8AC3E}">
        <p14:creationId xmlns:p14="http://schemas.microsoft.com/office/powerpoint/2010/main" val="3112996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pic>
        <p:nvPicPr>
          <p:cNvPr id="5" name="Picture 4" descr="A highway with many cars on it">
            <a:extLst>
              <a:ext uri="{FF2B5EF4-FFF2-40B4-BE49-F238E27FC236}">
                <a16:creationId xmlns:a16="http://schemas.microsoft.com/office/drawing/2014/main" id="{183E9649-7C54-5F05-5FF5-E1E29FE0AC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8880" cy="6858000"/>
          </a:xfrm>
          <a:prstGeom prst="rect">
            <a:avLst/>
          </a:prstGeom>
        </p:spPr>
      </p:pic>
      <p:sp>
        <p:nvSpPr>
          <p:cNvPr id="3" name="Rectangle 2">
            <a:extLst>
              <a:ext uri="{FF2B5EF4-FFF2-40B4-BE49-F238E27FC236}">
                <a16:creationId xmlns:a16="http://schemas.microsoft.com/office/drawing/2014/main" id="{148C869F-098F-9276-8D00-426F44C966D8}"/>
              </a:ext>
            </a:extLst>
          </p:cNvPr>
          <p:cNvSpPr/>
          <p:nvPr userDrawn="1"/>
        </p:nvSpPr>
        <p:spPr>
          <a:xfrm>
            <a:off x="0" y="0"/>
            <a:ext cx="12192000" cy="6858000"/>
          </a:xfrm>
          <a:prstGeom prst="rect">
            <a:avLst/>
          </a:prstGeom>
          <a:gradFill>
            <a:gsLst>
              <a:gs pos="15000">
                <a:schemeClr val="bg1">
                  <a:lumMod val="10000"/>
                </a:schemeClr>
              </a:gs>
              <a:gs pos="64000">
                <a:schemeClr val="bg1">
                  <a:lumMod val="10000"/>
                  <a:alpha val="31000"/>
                </a:scheme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rgbClr val="F2EFE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 Enterprise Fleet Management, Inc.</a:t>
            </a:r>
            <a:endParaRPr kumimoji="0" lang="en-US" sz="1100" b="1" i="0" u="none" strike="noStrike" kern="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CONFIDENTIAL AND PROPRIETARY</a:t>
            </a:r>
            <a:endParaRPr kumimoji="0" lang="en-US" sz="1100" b="0" i="0" u="none" strike="noStrike" kern="0" cap="none" spc="100" normalizeH="0" baseline="0" noProof="0">
              <a:ln>
                <a:noFill/>
              </a:ln>
              <a:solidFill>
                <a:srgbClr val="F2EFEE"/>
              </a:solidFill>
              <a:effectLst/>
              <a:uLnTx/>
              <a:uFillTx/>
              <a:latin typeface="Arial" panose="020B0604020202020204" pitchFamily="34" charset="0"/>
              <a:ea typeface="+mn-ea"/>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Tree>
    <p:extLst>
      <p:ext uri="{BB962C8B-B14F-4D97-AF65-F5344CB8AC3E}">
        <p14:creationId xmlns:p14="http://schemas.microsoft.com/office/powerpoint/2010/main" val="1088077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Enterprise Mobility">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55647886-F36C-E1D8-CA16-62702118B0A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505612" y="662484"/>
            <a:ext cx="646377" cy="845829"/>
          </a:xfrm>
          <a:prstGeom prst="rect">
            <a:avLst/>
          </a:prstGeom>
        </p:spPr>
      </p:pic>
      <p:sp>
        <p:nvSpPr>
          <p:cNvPr id="8" name="Title 1">
            <a:extLst>
              <a:ext uri="{FF2B5EF4-FFF2-40B4-BE49-F238E27FC236}">
                <a16:creationId xmlns:a16="http://schemas.microsoft.com/office/drawing/2014/main" id="{EC9AB9C2-08C5-126F-0C6C-DE58CFA59F2B}"/>
              </a:ext>
            </a:extLst>
          </p:cNvPr>
          <p:cNvSpPr txBox="1">
            <a:spLocks/>
          </p:cNvSpPr>
          <p:nvPr userDrawn="1"/>
        </p:nvSpPr>
        <p:spPr>
          <a:xfrm>
            <a:off x="374703" y="3292332"/>
            <a:ext cx="2908195" cy="2246769"/>
          </a:xfrm>
          <a:prstGeom prst="rect">
            <a:avLst/>
          </a:prstGeom>
        </p:spPr>
        <p:txBody>
          <a:bodyPr vert="horz" lIns="91440" tIns="45720" rIns="91440" bIns="4572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Aft>
                <a:spcPts val="2400"/>
              </a:spcAft>
            </a:pPr>
            <a:r>
              <a:rPr lang="en-US" sz="2000" b="1" spc="100">
                <a:latin typeface="Arial" panose="020B0604020202020204" pitchFamily="34" charset="0"/>
                <a:ea typeface="DIN Condensed" panose="020B0606040000020204" pitchFamily="34" charset="77"/>
                <a:cs typeface="Arial" panose="020B0604020202020204" pitchFamily="34" charset="0"/>
              </a:rPr>
              <a:t>MORE VEHICLES</a:t>
            </a:r>
          </a:p>
          <a:p>
            <a:pPr algn="ctr">
              <a:lnSpc>
                <a:spcPct val="100000"/>
              </a:lnSpc>
              <a:spcAft>
                <a:spcPts val="2400"/>
              </a:spcAft>
            </a:pPr>
            <a:r>
              <a:rPr lang="en-US" sz="2000" b="1" spc="100">
                <a:latin typeface="Arial" panose="020B0604020202020204" pitchFamily="34" charset="0"/>
                <a:ea typeface="DIN Condensed" panose="020B0606040000020204" pitchFamily="34" charset="77"/>
                <a:cs typeface="Arial" panose="020B0604020202020204" pitchFamily="34" charset="0"/>
              </a:rPr>
              <a:t>LOCAL TEAM</a:t>
            </a:r>
          </a:p>
          <a:p>
            <a:pPr algn="ctr">
              <a:lnSpc>
                <a:spcPct val="100000"/>
              </a:lnSpc>
              <a:spcAft>
                <a:spcPts val="2400"/>
              </a:spcAft>
            </a:pPr>
            <a:r>
              <a:rPr lang="en-US" sz="2000" b="1" spc="100">
                <a:latin typeface="Arial" panose="020B0604020202020204" pitchFamily="34" charset="0"/>
                <a:ea typeface="DIN Condensed" panose="020B0606040000020204" pitchFamily="34" charset="77"/>
                <a:cs typeface="Arial" panose="020B0604020202020204" pitchFamily="34" charset="0"/>
              </a:rPr>
              <a:t>EXPERTISE </a:t>
            </a:r>
          </a:p>
          <a:p>
            <a:pPr algn="ctr">
              <a:lnSpc>
                <a:spcPct val="100000"/>
              </a:lnSpc>
              <a:spcAft>
                <a:spcPts val="2400"/>
              </a:spcAft>
            </a:pPr>
            <a:r>
              <a:rPr lang="en-US" sz="2000" b="1" spc="100">
                <a:latin typeface="Arial" panose="020B0604020202020204" pitchFamily="34" charset="0"/>
                <a:ea typeface="DIN Condensed" panose="020B0606040000020204" pitchFamily="34" charset="77"/>
                <a:cs typeface="Arial" panose="020B0604020202020204" pitchFamily="34" charset="0"/>
              </a:rPr>
              <a:t>BUYING POWER</a:t>
            </a:r>
          </a:p>
        </p:txBody>
      </p:sp>
      <p:sp>
        <p:nvSpPr>
          <p:cNvPr id="9" name="TextBox 8">
            <a:extLst>
              <a:ext uri="{FF2B5EF4-FFF2-40B4-BE49-F238E27FC236}">
                <a16:creationId xmlns:a16="http://schemas.microsoft.com/office/drawing/2014/main" id="{1FBE5E39-D6DF-AF19-B65D-8DF1B7D9F108}"/>
              </a:ext>
            </a:extLst>
          </p:cNvPr>
          <p:cNvSpPr txBox="1"/>
          <p:nvPr userDrawn="1"/>
        </p:nvSpPr>
        <p:spPr>
          <a:xfrm>
            <a:off x="390335" y="1839412"/>
            <a:ext cx="2903434" cy="1077218"/>
          </a:xfrm>
          <a:prstGeom prst="rect">
            <a:avLst/>
          </a:prstGeom>
          <a:noFill/>
        </p:spPr>
        <p:txBody>
          <a:bodyPr wrap="square" rtlCol="0">
            <a:spAutoFit/>
          </a:bodyPr>
          <a:lstStyle/>
          <a:p>
            <a:pPr algn="ctr"/>
            <a:r>
              <a:rPr lang="en-US" sz="1600" b="1" spc="300">
                <a:solidFill>
                  <a:srgbClr val="002858"/>
                </a:solidFill>
                <a:latin typeface="Arial" panose="020B0604020202020204" pitchFamily="34" charset="0"/>
                <a:cs typeface="Arial" panose="020B0604020202020204" pitchFamily="34" charset="0"/>
              </a:rPr>
              <a:t>POWER OF ENTERPRISE DELIVERS BENEFITS TO OUR CLIENTS</a:t>
            </a:r>
          </a:p>
        </p:txBody>
      </p:sp>
      <p:grpSp>
        <p:nvGrpSpPr>
          <p:cNvPr id="65" name="Group 64">
            <a:extLst>
              <a:ext uri="{FF2B5EF4-FFF2-40B4-BE49-F238E27FC236}">
                <a16:creationId xmlns:a16="http://schemas.microsoft.com/office/drawing/2014/main" id="{F5CC6D68-9F41-1B25-2ED9-ED244CF88FDE}"/>
              </a:ext>
            </a:extLst>
          </p:cNvPr>
          <p:cNvGrpSpPr/>
          <p:nvPr userDrawn="1"/>
        </p:nvGrpSpPr>
        <p:grpSpPr>
          <a:xfrm>
            <a:off x="3657600" y="5169"/>
            <a:ext cx="8534400" cy="6078976"/>
            <a:chOff x="3657600" y="5169"/>
            <a:chExt cx="8534400" cy="6078976"/>
          </a:xfrm>
        </p:grpSpPr>
        <p:grpSp>
          <p:nvGrpSpPr>
            <p:cNvPr id="64" name="Group 63">
              <a:extLst>
                <a:ext uri="{FF2B5EF4-FFF2-40B4-BE49-F238E27FC236}">
                  <a16:creationId xmlns:a16="http://schemas.microsoft.com/office/drawing/2014/main" id="{0F76340F-DA38-4D81-4D61-A1B05B3C86E0}"/>
                </a:ext>
              </a:extLst>
            </p:cNvPr>
            <p:cNvGrpSpPr/>
            <p:nvPr userDrawn="1"/>
          </p:nvGrpSpPr>
          <p:grpSpPr>
            <a:xfrm>
              <a:off x="3657600" y="5169"/>
              <a:ext cx="8534400" cy="3668486"/>
              <a:chOff x="3657600" y="5169"/>
              <a:chExt cx="8534400" cy="3668486"/>
            </a:xfrm>
          </p:grpSpPr>
          <p:sp>
            <p:nvSpPr>
              <p:cNvPr id="2" name="Rectangle 1">
                <a:extLst>
                  <a:ext uri="{FF2B5EF4-FFF2-40B4-BE49-F238E27FC236}">
                    <a16:creationId xmlns:a16="http://schemas.microsoft.com/office/drawing/2014/main" id="{9BBB9DAC-9199-3CF0-F47C-256B0A9661B4}"/>
                  </a:ext>
                </a:extLst>
              </p:cNvPr>
              <p:cNvSpPr/>
              <p:nvPr userDrawn="1"/>
            </p:nvSpPr>
            <p:spPr>
              <a:xfrm>
                <a:off x="3657600" y="5169"/>
                <a:ext cx="8534400" cy="3668486"/>
              </a:xfrm>
              <a:prstGeom prst="rect">
                <a:avLst/>
              </a:prstGeom>
              <a:solidFill>
                <a:srgbClr val="0028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4EDED53-C2DB-AC67-61D8-850B5B1666C8}"/>
                  </a:ext>
                </a:extLst>
              </p:cNvPr>
              <p:cNvPicPr>
                <a:picLocks noChangeAspect="1"/>
              </p:cNvPicPr>
              <p:nvPr userDrawn="1"/>
            </p:nvPicPr>
            <p:blipFill>
              <a:blip r:embed="rId3"/>
              <a:srcRect b="34347"/>
              <a:stretch/>
            </p:blipFill>
            <p:spPr>
              <a:xfrm>
                <a:off x="3657600" y="260706"/>
                <a:ext cx="8534400" cy="3157412"/>
              </a:xfrm>
              <a:prstGeom prst="rect">
                <a:avLst/>
              </a:prstGeom>
            </p:spPr>
          </p:pic>
        </p:grpSp>
        <p:grpSp>
          <p:nvGrpSpPr>
            <p:cNvPr id="63" name="Group 62">
              <a:extLst>
                <a:ext uri="{FF2B5EF4-FFF2-40B4-BE49-F238E27FC236}">
                  <a16:creationId xmlns:a16="http://schemas.microsoft.com/office/drawing/2014/main" id="{6DB5F49A-765D-8328-BD17-6F5D39022A5E}"/>
                </a:ext>
              </a:extLst>
            </p:cNvPr>
            <p:cNvGrpSpPr/>
            <p:nvPr userDrawn="1"/>
          </p:nvGrpSpPr>
          <p:grpSpPr>
            <a:xfrm>
              <a:off x="3657600" y="3668486"/>
              <a:ext cx="8534400" cy="2415659"/>
              <a:chOff x="3657600" y="3668486"/>
              <a:chExt cx="8534400" cy="2415659"/>
            </a:xfrm>
          </p:grpSpPr>
          <p:sp>
            <p:nvSpPr>
              <p:cNvPr id="10" name="Rectangle 9">
                <a:extLst>
                  <a:ext uri="{FF2B5EF4-FFF2-40B4-BE49-F238E27FC236}">
                    <a16:creationId xmlns:a16="http://schemas.microsoft.com/office/drawing/2014/main" id="{D12DC3BC-2993-A613-5F9D-9C6B8DD079BD}"/>
                  </a:ext>
                </a:extLst>
              </p:cNvPr>
              <p:cNvSpPr/>
              <p:nvPr userDrawn="1"/>
            </p:nvSpPr>
            <p:spPr>
              <a:xfrm>
                <a:off x="3657600" y="3668486"/>
                <a:ext cx="8534400" cy="24156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2EFEE"/>
                  </a:solidFill>
                  <a:effectLst/>
                  <a:uLnTx/>
                  <a:uFillTx/>
                  <a:latin typeface="Arial" panose="020B0604020202020204"/>
                  <a:ea typeface="+mn-ea"/>
                  <a:cs typeface="+mn-cs"/>
                </a:endParaRPr>
              </a:p>
            </p:txBody>
          </p:sp>
          <p:pic>
            <p:nvPicPr>
              <p:cNvPr id="55" name="Picture 54">
                <a:extLst>
                  <a:ext uri="{FF2B5EF4-FFF2-40B4-BE49-F238E27FC236}">
                    <a16:creationId xmlns:a16="http://schemas.microsoft.com/office/drawing/2014/main" id="{1786548D-DD7C-2E3F-F735-3B458FF55AFD}"/>
                  </a:ext>
                </a:extLst>
              </p:cNvPr>
              <p:cNvPicPr>
                <a:picLocks noChangeAspect="1"/>
              </p:cNvPicPr>
              <p:nvPr userDrawn="1"/>
            </p:nvPicPr>
            <p:blipFill>
              <a:blip r:embed="rId3"/>
              <a:srcRect l="724" t="84454" r="84788" b="7263"/>
              <a:stretch/>
            </p:blipFill>
            <p:spPr>
              <a:xfrm>
                <a:off x="3949593" y="4963673"/>
                <a:ext cx="1360074" cy="438181"/>
              </a:xfrm>
              <a:custGeom>
                <a:avLst/>
                <a:gdLst>
                  <a:gd name="connsiteX0" fmla="*/ 0 w 1236431"/>
                  <a:gd name="connsiteY0" fmla="*/ 0 h 398346"/>
                  <a:gd name="connsiteX1" fmla="*/ 1236431 w 1236431"/>
                  <a:gd name="connsiteY1" fmla="*/ 0 h 398346"/>
                  <a:gd name="connsiteX2" fmla="*/ 1236431 w 1236431"/>
                  <a:gd name="connsiteY2" fmla="*/ 398346 h 398346"/>
                  <a:gd name="connsiteX3" fmla="*/ 0 w 1236431"/>
                  <a:gd name="connsiteY3" fmla="*/ 398346 h 398346"/>
                </a:gdLst>
                <a:ahLst/>
                <a:cxnLst>
                  <a:cxn ang="0">
                    <a:pos x="connsiteX0" y="connsiteY0"/>
                  </a:cxn>
                  <a:cxn ang="0">
                    <a:pos x="connsiteX1" y="connsiteY1"/>
                  </a:cxn>
                  <a:cxn ang="0">
                    <a:pos x="connsiteX2" y="connsiteY2"/>
                  </a:cxn>
                  <a:cxn ang="0">
                    <a:pos x="connsiteX3" y="connsiteY3"/>
                  </a:cxn>
                </a:cxnLst>
                <a:rect l="l" t="t" r="r" b="b"/>
                <a:pathLst>
                  <a:path w="1236431" h="398346">
                    <a:moveTo>
                      <a:pt x="0" y="0"/>
                    </a:moveTo>
                    <a:lnTo>
                      <a:pt x="1236431" y="0"/>
                    </a:lnTo>
                    <a:lnTo>
                      <a:pt x="1236431" y="398346"/>
                    </a:lnTo>
                    <a:lnTo>
                      <a:pt x="0" y="398346"/>
                    </a:lnTo>
                    <a:close/>
                  </a:path>
                </a:pathLst>
              </a:custGeom>
              <a:ln>
                <a:noFill/>
              </a:ln>
            </p:spPr>
          </p:pic>
          <p:pic>
            <p:nvPicPr>
              <p:cNvPr id="56" name="Picture 55">
                <a:extLst>
                  <a:ext uri="{FF2B5EF4-FFF2-40B4-BE49-F238E27FC236}">
                    <a16:creationId xmlns:a16="http://schemas.microsoft.com/office/drawing/2014/main" id="{84B2797B-3296-39A0-267B-484FC6535D81}"/>
                  </a:ext>
                </a:extLst>
              </p:cNvPr>
              <p:cNvPicPr>
                <a:picLocks noChangeAspect="1"/>
              </p:cNvPicPr>
              <p:nvPr userDrawn="1"/>
            </p:nvPicPr>
            <p:blipFill>
              <a:blip r:embed="rId3"/>
              <a:srcRect l="18821" t="84454" r="66691" b="7263"/>
              <a:stretch/>
            </p:blipFill>
            <p:spPr>
              <a:xfrm>
                <a:off x="5282005" y="4963673"/>
                <a:ext cx="1360074" cy="438181"/>
              </a:xfrm>
              <a:custGeom>
                <a:avLst/>
                <a:gdLst>
                  <a:gd name="connsiteX0" fmla="*/ 0 w 1236431"/>
                  <a:gd name="connsiteY0" fmla="*/ 0 h 398346"/>
                  <a:gd name="connsiteX1" fmla="*/ 1236431 w 1236431"/>
                  <a:gd name="connsiteY1" fmla="*/ 0 h 398346"/>
                  <a:gd name="connsiteX2" fmla="*/ 1236431 w 1236431"/>
                  <a:gd name="connsiteY2" fmla="*/ 398346 h 398346"/>
                  <a:gd name="connsiteX3" fmla="*/ 0 w 1236431"/>
                  <a:gd name="connsiteY3" fmla="*/ 398346 h 398346"/>
                </a:gdLst>
                <a:ahLst/>
                <a:cxnLst>
                  <a:cxn ang="0">
                    <a:pos x="connsiteX0" y="connsiteY0"/>
                  </a:cxn>
                  <a:cxn ang="0">
                    <a:pos x="connsiteX1" y="connsiteY1"/>
                  </a:cxn>
                  <a:cxn ang="0">
                    <a:pos x="connsiteX2" y="connsiteY2"/>
                  </a:cxn>
                  <a:cxn ang="0">
                    <a:pos x="connsiteX3" y="connsiteY3"/>
                  </a:cxn>
                </a:cxnLst>
                <a:rect l="l" t="t" r="r" b="b"/>
                <a:pathLst>
                  <a:path w="1236431" h="398346">
                    <a:moveTo>
                      <a:pt x="0" y="0"/>
                    </a:moveTo>
                    <a:lnTo>
                      <a:pt x="1236431" y="0"/>
                    </a:lnTo>
                    <a:lnTo>
                      <a:pt x="1236431" y="398346"/>
                    </a:lnTo>
                    <a:lnTo>
                      <a:pt x="0" y="398346"/>
                    </a:lnTo>
                    <a:close/>
                  </a:path>
                </a:pathLst>
              </a:custGeom>
            </p:spPr>
          </p:pic>
          <p:pic>
            <p:nvPicPr>
              <p:cNvPr id="57" name="Picture 56">
                <a:extLst>
                  <a:ext uri="{FF2B5EF4-FFF2-40B4-BE49-F238E27FC236}">
                    <a16:creationId xmlns:a16="http://schemas.microsoft.com/office/drawing/2014/main" id="{BEE6EF77-5BB5-315B-B176-162C489ACDC7}"/>
                  </a:ext>
                </a:extLst>
              </p:cNvPr>
              <p:cNvPicPr>
                <a:picLocks noChangeAspect="1"/>
              </p:cNvPicPr>
              <p:nvPr userDrawn="1"/>
            </p:nvPicPr>
            <p:blipFill>
              <a:blip r:embed="rId3"/>
              <a:srcRect l="33708" t="84454" r="51804" b="7263"/>
              <a:stretch/>
            </p:blipFill>
            <p:spPr>
              <a:xfrm>
                <a:off x="6614417" y="4963673"/>
                <a:ext cx="1360074" cy="438181"/>
              </a:xfrm>
              <a:custGeom>
                <a:avLst/>
                <a:gdLst>
                  <a:gd name="connsiteX0" fmla="*/ 0 w 1236431"/>
                  <a:gd name="connsiteY0" fmla="*/ 0 h 398346"/>
                  <a:gd name="connsiteX1" fmla="*/ 1236431 w 1236431"/>
                  <a:gd name="connsiteY1" fmla="*/ 0 h 398346"/>
                  <a:gd name="connsiteX2" fmla="*/ 1236431 w 1236431"/>
                  <a:gd name="connsiteY2" fmla="*/ 398346 h 398346"/>
                  <a:gd name="connsiteX3" fmla="*/ 0 w 1236431"/>
                  <a:gd name="connsiteY3" fmla="*/ 398346 h 398346"/>
                </a:gdLst>
                <a:ahLst/>
                <a:cxnLst>
                  <a:cxn ang="0">
                    <a:pos x="connsiteX0" y="connsiteY0"/>
                  </a:cxn>
                  <a:cxn ang="0">
                    <a:pos x="connsiteX1" y="connsiteY1"/>
                  </a:cxn>
                  <a:cxn ang="0">
                    <a:pos x="connsiteX2" y="connsiteY2"/>
                  </a:cxn>
                  <a:cxn ang="0">
                    <a:pos x="connsiteX3" y="connsiteY3"/>
                  </a:cxn>
                </a:cxnLst>
                <a:rect l="l" t="t" r="r" b="b"/>
                <a:pathLst>
                  <a:path w="1236431" h="398346">
                    <a:moveTo>
                      <a:pt x="0" y="0"/>
                    </a:moveTo>
                    <a:lnTo>
                      <a:pt x="1236431" y="0"/>
                    </a:lnTo>
                    <a:lnTo>
                      <a:pt x="1236431" y="398346"/>
                    </a:lnTo>
                    <a:lnTo>
                      <a:pt x="0" y="398346"/>
                    </a:lnTo>
                    <a:close/>
                  </a:path>
                </a:pathLst>
              </a:custGeom>
            </p:spPr>
          </p:pic>
          <p:pic>
            <p:nvPicPr>
              <p:cNvPr id="58" name="Picture 57">
                <a:extLst>
                  <a:ext uri="{FF2B5EF4-FFF2-40B4-BE49-F238E27FC236}">
                    <a16:creationId xmlns:a16="http://schemas.microsoft.com/office/drawing/2014/main" id="{D670E11D-159C-4101-76D5-6F4046356CB2}"/>
                  </a:ext>
                </a:extLst>
              </p:cNvPr>
              <p:cNvPicPr>
                <a:picLocks noChangeAspect="1"/>
              </p:cNvPicPr>
              <p:nvPr userDrawn="1"/>
            </p:nvPicPr>
            <p:blipFill>
              <a:blip r:embed="rId3"/>
              <a:srcRect l="50513" t="84454" r="34999" b="7263"/>
              <a:stretch/>
            </p:blipFill>
            <p:spPr>
              <a:xfrm>
                <a:off x="7946829" y="4963673"/>
                <a:ext cx="1360074" cy="438181"/>
              </a:xfrm>
              <a:custGeom>
                <a:avLst/>
                <a:gdLst>
                  <a:gd name="connsiteX0" fmla="*/ 0 w 1236431"/>
                  <a:gd name="connsiteY0" fmla="*/ 0 h 398346"/>
                  <a:gd name="connsiteX1" fmla="*/ 1236431 w 1236431"/>
                  <a:gd name="connsiteY1" fmla="*/ 0 h 398346"/>
                  <a:gd name="connsiteX2" fmla="*/ 1236431 w 1236431"/>
                  <a:gd name="connsiteY2" fmla="*/ 398346 h 398346"/>
                  <a:gd name="connsiteX3" fmla="*/ 0 w 1236431"/>
                  <a:gd name="connsiteY3" fmla="*/ 398346 h 398346"/>
                </a:gdLst>
                <a:ahLst/>
                <a:cxnLst>
                  <a:cxn ang="0">
                    <a:pos x="connsiteX0" y="connsiteY0"/>
                  </a:cxn>
                  <a:cxn ang="0">
                    <a:pos x="connsiteX1" y="connsiteY1"/>
                  </a:cxn>
                  <a:cxn ang="0">
                    <a:pos x="connsiteX2" y="connsiteY2"/>
                  </a:cxn>
                  <a:cxn ang="0">
                    <a:pos x="connsiteX3" y="connsiteY3"/>
                  </a:cxn>
                </a:cxnLst>
                <a:rect l="l" t="t" r="r" b="b"/>
                <a:pathLst>
                  <a:path w="1236431" h="398346">
                    <a:moveTo>
                      <a:pt x="0" y="0"/>
                    </a:moveTo>
                    <a:lnTo>
                      <a:pt x="1236431" y="0"/>
                    </a:lnTo>
                    <a:lnTo>
                      <a:pt x="1236431" y="398346"/>
                    </a:lnTo>
                    <a:lnTo>
                      <a:pt x="0" y="398346"/>
                    </a:lnTo>
                    <a:close/>
                  </a:path>
                </a:pathLst>
              </a:custGeom>
            </p:spPr>
          </p:pic>
          <p:pic>
            <p:nvPicPr>
              <p:cNvPr id="59" name="Picture 58">
                <a:extLst>
                  <a:ext uri="{FF2B5EF4-FFF2-40B4-BE49-F238E27FC236}">
                    <a16:creationId xmlns:a16="http://schemas.microsoft.com/office/drawing/2014/main" id="{AC58B911-F6A7-C46A-41A6-60DF556D1651}"/>
                  </a:ext>
                </a:extLst>
              </p:cNvPr>
              <p:cNvPicPr>
                <a:picLocks noChangeAspect="1"/>
              </p:cNvPicPr>
              <p:nvPr userDrawn="1"/>
            </p:nvPicPr>
            <p:blipFill>
              <a:blip r:embed="rId3"/>
              <a:srcRect l="67772" t="84454" r="17740" b="7263"/>
              <a:stretch/>
            </p:blipFill>
            <p:spPr>
              <a:xfrm>
                <a:off x="9279241" y="4963673"/>
                <a:ext cx="1360074" cy="438181"/>
              </a:xfrm>
              <a:custGeom>
                <a:avLst/>
                <a:gdLst>
                  <a:gd name="connsiteX0" fmla="*/ 0 w 1236431"/>
                  <a:gd name="connsiteY0" fmla="*/ 0 h 398346"/>
                  <a:gd name="connsiteX1" fmla="*/ 1236431 w 1236431"/>
                  <a:gd name="connsiteY1" fmla="*/ 0 h 398346"/>
                  <a:gd name="connsiteX2" fmla="*/ 1236431 w 1236431"/>
                  <a:gd name="connsiteY2" fmla="*/ 398346 h 398346"/>
                  <a:gd name="connsiteX3" fmla="*/ 0 w 1236431"/>
                  <a:gd name="connsiteY3" fmla="*/ 398346 h 398346"/>
                </a:gdLst>
                <a:ahLst/>
                <a:cxnLst>
                  <a:cxn ang="0">
                    <a:pos x="connsiteX0" y="connsiteY0"/>
                  </a:cxn>
                  <a:cxn ang="0">
                    <a:pos x="connsiteX1" y="connsiteY1"/>
                  </a:cxn>
                  <a:cxn ang="0">
                    <a:pos x="connsiteX2" y="connsiteY2"/>
                  </a:cxn>
                  <a:cxn ang="0">
                    <a:pos x="connsiteX3" y="connsiteY3"/>
                  </a:cxn>
                </a:cxnLst>
                <a:rect l="l" t="t" r="r" b="b"/>
                <a:pathLst>
                  <a:path w="1236431" h="398346">
                    <a:moveTo>
                      <a:pt x="0" y="0"/>
                    </a:moveTo>
                    <a:lnTo>
                      <a:pt x="1236431" y="0"/>
                    </a:lnTo>
                    <a:lnTo>
                      <a:pt x="1236431" y="398346"/>
                    </a:lnTo>
                    <a:lnTo>
                      <a:pt x="0" y="398346"/>
                    </a:lnTo>
                    <a:close/>
                  </a:path>
                </a:pathLst>
              </a:custGeom>
            </p:spPr>
          </p:pic>
          <p:pic>
            <p:nvPicPr>
              <p:cNvPr id="60" name="Picture 59">
                <a:extLst>
                  <a:ext uri="{FF2B5EF4-FFF2-40B4-BE49-F238E27FC236}">
                    <a16:creationId xmlns:a16="http://schemas.microsoft.com/office/drawing/2014/main" id="{574266EA-EEA8-D2C5-F965-539614F8FDC5}"/>
                  </a:ext>
                </a:extLst>
              </p:cNvPr>
              <p:cNvPicPr>
                <a:picLocks noChangeAspect="1"/>
              </p:cNvPicPr>
              <p:nvPr userDrawn="1"/>
            </p:nvPicPr>
            <p:blipFill>
              <a:blip r:embed="rId3"/>
              <a:srcRect l="84583" t="84454" r="929" b="7263"/>
              <a:stretch/>
            </p:blipFill>
            <p:spPr>
              <a:xfrm>
                <a:off x="10611652" y="4963673"/>
                <a:ext cx="1360074" cy="438181"/>
              </a:xfrm>
              <a:custGeom>
                <a:avLst/>
                <a:gdLst>
                  <a:gd name="connsiteX0" fmla="*/ 0 w 1236431"/>
                  <a:gd name="connsiteY0" fmla="*/ 0 h 398346"/>
                  <a:gd name="connsiteX1" fmla="*/ 1236431 w 1236431"/>
                  <a:gd name="connsiteY1" fmla="*/ 0 h 398346"/>
                  <a:gd name="connsiteX2" fmla="*/ 1236431 w 1236431"/>
                  <a:gd name="connsiteY2" fmla="*/ 398346 h 398346"/>
                  <a:gd name="connsiteX3" fmla="*/ 0 w 1236431"/>
                  <a:gd name="connsiteY3" fmla="*/ 398346 h 398346"/>
                </a:gdLst>
                <a:ahLst/>
                <a:cxnLst>
                  <a:cxn ang="0">
                    <a:pos x="connsiteX0" y="connsiteY0"/>
                  </a:cxn>
                  <a:cxn ang="0">
                    <a:pos x="connsiteX1" y="connsiteY1"/>
                  </a:cxn>
                  <a:cxn ang="0">
                    <a:pos x="connsiteX2" y="connsiteY2"/>
                  </a:cxn>
                  <a:cxn ang="0">
                    <a:pos x="connsiteX3" y="connsiteY3"/>
                  </a:cxn>
                </a:cxnLst>
                <a:rect l="l" t="t" r="r" b="b"/>
                <a:pathLst>
                  <a:path w="1236431" h="398346">
                    <a:moveTo>
                      <a:pt x="0" y="0"/>
                    </a:moveTo>
                    <a:lnTo>
                      <a:pt x="1236431" y="0"/>
                    </a:lnTo>
                    <a:lnTo>
                      <a:pt x="1236431" y="398346"/>
                    </a:lnTo>
                    <a:lnTo>
                      <a:pt x="0" y="398346"/>
                    </a:lnTo>
                    <a:close/>
                  </a:path>
                </a:pathLst>
              </a:custGeom>
            </p:spPr>
          </p:pic>
          <p:pic>
            <p:nvPicPr>
              <p:cNvPr id="48" name="Picture 47">
                <a:extLst>
                  <a:ext uri="{FF2B5EF4-FFF2-40B4-BE49-F238E27FC236}">
                    <a16:creationId xmlns:a16="http://schemas.microsoft.com/office/drawing/2014/main" id="{3C9388AA-B4A7-D428-FB80-46C116E56F02}"/>
                  </a:ext>
                </a:extLst>
              </p:cNvPr>
              <p:cNvPicPr>
                <a:picLocks noChangeAspect="1"/>
              </p:cNvPicPr>
              <p:nvPr userDrawn="1"/>
            </p:nvPicPr>
            <p:blipFill>
              <a:blip r:embed="rId3"/>
              <a:srcRect l="724" t="74388" r="84788" b="17329"/>
              <a:stretch/>
            </p:blipFill>
            <p:spPr>
              <a:xfrm>
                <a:off x="3949593" y="4261464"/>
                <a:ext cx="1360074" cy="438181"/>
              </a:xfrm>
              <a:custGeom>
                <a:avLst/>
                <a:gdLst>
                  <a:gd name="connsiteX0" fmla="*/ 0 w 1236431"/>
                  <a:gd name="connsiteY0" fmla="*/ 0 h 398346"/>
                  <a:gd name="connsiteX1" fmla="*/ 1236431 w 1236431"/>
                  <a:gd name="connsiteY1" fmla="*/ 0 h 398346"/>
                  <a:gd name="connsiteX2" fmla="*/ 1236431 w 1236431"/>
                  <a:gd name="connsiteY2" fmla="*/ 398346 h 398346"/>
                  <a:gd name="connsiteX3" fmla="*/ 0 w 1236431"/>
                  <a:gd name="connsiteY3" fmla="*/ 398346 h 398346"/>
                </a:gdLst>
                <a:ahLst/>
                <a:cxnLst>
                  <a:cxn ang="0">
                    <a:pos x="connsiteX0" y="connsiteY0"/>
                  </a:cxn>
                  <a:cxn ang="0">
                    <a:pos x="connsiteX1" y="connsiteY1"/>
                  </a:cxn>
                  <a:cxn ang="0">
                    <a:pos x="connsiteX2" y="connsiteY2"/>
                  </a:cxn>
                  <a:cxn ang="0">
                    <a:pos x="connsiteX3" y="connsiteY3"/>
                  </a:cxn>
                </a:cxnLst>
                <a:rect l="l" t="t" r="r" b="b"/>
                <a:pathLst>
                  <a:path w="1236431" h="398346">
                    <a:moveTo>
                      <a:pt x="0" y="0"/>
                    </a:moveTo>
                    <a:lnTo>
                      <a:pt x="1236431" y="0"/>
                    </a:lnTo>
                    <a:lnTo>
                      <a:pt x="1236431" y="398346"/>
                    </a:lnTo>
                    <a:lnTo>
                      <a:pt x="0" y="398346"/>
                    </a:lnTo>
                    <a:close/>
                  </a:path>
                </a:pathLst>
              </a:custGeom>
              <a:ln>
                <a:noFill/>
              </a:ln>
            </p:spPr>
          </p:pic>
          <p:pic>
            <p:nvPicPr>
              <p:cNvPr id="47" name="Picture 46">
                <a:extLst>
                  <a:ext uri="{FF2B5EF4-FFF2-40B4-BE49-F238E27FC236}">
                    <a16:creationId xmlns:a16="http://schemas.microsoft.com/office/drawing/2014/main" id="{79D7C7E3-3E11-53F7-6D24-83070D180333}"/>
                  </a:ext>
                </a:extLst>
              </p:cNvPr>
              <p:cNvPicPr>
                <a:picLocks noChangeAspect="1"/>
              </p:cNvPicPr>
              <p:nvPr userDrawn="1"/>
            </p:nvPicPr>
            <p:blipFill>
              <a:blip r:embed="rId3"/>
              <a:srcRect l="18821" t="74388" r="66691" b="17329"/>
              <a:stretch/>
            </p:blipFill>
            <p:spPr>
              <a:xfrm>
                <a:off x="5282005" y="4261464"/>
                <a:ext cx="1360074" cy="438181"/>
              </a:xfrm>
              <a:custGeom>
                <a:avLst/>
                <a:gdLst>
                  <a:gd name="connsiteX0" fmla="*/ 0 w 1236431"/>
                  <a:gd name="connsiteY0" fmla="*/ 0 h 398346"/>
                  <a:gd name="connsiteX1" fmla="*/ 1236431 w 1236431"/>
                  <a:gd name="connsiteY1" fmla="*/ 0 h 398346"/>
                  <a:gd name="connsiteX2" fmla="*/ 1236431 w 1236431"/>
                  <a:gd name="connsiteY2" fmla="*/ 398346 h 398346"/>
                  <a:gd name="connsiteX3" fmla="*/ 0 w 1236431"/>
                  <a:gd name="connsiteY3" fmla="*/ 398346 h 398346"/>
                </a:gdLst>
                <a:ahLst/>
                <a:cxnLst>
                  <a:cxn ang="0">
                    <a:pos x="connsiteX0" y="connsiteY0"/>
                  </a:cxn>
                  <a:cxn ang="0">
                    <a:pos x="connsiteX1" y="connsiteY1"/>
                  </a:cxn>
                  <a:cxn ang="0">
                    <a:pos x="connsiteX2" y="connsiteY2"/>
                  </a:cxn>
                  <a:cxn ang="0">
                    <a:pos x="connsiteX3" y="connsiteY3"/>
                  </a:cxn>
                </a:cxnLst>
                <a:rect l="l" t="t" r="r" b="b"/>
                <a:pathLst>
                  <a:path w="1236431" h="398346">
                    <a:moveTo>
                      <a:pt x="0" y="0"/>
                    </a:moveTo>
                    <a:lnTo>
                      <a:pt x="1236431" y="0"/>
                    </a:lnTo>
                    <a:lnTo>
                      <a:pt x="1236431" y="398346"/>
                    </a:lnTo>
                    <a:lnTo>
                      <a:pt x="0" y="398346"/>
                    </a:lnTo>
                    <a:close/>
                  </a:path>
                </a:pathLst>
              </a:custGeom>
            </p:spPr>
          </p:pic>
          <p:pic>
            <p:nvPicPr>
              <p:cNvPr id="46" name="Picture 45">
                <a:extLst>
                  <a:ext uri="{FF2B5EF4-FFF2-40B4-BE49-F238E27FC236}">
                    <a16:creationId xmlns:a16="http://schemas.microsoft.com/office/drawing/2014/main" id="{83258CB6-9145-BB90-73F1-BA81948247AE}"/>
                  </a:ext>
                </a:extLst>
              </p:cNvPr>
              <p:cNvPicPr>
                <a:picLocks noChangeAspect="1"/>
              </p:cNvPicPr>
              <p:nvPr userDrawn="1"/>
            </p:nvPicPr>
            <p:blipFill>
              <a:blip r:embed="rId3"/>
              <a:srcRect l="33708" t="74388" r="51804" b="17329"/>
              <a:stretch/>
            </p:blipFill>
            <p:spPr>
              <a:xfrm>
                <a:off x="6614417" y="4261464"/>
                <a:ext cx="1360074" cy="438181"/>
              </a:xfrm>
              <a:custGeom>
                <a:avLst/>
                <a:gdLst>
                  <a:gd name="connsiteX0" fmla="*/ 0 w 1236431"/>
                  <a:gd name="connsiteY0" fmla="*/ 0 h 398346"/>
                  <a:gd name="connsiteX1" fmla="*/ 1236431 w 1236431"/>
                  <a:gd name="connsiteY1" fmla="*/ 0 h 398346"/>
                  <a:gd name="connsiteX2" fmla="*/ 1236431 w 1236431"/>
                  <a:gd name="connsiteY2" fmla="*/ 398346 h 398346"/>
                  <a:gd name="connsiteX3" fmla="*/ 0 w 1236431"/>
                  <a:gd name="connsiteY3" fmla="*/ 398346 h 398346"/>
                </a:gdLst>
                <a:ahLst/>
                <a:cxnLst>
                  <a:cxn ang="0">
                    <a:pos x="connsiteX0" y="connsiteY0"/>
                  </a:cxn>
                  <a:cxn ang="0">
                    <a:pos x="connsiteX1" y="connsiteY1"/>
                  </a:cxn>
                  <a:cxn ang="0">
                    <a:pos x="connsiteX2" y="connsiteY2"/>
                  </a:cxn>
                  <a:cxn ang="0">
                    <a:pos x="connsiteX3" y="connsiteY3"/>
                  </a:cxn>
                </a:cxnLst>
                <a:rect l="l" t="t" r="r" b="b"/>
                <a:pathLst>
                  <a:path w="1236431" h="398346">
                    <a:moveTo>
                      <a:pt x="0" y="0"/>
                    </a:moveTo>
                    <a:lnTo>
                      <a:pt x="1236431" y="0"/>
                    </a:lnTo>
                    <a:lnTo>
                      <a:pt x="1236431" y="398346"/>
                    </a:lnTo>
                    <a:lnTo>
                      <a:pt x="0" y="398346"/>
                    </a:lnTo>
                    <a:close/>
                  </a:path>
                </a:pathLst>
              </a:custGeom>
            </p:spPr>
          </p:pic>
          <p:pic>
            <p:nvPicPr>
              <p:cNvPr id="45" name="Picture 44">
                <a:extLst>
                  <a:ext uri="{FF2B5EF4-FFF2-40B4-BE49-F238E27FC236}">
                    <a16:creationId xmlns:a16="http://schemas.microsoft.com/office/drawing/2014/main" id="{D414293B-6FCE-B5C2-0E6D-39B240F2444D}"/>
                  </a:ext>
                </a:extLst>
              </p:cNvPr>
              <p:cNvPicPr>
                <a:picLocks noChangeAspect="1"/>
              </p:cNvPicPr>
              <p:nvPr userDrawn="1"/>
            </p:nvPicPr>
            <p:blipFill>
              <a:blip r:embed="rId3"/>
              <a:srcRect l="50513" t="74388" r="34999" b="17329"/>
              <a:stretch/>
            </p:blipFill>
            <p:spPr>
              <a:xfrm>
                <a:off x="7946829" y="4261464"/>
                <a:ext cx="1360074" cy="438181"/>
              </a:xfrm>
              <a:custGeom>
                <a:avLst/>
                <a:gdLst>
                  <a:gd name="connsiteX0" fmla="*/ 0 w 1236431"/>
                  <a:gd name="connsiteY0" fmla="*/ 0 h 398346"/>
                  <a:gd name="connsiteX1" fmla="*/ 1236431 w 1236431"/>
                  <a:gd name="connsiteY1" fmla="*/ 0 h 398346"/>
                  <a:gd name="connsiteX2" fmla="*/ 1236431 w 1236431"/>
                  <a:gd name="connsiteY2" fmla="*/ 398346 h 398346"/>
                  <a:gd name="connsiteX3" fmla="*/ 0 w 1236431"/>
                  <a:gd name="connsiteY3" fmla="*/ 398346 h 398346"/>
                </a:gdLst>
                <a:ahLst/>
                <a:cxnLst>
                  <a:cxn ang="0">
                    <a:pos x="connsiteX0" y="connsiteY0"/>
                  </a:cxn>
                  <a:cxn ang="0">
                    <a:pos x="connsiteX1" y="connsiteY1"/>
                  </a:cxn>
                  <a:cxn ang="0">
                    <a:pos x="connsiteX2" y="connsiteY2"/>
                  </a:cxn>
                  <a:cxn ang="0">
                    <a:pos x="connsiteX3" y="connsiteY3"/>
                  </a:cxn>
                </a:cxnLst>
                <a:rect l="l" t="t" r="r" b="b"/>
                <a:pathLst>
                  <a:path w="1236431" h="398346">
                    <a:moveTo>
                      <a:pt x="0" y="0"/>
                    </a:moveTo>
                    <a:lnTo>
                      <a:pt x="1236431" y="0"/>
                    </a:lnTo>
                    <a:lnTo>
                      <a:pt x="1236431" y="398346"/>
                    </a:lnTo>
                    <a:lnTo>
                      <a:pt x="0" y="398346"/>
                    </a:lnTo>
                    <a:close/>
                  </a:path>
                </a:pathLst>
              </a:custGeom>
            </p:spPr>
          </p:pic>
          <p:pic>
            <p:nvPicPr>
              <p:cNvPr id="44" name="Picture 43">
                <a:extLst>
                  <a:ext uri="{FF2B5EF4-FFF2-40B4-BE49-F238E27FC236}">
                    <a16:creationId xmlns:a16="http://schemas.microsoft.com/office/drawing/2014/main" id="{59E410BE-2132-C0BD-9357-C570B6B8EF52}"/>
                  </a:ext>
                </a:extLst>
              </p:cNvPr>
              <p:cNvPicPr>
                <a:picLocks noChangeAspect="1"/>
              </p:cNvPicPr>
              <p:nvPr userDrawn="1"/>
            </p:nvPicPr>
            <p:blipFill>
              <a:blip r:embed="rId3"/>
              <a:srcRect l="67772" t="74388" r="17740" b="17329"/>
              <a:stretch/>
            </p:blipFill>
            <p:spPr>
              <a:xfrm>
                <a:off x="9279241" y="4261464"/>
                <a:ext cx="1360074" cy="438181"/>
              </a:xfrm>
              <a:custGeom>
                <a:avLst/>
                <a:gdLst>
                  <a:gd name="connsiteX0" fmla="*/ 0 w 1236431"/>
                  <a:gd name="connsiteY0" fmla="*/ 0 h 398346"/>
                  <a:gd name="connsiteX1" fmla="*/ 1236431 w 1236431"/>
                  <a:gd name="connsiteY1" fmla="*/ 0 h 398346"/>
                  <a:gd name="connsiteX2" fmla="*/ 1236431 w 1236431"/>
                  <a:gd name="connsiteY2" fmla="*/ 398346 h 398346"/>
                  <a:gd name="connsiteX3" fmla="*/ 0 w 1236431"/>
                  <a:gd name="connsiteY3" fmla="*/ 398346 h 398346"/>
                </a:gdLst>
                <a:ahLst/>
                <a:cxnLst>
                  <a:cxn ang="0">
                    <a:pos x="connsiteX0" y="connsiteY0"/>
                  </a:cxn>
                  <a:cxn ang="0">
                    <a:pos x="connsiteX1" y="connsiteY1"/>
                  </a:cxn>
                  <a:cxn ang="0">
                    <a:pos x="connsiteX2" y="connsiteY2"/>
                  </a:cxn>
                  <a:cxn ang="0">
                    <a:pos x="connsiteX3" y="connsiteY3"/>
                  </a:cxn>
                </a:cxnLst>
                <a:rect l="l" t="t" r="r" b="b"/>
                <a:pathLst>
                  <a:path w="1236431" h="398346">
                    <a:moveTo>
                      <a:pt x="0" y="0"/>
                    </a:moveTo>
                    <a:lnTo>
                      <a:pt x="1236431" y="0"/>
                    </a:lnTo>
                    <a:lnTo>
                      <a:pt x="1236431" y="398346"/>
                    </a:lnTo>
                    <a:lnTo>
                      <a:pt x="0" y="398346"/>
                    </a:lnTo>
                    <a:close/>
                  </a:path>
                </a:pathLst>
              </a:custGeom>
            </p:spPr>
          </p:pic>
          <p:pic>
            <p:nvPicPr>
              <p:cNvPr id="43" name="Picture 42">
                <a:extLst>
                  <a:ext uri="{FF2B5EF4-FFF2-40B4-BE49-F238E27FC236}">
                    <a16:creationId xmlns:a16="http://schemas.microsoft.com/office/drawing/2014/main" id="{A178A478-F807-7CFD-18A4-FD4FD62C55D9}"/>
                  </a:ext>
                </a:extLst>
              </p:cNvPr>
              <p:cNvPicPr>
                <a:picLocks noChangeAspect="1"/>
              </p:cNvPicPr>
              <p:nvPr userDrawn="1"/>
            </p:nvPicPr>
            <p:blipFill>
              <a:blip r:embed="rId3"/>
              <a:srcRect l="84583" t="74388" r="929" b="17329"/>
              <a:stretch/>
            </p:blipFill>
            <p:spPr>
              <a:xfrm>
                <a:off x="10611652" y="4261464"/>
                <a:ext cx="1360074" cy="438181"/>
              </a:xfrm>
              <a:custGeom>
                <a:avLst/>
                <a:gdLst>
                  <a:gd name="connsiteX0" fmla="*/ 0 w 1236431"/>
                  <a:gd name="connsiteY0" fmla="*/ 0 h 398346"/>
                  <a:gd name="connsiteX1" fmla="*/ 1236431 w 1236431"/>
                  <a:gd name="connsiteY1" fmla="*/ 0 h 398346"/>
                  <a:gd name="connsiteX2" fmla="*/ 1236431 w 1236431"/>
                  <a:gd name="connsiteY2" fmla="*/ 398346 h 398346"/>
                  <a:gd name="connsiteX3" fmla="*/ 0 w 1236431"/>
                  <a:gd name="connsiteY3" fmla="*/ 398346 h 398346"/>
                </a:gdLst>
                <a:ahLst/>
                <a:cxnLst>
                  <a:cxn ang="0">
                    <a:pos x="connsiteX0" y="connsiteY0"/>
                  </a:cxn>
                  <a:cxn ang="0">
                    <a:pos x="connsiteX1" y="connsiteY1"/>
                  </a:cxn>
                  <a:cxn ang="0">
                    <a:pos x="connsiteX2" y="connsiteY2"/>
                  </a:cxn>
                  <a:cxn ang="0">
                    <a:pos x="connsiteX3" y="connsiteY3"/>
                  </a:cxn>
                </a:cxnLst>
                <a:rect l="l" t="t" r="r" b="b"/>
                <a:pathLst>
                  <a:path w="1236431" h="398346">
                    <a:moveTo>
                      <a:pt x="0" y="0"/>
                    </a:moveTo>
                    <a:lnTo>
                      <a:pt x="1236431" y="0"/>
                    </a:lnTo>
                    <a:lnTo>
                      <a:pt x="1236431" y="398346"/>
                    </a:lnTo>
                    <a:lnTo>
                      <a:pt x="0" y="398346"/>
                    </a:lnTo>
                    <a:close/>
                  </a:path>
                </a:pathLst>
              </a:custGeom>
            </p:spPr>
          </p:pic>
        </p:grpSp>
      </p:grpSp>
    </p:spTree>
    <p:extLst>
      <p:ext uri="{BB962C8B-B14F-4D97-AF65-F5344CB8AC3E}">
        <p14:creationId xmlns:p14="http://schemas.microsoft.com/office/powerpoint/2010/main" val="2388881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he Whee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7AC24AC-5DE1-721B-41B3-659A51FA41C4}"/>
              </a:ext>
            </a:extLst>
          </p:cNvPr>
          <p:cNvSpPr/>
          <p:nvPr userDrawn="1"/>
        </p:nvSpPr>
        <p:spPr>
          <a:xfrm>
            <a:off x="4277610" y="-9742"/>
            <a:ext cx="7914390" cy="609388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2EFEE"/>
              </a:solidFill>
              <a:effectLst/>
              <a:uLnTx/>
              <a:uFillTx/>
              <a:latin typeface="Arial" panose="020B0604020202020204"/>
              <a:ea typeface="+mn-ea"/>
              <a:cs typeface="+mn-cs"/>
            </a:endParaRPr>
          </a:p>
        </p:txBody>
      </p:sp>
      <p:grpSp>
        <p:nvGrpSpPr>
          <p:cNvPr id="4" name="Group 3">
            <a:extLst>
              <a:ext uri="{FF2B5EF4-FFF2-40B4-BE49-F238E27FC236}">
                <a16:creationId xmlns:a16="http://schemas.microsoft.com/office/drawing/2014/main" id="{0BE9CE6E-27F8-1124-5A22-B7F7BC93471B}"/>
              </a:ext>
            </a:extLst>
          </p:cNvPr>
          <p:cNvGrpSpPr/>
          <p:nvPr userDrawn="1"/>
        </p:nvGrpSpPr>
        <p:grpSpPr>
          <a:xfrm>
            <a:off x="6397" y="-9742"/>
            <a:ext cx="4268039" cy="6071344"/>
            <a:chOff x="6397" y="-9742"/>
            <a:chExt cx="4268039" cy="6071344"/>
          </a:xfrm>
        </p:grpSpPr>
        <p:sp>
          <p:nvSpPr>
            <p:cNvPr id="81" name="Rectangle 80">
              <a:extLst>
                <a:ext uri="{FF2B5EF4-FFF2-40B4-BE49-F238E27FC236}">
                  <a16:creationId xmlns:a16="http://schemas.microsoft.com/office/drawing/2014/main" id="{7C7B957F-CFB0-8357-6EC9-AAA9C3CB3DE3}"/>
                </a:ext>
              </a:extLst>
            </p:cNvPr>
            <p:cNvSpPr/>
            <p:nvPr/>
          </p:nvSpPr>
          <p:spPr>
            <a:xfrm>
              <a:off x="6397" y="-9742"/>
              <a:ext cx="4268039" cy="6071344"/>
            </a:xfrm>
            <a:prstGeom prst="rect">
              <a:avLst/>
            </a:prstGeom>
            <a:solidFill>
              <a:srgbClr val="F2EFE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2EFEE"/>
                </a:solidFill>
                <a:effectLst/>
                <a:uLnTx/>
                <a:uFillTx/>
                <a:latin typeface="Arial" panose="020B0604020202020204"/>
                <a:ea typeface="+mn-ea"/>
                <a:cs typeface="+mn-cs"/>
              </a:endParaRPr>
            </a:p>
          </p:txBody>
        </p:sp>
        <p:sp>
          <p:nvSpPr>
            <p:cNvPr id="82" name="Headline">
              <a:extLst>
                <a:ext uri="{FF2B5EF4-FFF2-40B4-BE49-F238E27FC236}">
                  <a16:creationId xmlns:a16="http://schemas.microsoft.com/office/drawing/2014/main" id="{952144D7-2311-23D3-E2F8-4890ED091628}"/>
                </a:ext>
              </a:extLst>
            </p:cNvPr>
            <p:cNvSpPr txBox="1">
              <a:spLocks/>
            </p:cNvSpPr>
            <p:nvPr/>
          </p:nvSpPr>
          <p:spPr>
            <a:xfrm>
              <a:off x="510855" y="796398"/>
              <a:ext cx="3321291" cy="231655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ts val="3500"/>
                </a:lnSpc>
                <a:spcBef>
                  <a:spcPct val="0"/>
                </a:spcBef>
                <a:spcAft>
                  <a:spcPts val="0"/>
                </a:spcAft>
                <a:buClrTx/>
                <a:buSzTx/>
                <a:buFontTx/>
                <a:buNone/>
                <a:tabLst/>
                <a:defRPr/>
              </a:pPr>
              <a:r>
                <a:rPr kumimoji="0" lang="en-US" sz="2600" b="1" i="0" u="none" strike="noStrike" kern="1200" cap="none" spc="100" normalizeH="0" baseline="0" noProof="0">
                  <a:ln>
                    <a:noFill/>
                  </a:ln>
                  <a:solidFill>
                    <a:srgbClr val="00A664"/>
                  </a:solidFill>
                  <a:effectLst/>
                  <a:uLnTx/>
                  <a:uFillTx/>
                  <a:latin typeface="Arial" panose="020B0604020202020204" pitchFamily="34" charset="0"/>
                  <a:ea typeface="DIN Condensed" panose="020B0606040000020204" pitchFamily="34" charset="77"/>
                  <a:cs typeface="Arial" panose="020B0604020202020204" pitchFamily="34" charset="0"/>
                </a:rPr>
                <a:t>COMPREHENSIVE OFFERING, SO YOU CAN FOCUS ON YOUR OBJECTIVES</a:t>
              </a:r>
            </a:p>
          </p:txBody>
        </p:sp>
        <p:sp>
          <p:nvSpPr>
            <p:cNvPr id="83" name="Sub-head">
              <a:extLst>
                <a:ext uri="{FF2B5EF4-FFF2-40B4-BE49-F238E27FC236}">
                  <a16:creationId xmlns:a16="http://schemas.microsoft.com/office/drawing/2014/main" id="{0FD4A372-97F6-7E60-A5EB-80EDA42D3EBE}"/>
                </a:ext>
              </a:extLst>
            </p:cNvPr>
            <p:cNvSpPr txBox="1">
              <a:spLocks/>
            </p:cNvSpPr>
            <p:nvPr/>
          </p:nvSpPr>
          <p:spPr>
            <a:xfrm>
              <a:off x="510855" y="4155124"/>
              <a:ext cx="3211928" cy="64051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a:ln>
                    <a:noFill/>
                  </a:ln>
                  <a:solidFill>
                    <a:srgbClr val="797979"/>
                  </a:solidFill>
                  <a:effectLst/>
                  <a:uLnTx/>
                  <a:uFillTx/>
                  <a:latin typeface="Arial" panose="020B0604020202020204" pitchFamily="34" charset="0"/>
                  <a:ea typeface="DIN Condensed" panose="020B0606040000020204" pitchFamily="34" charset="77"/>
                  <a:cs typeface="Arial" panose="020B0604020202020204" pitchFamily="34" charset="0"/>
                </a:rPr>
                <a:t>Customized to best fit the needs of your business.</a:t>
              </a:r>
            </a:p>
          </p:txBody>
        </p:sp>
      </p:grpSp>
      <p:sp>
        <p:nvSpPr>
          <p:cNvPr id="84" name="Oval 83">
            <a:extLst>
              <a:ext uri="{FF2B5EF4-FFF2-40B4-BE49-F238E27FC236}">
                <a16:creationId xmlns:a16="http://schemas.microsoft.com/office/drawing/2014/main" id="{D1DC3D39-3558-DC1A-708A-87C0D7DE841E}"/>
              </a:ext>
            </a:extLst>
          </p:cNvPr>
          <p:cNvSpPr/>
          <p:nvPr userDrawn="1"/>
        </p:nvSpPr>
        <p:spPr>
          <a:xfrm>
            <a:off x="5978518" y="844354"/>
            <a:ext cx="4346833" cy="4346833"/>
          </a:xfrm>
          <a:prstGeom prst="ellipse">
            <a:avLst/>
          </a:prstGeom>
          <a:noFill/>
          <a:ln w="165100" cap="flat" cmpd="sng" algn="ctr">
            <a:solidFill>
              <a:srgbClr val="E3EDEB"/>
            </a:solid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grpSp>
        <p:nvGrpSpPr>
          <p:cNvPr id="85" name="Group 84">
            <a:extLst>
              <a:ext uri="{FF2B5EF4-FFF2-40B4-BE49-F238E27FC236}">
                <a16:creationId xmlns:a16="http://schemas.microsoft.com/office/drawing/2014/main" id="{0A647118-7EC0-1F21-9192-93DF9FF950A0}"/>
              </a:ext>
            </a:extLst>
          </p:cNvPr>
          <p:cNvGrpSpPr/>
          <p:nvPr userDrawn="1"/>
        </p:nvGrpSpPr>
        <p:grpSpPr>
          <a:xfrm>
            <a:off x="8405270" y="569557"/>
            <a:ext cx="2115804" cy="766099"/>
            <a:chOff x="8405270" y="569557"/>
            <a:chExt cx="2115804" cy="766099"/>
          </a:xfrm>
        </p:grpSpPr>
        <p:sp>
          <p:nvSpPr>
            <p:cNvPr id="86" name="TextBox 85">
              <a:hlinkClick r:id="rId2" action="ppaction://hlinksldjump"/>
              <a:extLst>
                <a:ext uri="{FF2B5EF4-FFF2-40B4-BE49-F238E27FC236}">
                  <a16:creationId xmlns:a16="http://schemas.microsoft.com/office/drawing/2014/main" id="{C24712CB-CA76-5D84-9412-35DB1432146E}"/>
                </a:ext>
              </a:extLst>
            </p:cNvPr>
            <p:cNvSpPr txBox="1"/>
            <p:nvPr/>
          </p:nvSpPr>
          <p:spPr>
            <a:xfrm>
              <a:off x="9270195" y="815618"/>
              <a:ext cx="1250879" cy="156148"/>
            </a:xfrm>
            <a:prstGeom prst="rect">
              <a:avLst/>
            </a:prstGeom>
            <a:noFill/>
          </p:spPr>
          <p:txBody>
            <a:bodyPr wrap="square" lIns="0" tIns="0" rIns="0" bIns="0" rtlCol="0" anchor="ctr">
              <a:spAutoFit/>
            </a:bodyPr>
            <a:lstStyle/>
            <a:p>
              <a:pPr marL="0" marR="0" lvl="0" indent="0" defTabSz="1218895" eaLnBrk="1" fontAlgn="auto" latinLnBrk="0" hangingPunct="1">
                <a:lnSpc>
                  <a:spcPct val="100000"/>
                </a:lnSpc>
                <a:spcBef>
                  <a:spcPts val="0"/>
                </a:spcBef>
                <a:spcAft>
                  <a:spcPts val="0"/>
                </a:spcAft>
                <a:buClrTx/>
                <a:buSzTx/>
                <a:buFontTx/>
                <a:buNone/>
                <a:tabLst/>
                <a:defRPr/>
              </a:pP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acquisition</a:t>
              </a:r>
            </a:p>
          </p:txBody>
        </p:sp>
        <p:grpSp>
          <p:nvGrpSpPr>
            <p:cNvPr id="87" name="Acquisition Open">
              <a:extLst>
                <a:ext uri="{FF2B5EF4-FFF2-40B4-BE49-F238E27FC236}">
                  <a16:creationId xmlns:a16="http://schemas.microsoft.com/office/drawing/2014/main" id="{1E49181F-F631-F322-E7B1-2E3A57A74AD2}"/>
                </a:ext>
              </a:extLst>
            </p:cNvPr>
            <p:cNvGrpSpPr/>
            <p:nvPr/>
          </p:nvGrpSpPr>
          <p:grpSpPr>
            <a:xfrm>
              <a:off x="8405270" y="569557"/>
              <a:ext cx="766099" cy="766099"/>
              <a:chOff x="8405270" y="569557"/>
              <a:chExt cx="766099" cy="766099"/>
            </a:xfrm>
          </p:grpSpPr>
          <p:sp>
            <p:nvSpPr>
              <p:cNvPr id="88" name="Teardrop 31">
                <a:hlinkClick r:id="rId2" action="ppaction://hlinksldjump"/>
                <a:extLst>
                  <a:ext uri="{FF2B5EF4-FFF2-40B4-BE49-F238E27FC236}">
                    <a16:creationId xmlns:a16="http://schemas.microsoft.com/office/drawing/2014/main" id="{F3D85269-5BD4-70EA-4B30-B5AA9A54EBCC}"/>
                  </a:ext>
                </a:extLst>
              </p:cNvPr>
              <p:cNvSpPr/>
              <p:nvPr/>
            </p:nvSpPr>
            <p:spPr>
              <a:xfrm rot="9163563">
                <a:off x="8405270" y="569557"/>
                <a:ext cx="766099" cy="766099"/>
              </a:xfrm>
              <a:prstGeom prst="ellipse">
                <a:avLst/>
              </a:prstGeom>
              <a:solidFill>
                <a:srgbClr val="00A664"/>
              </a:solidFill>
              <a:ln w="12700" cap="flat" cmpd="sng" algn="ctr">
                <a:no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89" name="Graphic 88">
                <a:hlinkClick r:id="rId2" action="ppaction://hlinksldjump"/>
                <a:extLst>
                  <a:ext uri="{FF2B5EF4-FFF2-40B4-BE49-F238E27FC236}">
                    <a16:creationId xmlns:a16="http://schemas.microsoft.com/office/drawing/2014/main" id="{0E5284E9-2F7E-D5D0-D2BF-7334D8503545}"/>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571283" y="720724"/>
                <a:ext cx="423229" cy="423229"/>
              </a:xfrm>
              <a:prstGeom prst="rect">
                <a:avLst/>
              </a:prstGeom>
            </p:spPr>
          </p:pic>
        </p:grpSp>
      </p:grpSp>
      <p:grpSp>
        <p:nvGrpSpPr>
          <p:cNvPr id="90" name="Group 89">
            <a:extLst>
              <a:ext uri="{FF2B5EF4-FFF2-40B4-BE49-F238E27FC236}">
                <a16:creationId xmlns:a16="http://schemas.microsoft.com/office/drawing/2014/main" id="{B15FB06C-D51E-E1B8-C197-40B7F006D080}"/>
              </a:ext>
            </a:extLst>
          </p:cNvPr>
          <p:cNvGrpSpPr/>
          <p:nvPr userDrawn="1"/>
        </p:nvGrpSpPr>
        <p:grpSpPr>
          <a:xfrm>
            <a:off x="9499548" y="1354606"/>
            <a:ext cx="2134113" cy="766099"/>
            <a:chOff x="9499548" y="1354606"/>
            <a:chExt cx="2134113" cy="766099"/>
          </a:xfrm>
        </p:grpSpPr>
        <p:sp>
          <p:nvSpPr>
            <p:cNvPr id="91" name="TextBox 90">
              <a:hlinkClick r:id="rId4" action="ppaction://hlinksldjump"/>
              <a:extLst>
                <a:ext uri="{FF2B5EF4-FFF2-40B4-BE49-F238E27FC236}">
                  <a16:creationId xmlns:a16="http://schemas.microsoft.com/office/drawing/2014/main" id="{7214A99E-81D3-83A7-0DB8-AC2EF708121C}"/>
                </a:ext>
              </a:extLst>
            </p:cNvPr>
            <p:cNvSpPr txBox="1"/>
            <p:nvPr/>
          </p:nvSpPr>
          <p:spPr>
            <a:xfrm>
              <a:off x="10382782" y="1609874"/>
              <a:ext cx="1250879" cy="312297"/>
            </a:xfrm>
            <a:prstGeom prst="rect">
              <a:avLst/>
            </a:prstGeom>
            <a:noFill/>
          </p:spPr>
          <p:txBody>
            <a:bodyPr wrap="square" lIns="0" tIns="0" rIns="0" bIns="0" rtlCol="0" anchor="ctr">
              <a:spAutoFit/>
            </a:bodyPr>
            <a:lstStyle/>
            <a:p>
              <a:pPr marL="0" marR="0" lvl="0" indent="0" defTabSz="1218895" eaLnBrk="1" fontAlgn="auto" latinLnBrk="0" hangingPunct="1">
                <a:lnSpc>
                  <a:spcPct val="100000"/>
                </a:lnSpc>
                <a:spcBef>
                  <a:spcPts val="0"/>
                </a:spcBef>
                <a:spcAft>
                  <a:spcPts val="0"/>
                </a:spcAft>
                <a:buClrTx/>
                <a:buSzTx/>
                <a:buFontTx/>
                <a:buNone/>
                <a:tabLst/>
                <a:defRPr/>
              </a:pP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Financing / credit lines</a:t>
              </a:r>
            </a:p>
          </p:txBody>
        </p:sp>
        <p:grpSp>
          <p:nvGrpSpPr>
            <p:cNvPr id="92" name="Financing Open">
              <a:extLst>
                <a:ext uri="{FF2B5EF4-FFF2-40B4-BE49-F238E27FC236}">
                  <a16:creationId xmlns:a16="http://schemas.microsoft.com/office/drawing/2014/main" id="{B33F9D79-CF79-CC00-FC65-1F246252D550}"/>
                </a:ext>
              </a:extLst>
            </p:cNvPr>
            <p:cNvGrpSpPr/>
            <p:nvPr/>
          </p:nvGrpSpPr>
          <p:grpSpPr>
            <a:xfrm>
              <a:off x="9499548" y="1354606"/>
              <a:ext cx="766099" cy="766099"/>
              <a:chOff x="9499548" y="1354606"/>
              <a:chExt cx="766099" cy="766099"/>
            </a:xfrm>
          </p:grpSpPr>
          <p:sp>
            <p:nvSpPr>
              <p:cNvPr id="93" name="Teardrop 44">
                <a:hlinkClick r:id="rId4" action="ppaction://hlinksldjump"/>
                <a:extLst>
                  <a:ext uri="{FF2B5EF4-FFF2-40B4-BE49-F238E27FC236}">
                    <a16:creationId xmlns:a16="http://schemas.microsoft.com/office/drawing/2014/main" id="{7CAA47E1-3AE1-5F10-7056-5306DC39AEB6}"/>
                  </a:ext>
                </a:extLst>
              </p:cNvPr>
              <p:cNvSpPr/>
              <p:nvPr/>
            </p:nvSpPr>
            <p:spPr>
              <a:xfrm rot="11334171">
                <a:off x="9499548" y="1354606"/>
                <a:ext cx="766099" cy="766099"/>
              </a:xfrm>
              <a:prstGeom prst="ellipse">
                <a:avLst/>
              </a:prstGeom>
              <a:solidFill>
                <a:schemeClr val="accent2"/>
              </a:solidFill>
              <a:ln w="12700" cap="flat" cmpd="sng" algn="ctr">
                <a:no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94" name="Graphic 93">
                <a:hlinkClick r:id="rId4" action="ppaction://hlinksldjump"/>
                <a:extLst>
                  <a:ext uri="{FF2B5EF4-FFF2-40B4-BE49-F238E27FC236}">
                    <a16:creationId xmlns:a16="http://schemas.microsoft.com/office/drawing/2014/main" id="{C22975F6-7D38-BCE4-BA01-ABFA13A02953}"/>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700376" y="1544111"/>
                <a:ext cx="394999" cy="394999"/>
              </a:xfrm>
              <a:prstGeom prst="rect">
                <a:avLst/>
              </a:prstGeom>
            </p:spPr>
          </p:pic>
        </p:grpSp>
      </p:grpSp>
      <p:grpSp>
        <p:nvGrpSpPr>
          <p:cNvPr id="95" name="Group 94">
            <a:extLst>
              <a:ext uri="{FF2B5EF4-FFF2-40B4-BE49-F238E27FC236}">
                <a16:creationId xmlns:a16="http://schemas.microsoft.com/office/drawing/2014/main" id="{E555EDE7-5054-C2FF-0804-04B19E179DAE}"/>
              </a:ext>
            </a:extLst>
          </p:cNvPr>
          <p:cNvGrpSpPr/>
          <p:nvPr userDrawn="1"/>
        </p:nvGrpSpPr>
        <p:grpSpPr>
          <a:xfrm>
            <a:off x="9916743" y="2639500"/>
            <a:ext cx="2047090" cy="766099"/>
            <a:chOff x="9916743" y="2639500"/>
            <a:chExt cx="2047090" cy="766099"/>
          </a:xfrm>
        </p:grpSpPr>
        <p:sp>
          <p:nvSpPr>
            <p:cNvPr id="96" name="TextBox 95">
              <a:hlinkClick r:id="rId6" action="ppaction://hlinksldjump"/>
              <a:extLst>
                <a:ext uri="{FF2B5EF4-FFF2-40B4-BE49-F238E27FC236}">
                  <a16:creationId xmlns:a16="http://schemas.microsoft.com/office/drawing/2014/main" id="{6ADA08EA-8A7A-F414-9480-89D89F0C3241}"/>
                </a:ext>
              </a:extLst>
            </p:cNvPr>
            <p:cNvSpPr txBox="1"/>
            <p:nvPr/>
          </p:nvSpPr>
          <p:spPr>
            <a:xfrm>
              <a:off x="10785987" y="2776520"/>
              <a:ext cx="1177846" cy="492058"/>
            </a:xfrm>
            <a:prstGeom prst="rect">
              <a:avLst/>
            </a:prstGeom>
            <a:noFill/>
          </p:spPr>
          <p:txBody>
            <a:bodyPr wrap="square" lIns="0" tIns="0" rIns="0" bIns="0" rtlCol="0" anchor="ctr">
              <a:spAutoFit/>
            </a:bodyPr>
            <a:lstStyle/>
            <a:p>
              <a:pPr marL="0" marR="0" lvl="0" indent="0" defTabSz="1218895" eaLnBrk="1" fontAlgn="auto" latinLnBrk="0" hangingPunct="1">
                <a:lnSpc>
                  <a:spcPct val="100000"/>
                </a:lnSpc>
                <a:spcBef>
                  <a:spcPts val="0"/>
                </a:spcBef>
                <a:spcAft>
                  <a:spcPts val="0"/>
                </a:spcAft>
                <a:buClrTx/>
                <a:buSzTx/>
                <a:buFontTx/>
                <a:buNone/>
                <a:tabLst/>
                <a:defRPr/>
              </a:pP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License,</a:t>
              </a:r>
              <a:b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b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title and registration</a:t>
              </a:r>
            </a:p>
          </p:txBody>
        </p:sp>
        <p:grpSp>
          <p:nvGrpSpPr>
            <p:cNvPr id="97" name="License Open">
              <a:extLst>
                <a:ext uri="{FF2B5EF4-FFF2-40B4-BE49-F238E27FC236}">
                  <a16:creationId xmlns:a16="http://schemas.microsoft.com/office/drawing/2014/main" id="{F7605749-F2A3-40C0-1D93-455F0C2A949A}"/>
                </a:ext>
              </a:extLst>
            </p:cNvPr>
            <p:cNvGrpSpPr/>
            <p:nvPr/>
          </p:nvGrpSpPr>
          <p:grpSpPr>
            <a:xfrm>
              <a:off x="9916743" y="2639500"/>
              <a:ext cx="766099" cy="766099"/>
              <a:chOff x="9916743" y="2639500"/>
              <a:chExt cx="766099" cy="766099"/>
            </a:xfrm>
          </p:grpSpPr>
          <p:sp>
            <p:nvSpPr>
              <p:cNvPr id="98" name="Teardrop 35">
                <a:hlinkClick r:id="rId6" action="ppaction://hlinksldjump"/>
                <a:extLst>
                  <a:ext uri="{FF2B5EF4-FFF2-40B4-BE49-F238E27FC236}">
                    <a16:creationId xmlns:a16="http://schemas.microsoft.com/office/drawing/2014/main" id="{999F54F9-419B-2FBE-1A3E-6FF2809E7A11}"/>
                  </a:ext>
                </a:extLst>
              </p:cNvPr>
              <p:cNvSpPr/>
              <p:nvPr/>
            </p:nvSpPr>
            <p:spPr>
              <a:xfrm rot="13500000">
                <a:off x="9916743" y="2639500"/>
                <a:ext cx="766099" cy="766099"/>
              </a:xfrm>
              <a:prstGeom prst="ellipse">
                <a:avLst/>
              </a:prstGeom>
              <a:solidFill>
                <a:srgbClr val="00A664"/>
              </a:solidFill>
              <a:ln w="12700" cap="flat" cmpd="sng" algn="ctr">
                <a:no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99" name="Graphic 98">
                <a:hlinkClick r:id="rId6" action="ppaction://hlinksldjump"/>
                <a:extLst>
                  <a:ext uri="{FF2B5EF4-FFF2-40B4-BE49-F238E27FC236}">
                    <a16:creationId xmlns:a16="http://schemas.microsoft.com/office/drawing/2014/main" id="{7C06EF61-546E-4C51-97C2-19A5096ABBD4}"/>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095375" y="2809698"/>
                <a:ext cx="425699" cy="425699"/>
              </a:xfrm>
              <a:prstGeom prst="rect">
                <a:avLst/>
              </a:prstGeom>
            </p:spPr>
          </p:pic>
        </p:grpSp>
      </p:grpSp>
      <p:grpSp>
        <p:nvGrpSpPr>
          <p:cNvPr id="100" name="Group 99">
            <a:extLst>
              <a:ext uri="{FF2B5EF4-FFF2-40B4-BE49-F238E27FC236}">
                <a16:creationId xmlns:a16="http://schemas.microsoft.com/office/drawing/2014/main" id="{F05481D7-6588-5D31-89A7-75A2556A91BD}"/>
              </a:ext>
            </a:extLst>
          </p:cNvPr>
          <p:cNvGrpSpPr/>
          <p:nvPr userDrawn="1"/>
        </p:nvGrpSpPr>
        <p:grpSpPr>
          <a:xfrm>
            <a:off x="9501762" y="3916761"/>
            <a:ext cx="2131899" cy="766099"/>
            <a:chOff x="9501762" y="3916761"/>
            <a:chExt cx="2131899" cy="766099"/>
          </a:xfrm>
        </p:grpSpPr>
        <p:sp>
          <p:nvSpPr>
            <p:cNvPr id="101" name="TextBox 100">
              <a:hlinkClick r:id="rId8" action="ppaction://hlinksldjump"/>
              <a:extLst>
                <a:ext uri="{FF2B5EF4-FFF2-40B4-BE49-F238E27FC236}">
                  <a16:creationId xmlns:a16="http://schemas.microsoft.com/office/drawing/2014/main" id="{C312379E-6233-2B69-C515-6F60AE02C895}"/>
                </a:ext>
              </a:extLst>
            </p:cNvPr>
            <p:cNvSpPr txBox="1"/>
            <p:nvPr/>
          </p:nvSpPr>
          <p:spPr>
            <a:xfrm>
              <a:off x="10382782" y="4087539"/>
              <a:ext cx="1250879" cy="468444"/>
            </a:xfrm>
            <a:prstGeom prst="rect">
              <a:avLst/>
            </a:prstGeom>
            <a:noFill/>
          </p:spPr>
          <p:txBody>
            <a:bodyPr wrap="square" lIns="0" tIns="0" rIns="0" bIns="0" rtlCol="0" anchor="ctr">
              <a:spAutoFit/>
            </a:bodyPr>
            <a:lstStyle/>
            <a:p>
              <a:pPr marL="0" marR="0" lvl="0" indent="0" defTabSz="1218895" eaLnBrk="1" fontAlgn="auto" latinLnBrk="0" hangingPunct="1">
                <a:lnSpc>
                  <a:spcPct val="100000"/>
                </a:lnSpc>
                <a:spcBef>
                  <a:spcPts val="0"/>
                </a:spcBef>
                <a:spcAft>
                  <a:spcPts val="0"/>
                </a:spcAft>
                <a:buClrTx/>
                <a:buSzTx/>
                <a:buFontTx/>
                <a:buNone/>
                <a:tabLst/>
                <a:defRPr/>
              </a:pP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Aftermarket vehicle customization</a:t>
              </a:r>
            </a:p>
          </p:txBody>
        </p:sp>
        <p:grpSp>
          <p:nvGrpSpPr>
            <p:cNvPr id="102" name="Aftermarket Open">
              <a:extLst>
                <a:ext uri="{FF2B5EF4-FFF2-40B4-BE49-F238E27FC236}">
                  <a16:creationId xmlns:a16="http://schemas.microsoft.com/office/drawing/2014/main" id="{A2B00007-C80E-2259-E6E1-B72F62C17A67}"/>
                </a:ext>
              </a:extLst>
            </p:cNvPr>
            <p:cNvGrpSpPr/>
            <p:nvPr/>
          </p:nvGrpSpPr>
          <p:grpSpPr>
            <a:xfrm>
              <a:off x="9501762" y="3916761"/>
              <a:ext cx="766099" cy="766099"/>
              <a:chOff x="9501762" y="3916761"/>
              <a:chExt cx="766099" cy="766099"/>
            </a:xfrm>
          </p:grpSpPr>
          <p:sp>
            <p:nvSpPr>
              <p:cNvPr id="103" name="Teardrop 40">
                <a:hlinkClick r:id="rId8" action="ppaction://hlinksldjump"/>
                <a:extLst>
                  <a:ext uri="{FF2B5EF4-FFF2-40B4-BE49-F238E27FC236}">
                    <a16:creationId xmlns:a16="http://schemas.microsoft.com/office/drawing/2014/main" id="{A8564636-9CFC-6DB1-E7C0-4E7A09164E4A}"/>
                  </a:ext>
                </a:extLst>
              </p:cNvPr>
              <p:cNvSpPr/>
              <p:nvPr/>
            </p:nvSpPr>
            <p:spPr>
              <a:xfrm rot="15659875">
                <a:off x="9501762" y="3916761"/>
                <a:ext cx="766099" cy="766099"/>
              </a:xfrm>
              <a:prstGeom prst="ellipse">
                <a:avLst/>
              </a:prstGeom>
              <a:solidFill>
                <a:schemeClr val="accent2"/>
              </a:solidFill>
              <a:ln w="12700" cap="flat" cmpd="sng" algn="ctr">
                <a:no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104" name="Graphic 103">
                <a:hlinkClick r:id="rId8" action="ppaction://hlinksldjump"/>
                <a:extLst>
                  <a:ext uri="{FF2B5EF4-FFF2-40B4-BE49-F238E27FC236}">
                    <a16:creationId xmlns:a16="http://schemas.microsoft.com/office/drawing/2014/main" id="{18E163D4-D8DC-A8D0-7C34-064DF1B87C1E}"/>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flipH="1">
                <a:off x="9681679" y="4086031"/>
                <a:ext cx="423439" cy="423439"/>
              </a:xfrm>
              <a:prstGeom prst="rect">
                <a:avLst/>
              </a:prstGeom>
            </p:spPr>
          </p:pic>
        </p:grpSp>
      </p:grpSp>
      <p:grpSp>
        <p:nvGrpSpPr>
          <p:cNvPr id="105" name="Group 104">
            <a:extLst>
              <a:ext uri="{FF2B5EF4-FFF2-40B4-BE49-F238E27FC236}">
                <a16:creationId xmlns:a16="http://schemas.microsoft.com/office/drawing/2014/main" id="{24389589-C163-BC43-23A6-7C69E55028F7}"/>
              </a:ext>
            </a:extLst>
          </p:cNvPr>
          <p:cNvGrpSpPr/>
          <p:nvPr userDrawn="1"/>
        </p:nvGrpSpPr>
        <p:grpSpPr>
          <a:xfrm>
            <a:off x="8464411" y="4682719"/>
            <a:ext cx="3131271" cy="786868"/>
            <a:chOff x="8464411" y="4682719"/>
            <a:chExt cx="3131271" cy="786868"/>
          </a:xfrm>
        </p:grpSpPr>
        <p:sp>
          <p:nvSpPr>
            <p:cNvPr id="106" name="TextBox 105">
              <a:hlinkClick r:id="rId10" action="ppaction://hlinksldjump"/>
              <a:extLst>
                <a:ext uri="{FF2B5EF4-FFF2-40B4-BE49-F238E27FC236}">
                  <a16:creationId xmlns:a16="http://schemas.microsoft.com/office/drawing/2014/main" id="{92BD9871-B8D8-E41A-2B6E-1DF6892A902C}"/>
                </a:ext>
              </a:extLst>
            </p:cNvPr>
            <p:cNvSpPr txBox="1"/>
            <p:nvPr/>
          </p:nvSpPr>
          <p:spPr>
            <a:xfrm>
              <a:off x="9356235" y="5141549"/>
              <a:ext cx="2239447" cy="328038"/>
            </a:xfrm>
            <a:prstGeom prst="rect">
              <a:avLst/>
            </a:prstGeom>
            <a:noFill/>
          </p:spPr>
          <p:txBody>
            <a:bodyPr wrap="square" lIns="0" tIns="0" rIns="0" bIns="0" rtlCol="0" anchor="ctr">
              <a:spAutoFit/>
            </a:bodyPr>
            <a:lstStyle/>
            <a:p>
              <a:pPr marL="0" marR="0" lvl="0" indent="0" defTabSz="1218895" eaLnBrk="1" fontAlgn="auto" latinLnBrk="0" hangingPunct="1">
                <a:lnSpc>
                  <a:spcPct val="100000"/>
                </a:lnSpc>
                <a:spcBef>
                  <a:spcPts val="0"/>
                </a:spcBef>
                <a:spcAft>
                  <a:spcPts val="0"/>
                </a:spcAft>
                <a:buClrTx/>
                <a:buSzTx/>
                <a:buFontTx/>
                <a:buNone/>
                <a:tabLst/>
                <a:defRPr/>
              </a:pP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Maintenance </a:t>
              </a:r>
              <a:b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b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programs</a:t>
              </a:r>
            </a:p>
          </p:txBody>
        </p:sp>
        <p:grpSp>
          <p:nvGrpSpPr>
            <p:cNvPr id="107" name="Maintenance Open">
              <a:extLst>
                <a:ext uri="{FF2B5EF4-FFF2-40B4-BE49-F238E27FC236}">
                  <a16:creationId xmlns:a16="http://schemas.microsoft.com/office/drawing/2014/main" id="{740EF72A-B6C5-E493-706B-6FA9C9861ED6}"/>
                </a:ext>
              </a:extLst>
            </p:cNvPr>
            <p:cNvGrpSpPr/>
            <p:nvPr/>
          </p:nvGrpSpPr>
          <p:grpSpPr>
            <a:xfrm>
              <a:off x="8464411" y="4682719"/>
              <a:ext cx="766099" cy="766099"/>
              <a:chOff x="8464411" y="4682719"/>
              <a:chExt cx="766099" cy="766099"/>
            </a:xfrm>
          </p:grpSpPr>
          <p:sp>
            <p:nvSpPr>
              <p:cNvPr id="108" name="Teardrop 62">
                <a:hlinkClick r:id="rId10" action="ppaction://hlinksldjump"/>
                <a:extLst>
                  <a:ext uri="{FF2B5EF4-FFF2-40B4-BE49-F238E27FC236}">
                    <a16:creationId xmlns:a16="http://schemas.microsoft.com/office/drawing/2014/main" id="{6A5CD976-DE94-1EDC-EFC6-BF59B0627A1C}"/>
                  </a:ext>
                </a:extLst>
              </p:cNvPr>
              <p:cNvSpPr/>
              <p:nvPr/>
            </p:nvSpPr>
            <p:spPr>
              <a:xfrm rot="17737746">
                <a:off x="8464411" y="4682719"/>
                <a:ext cx="766099" cy="766099"/>
              </a:xfrm>
              <a:prstGeom prst="ellipse">
                <a:avLst/>
              </a:prstGeom>
              <a:solidFill>
                <a:srgbClr val="00A664"/>
              </a:solidFill>
              <a:ln w="12700" cap="flat" cmpd="sng" algn="ctr">
                <a:no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109" name="Graphic 108">
                <a:hlinkClick r:id="rId10" action="ppaction://hlinksldjump"/>
                <a:extLst>
                  <a:ext uri="{FF2B5EF4-FFF2-40B4-BE49-F238E27FC236}">
                    <a16:creationId xmlns:a16="http://schemas.microsoft.com/office/drawing/2014/main" id="{04F92C44-9276-B62A-76AB-212A4CC84D47}"/>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8655118" y="4853304"/>
                <a:ext cx="415309" cy="415309"/>
              </a:xfrm>
              <a:prstGeom prst="rect">
                <a:avLst/>
              </a:prstGeom>
            </p:spPr>
          </p:pic>
        </p:grpSp>
      </p:grpSp>
      <p:grpSp>
        <p:nvGrpSpPr>
          <p:cNvPr id="110" name="Group 109">
            <a:extLst>
              <a:ext uri="{FF2B5EF4-FFF2-40B4-BE49-F238E27FC236}">
                <a16:creationId xmlns:a16="http://schemas.microsoft.com/office/drawing/2014/main" id="{472DAC9E-5988-0E3C-8FAC-9D5F4054B6AD}"/>
              </a:ext>
            </a:extLst>
          </p:cNvPr>
          <p:cNvGrpSpPr/>
          <p:nvPr userDrawn="1"/>
        </p:nvGrpSpPr>
        <p:grpSpPr>
          <a:xfrm>
            <a:off x="5262715" y="4679305"/>
            <a:ext cx="2572771" cy="766099"/>
            <a:chOff x="5262715" y="4679305"/>
            <a:chExt cx="2572771" cy="766099"/>
          </a:xfrm>
        </p:grpSpPr>
        <p:sp>
          <p:nvSpPr>
            <p:cNvPr id="111" name="TextBox 110">
              <a:hlinkClick r:id="rId12" action="ppaction://hlinksldjump"/>
              <a:extLst>
                <a:ext uri="{FF2B5EF4-FFF2-40B4-BE49-F238E27FC236}">
                  <a16:creationId xmlns:a16="http://schemas.microsoft.com/office/drawing/2014/main" id="{822AD0CE-ADA0-5E15-BC89-13436466C9BC}"/>
                </a:ext>
              </a:extLst>
            </p:cNvPr>
            <p:cNvSpPr txBox="1"/>
            <p:nvPr/>
          </p:nvSpPr>
          <p:spPr>
            <a:xfrm flipH="1">
              <a:off x="5262715" y="5227493"/>
              <a:ext cx="1686328" cy="156148"/>
            </a:xfrm>
            <a:prstGeom prst="rect">
              <a:avLst/>
            </a:prstGeom>
            <a:noFill/>
          </p:spPr>
          <p:txBody>
            <a:bodyPr wrap="square" lIns="0" tIns="0" rIns="0" bIns="0" rtlCol="0" anchor="ctr">
              <a:spAutoFit/>
            </a:bodyPr>
            <a:lstStyle/>
            <a:p>
              <a:pPr marL="0" marR="0" lvl="0" indent="0" algn="r" defTabSz="1218895" eaLnBrk="1" fontAlgn="auto" latinLnBrk="0" hangingPunct="1">
                <a:lnSpc>
                  <a:spcPct val="100000"/>
                </a:lnSpc>
                <a:spcBef>
                  <a:spcPts val="0"/>
                </a:spcBef>
                <a:spcAft>
                  <a:spcPts val="0"/>
                </a:spcAft>
                <a:buClrTx/>
                <a:buSzTx/>
                <a:buFontTx/>
                <a:buNone/>
                <a:tabLst/>
                <a:defRPr/>
              </a:pP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Fuel programs</a:t>
              </a:r>
            </a:p>
          </p:txBody>
        </p:sp>
        <p:grpSp>
          <p:nvGrpSpPr>
            <p:cNvPr id="112" name="Fuel Programs Open">
              <a:extLst>
                <a:ext uri="{FF2B5EF4-FFF2-40B4-BE49-F238E27FC236}">
                  <a16:creationId xmlns:a16="http://schemas.microsoft.com/office/drawing/2014/main" id="{CD911F4C-7F54-3FF5-C2B1-2214122123B3}"/>
                </a:ext>
              </a:extLst>
            </p:cNvPr>
            <p:cNvGrpSpPr/>
            <p:nvPr/>
          </p:nvGrpSpPr>
          <p:grpSpPr>
            <a:xfrm>
              <a:off x="7069387" y="4679305"/>
              <a:ext cx="766099" cy="766099"/>
              <a:chOff x="7069387" y="4679305"/>
              <a:chExt cx="766099" cy="766099"/>
            </a:xfrm>
          </p:grpSpPr>
          <p:sp>
            <p:nvSpPr>
              <p:cNvPr id="113" name="Teardrop 32">
                <a:hlinkClick r:id="rId12" action="ppaction://hlinksldjump"/>
                <a:extLst>
                  <a:ext uri="{FF2B5EF4-FFF2-40B4-BE49-F238E27FC236}">
                    <a16:creationId xmlns:a16="http://schemas.microsoft.com/office/drawing/2014/main" id="{C888BF22-D2E0-E4EE-4E09-1B06A10BDB80}"/>
                  </a:ext>
                </a:extLst>
              </p:cNvPr>
              <p:cNvSpPr/>
              <p:nvPr/>
            </p:nvSpPr>
            <p:spPr>
              <a:xfrm rot="19963563">
                <a:off x="7069387" y="4679305"/>
                <a:ext cx="766099" cy="766099"/>
              </a:xfrm>
              <a:prstGeom prst="ellipse">
                <a:avLst/>
              </a:prstGeom>
              <a:solidFill>
                <a:schemeClr val="accent2"/>
              </a:solidFill>
              <a:ln w="12700" cap="flat" cmpd="sng" algn="ctr">
                <a:no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114" name="Graphic 113">
                <a:hlinkClick r:id="rId12" action="ppaction://hlinksldjump"/>
                <a:extLst>
                  <a:ext uri="{FF2B5EF4-FFF2-40B4-BE49-F238E27FC236}">
                    <a16:creationId xmlns:a16="http://schemas.microsoft.com/office/drawing/2014/main" id="{B142F7AB-A32A-FED5-D1C2-7CC8659302AF}"/>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7243017" y="4840160"/>
                <a:ext cx="418843" cy="418843"/>
              </a:xfrm>
              <a:prstGeom prst="rect">
                <a:avLst/>
              </a:prstGeom>
            </p:spPr>
          </p:pic>
        </p:grpSp>
      </p:grpSp>
      <p:grpSp>
        <p:nvGrpSpPr>
          <p:cNvPr id="115" name="Group 114">
            <a:extLst>
              <a:ext uri="{FF2B5EF4-FFF2-40B4-BE49-F238E27FC236}">
                <a16:creationId xmlns:a16="http://schemas.microsoft.com/office/drawing/2014/main" id="{3648A5D3-CAD5-C8A0-94E8-941A2A32694F}"/>
              </a:ext>
            </a:extLst>
          </p:cNvPr>
          <p:cNvGrpSpPr/>
          <p:nvPr userDrawn="1"/>
        </p:nvGrpSpPr>
        <p:grpSpPr>
          <a:xfrm>
            <a:off x="4631323" y="3915214"/>
            <a:ext cx="2122486" cy="766099"/>
            <a:chOff x="4631323" y="3915214"/>
            <a:chExt cx="2122486" cy="766099"/>
          </a:xfrm>
        </p:grpSpPr>
        <p:sp>
          <p:nvSpPr>
            <p:cNvPr id="116" name="TextBox 115">
              <a:hlinkClick r:id="rId14" action="ppaction://hlinksldjump"/>
              <a:extLst>
                <a:ext uri="{FF2B5EF4-FFF2-40B4-BE49-F238E27FC236}">
                  <a16:creationId xmlns:a16="http://schemas.microsoft.com/office/drawing/2014/main" id="{DC445CE7-6E6E-3628-3A16-A10D547DE755}"/>
                </a:ext>
              </a:extLst>
            </p:cNvPr>
            <p:cNvSpPr txBox="1"/>
            <p:nvPr/>
          </p:nvSpPr>
          <p:spPr>
            <a:xfrm flipH="1">
              <a:off x="4631323" y="4165612"/>
              <a:ext cx="1250879" cy="312297"/>
            </a:xfrm>
            <a:prstGeom prst="rect">
              <a:avLst/>
            </a:prstGeom>
            <a:noFill/>
          </p:spPr>
          <p:txBody>
            <a:bodyPr wrap="square" lIns="0" tIns="0" rIns="0" bIns="0" rtlCol="0" anchor="ctr">
              <a:spAutoFit/>
            </a:bodyPr>
            <a:lstStyle/>
            <a:p>
              <a:pPr marL="0" marR="0" lvl="0" indent="0" algn="r" defTabSz="1218895" eaLnBrk="1" fontAlgn="auto" latinLnBrk="0" hangingPunct="1">
                <a:lnSpc>
                  <a:spcPct val="100000"/>
                </a:lnSpc>
                <a:spcBef>
                  <a:spcPts val="0"/>
                </a:spcBef>
                <a:spcAft>
                  <a:spcPts val="0"/>
                </a:spcAft>
                <a:buClrTx/>
                <a:buSzTx/>
                <a:buFontTx/>
                <a:buNone/>
                <a:tabLst/>
                <a:defRPr/>
              </a:pP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Accident / risk management</a:t>
              </a:r>
            </a:p>
          </p:txBody>
        </p:sp>
        <p:grpSp>
          <p:nvGrpSpPr>
            <p:cNvPr id="117" name="Accident/Risk Management Open">
              <a:extLst>
                <a:ext uri="{FF2B5EF4-FFF2-40B4-BE49-F238E27FC236}">
                  <a16:creationId xmlns:a16="http://schemas.microsoft.com/office/drawing/2014/main" id="{170B12D1-2875-9800-0AD6-D70509CD6013}"/>
                </a:ext>
              </a:extLst>
            </p:cNvPr>
            <p:cNvGrpSpPr/>
            <p:nvPr/>
          </p:nvGrpSpPr>
          <p:grpSpPr>
            <a:xfrm>
              <a:off x="5987710" y="3915214"/>
              <a:ext cx="766099" cy="766099"/>
              <a:chOff x="5987710" y="3915214"/>
              <a:chExt cx="766099" cy="766099"/>
            </a:xfrm>
          </p:grpSpPr>
          <p:sp>
            <p:nvSpPr>
              <p:cNvPr id="118" name="Teardrop 45">
                <a:hlinkClick r:id="rId14" action="ppaction://hlinksldjump"/>
                <a:extLst>
                  <a:ext uri="{FF2B5EF4-FFF2-40B4-BE49-F238E27FC236}">
                    <a16:creationId xmlns:a16="http://schemas.microsoft.com/office/drawing/2014/main" id="{C95AF216-25DF-0874-C942-15440D9A54D0}"/>
                  </a:ext>
                </a:extLst>
              </p:cNvPr>
              <p:cNvSpPr/>
              <p:nvPr/>
            </p:nvSpPr>
            <p:spPr>
              <a:xfrm rot="534171">
                <a:off x="5987710" y="3915214"/>
                <a:ext cx="766099" cy="766099"/>
              </a:xfrm>
              <a:prstGeom prst="ellipse">
                <a:avLst/>
              </a:prstGeom>
              <a:solidFill>
                <a:srgbClr val="00A664"/>
              </a:solidFill>
              <a:ln w="12700" cap="flat" cmpd="sng" algn="ctr">
                <a:no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119" name="Graphic 118">
                <a:hlinkClick r:id="rId14" action="ppaction://hlinksldjump"/>
                <a:extLst>
                  <a:ext uri="{FF2B5EF4-FFF2-40B4-BE49-F238E27FC236}">
                    <a16:creationId xmlns:a16="http://schemas.microsoft.com/office/drawing/2014/main" id="{21F25C31-7989-B09E-B6DD-D40035E38FB5}"/>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6141384" y="4101133"/>
                <a:ext cx="444612" cy="444612"/>
              </a:xfrm>
              <a:prstGeom prst="rect">
                <a:avLst/>
              </a:prstGeom>
            </p:spPr>
          </p:pic>
        </p:grpSp>
      </p:grpSp>
      <p:grpSp>
        <p:nvGrpSpPr>
          <p:cNvPr id="120" name="Group 119">
            <a:extLst>
              <a:ext uri="{FF2B5EF4-FFF2-40B4-BE49-F238E27FC236}">
                <a16:creationId xmlns:a16="http://schemas.microsoft.com/office/drawing/2014/main" id="{B8A1B3A8-7444-4E62-CAD5-F9DEC0FC1229}"/>
              </a:ext>
            </a:extLst>
          </p:cNvPr>
          <p:cNvGrpSpPr/>
          <p:nvPr userDrawn="1"/>
        </p:nvGrpSpPr>
        <p:grpSpPr>
          <a:xfrm>
            <a:off x="4464476" y="2639498"/>
            <a:ext cx="1872137" cy="766099"/>
            <a:chOff x="4464476" y="2639498"/>
            <a:chExt cx="1872137" cy="766099"/>
          </a:xfrm>
        </p:grpSpPr>
        <p:sp>
          <p:nvSpPr>
            <p:cNvPr id="121" name="TextBox 120">
              <a:hlinkClick r:id="rId4" action="ppaction://hlinksldjump"/>
              <a:extLst>
                <a:ext uri="{FF2B5EF4-FFF2-40B4-BE49-F238E27FC236}">
                  <a16:creationId xmlns:a16="http://schemas.microsoft.com/office/drawing/2014/main" id="{C7FF6F69-F166-FE66-0A5D-D81B0F04A75B}"/>
                </a:ext>
              </a:extLst>
            </p:cNvPr>
            <p:cNvSpPr txBox="1"/>
            <p:nvPr/>
          </p:nvSpPr>
          <p:spPr>
            <a:xfrm flipH="1">
              <a:off x="4464476" y="2944472"/>
              <a:ext cx="1014521" cy="156148"/>
            </a:xfrm>
            <a:prstGeom prst="rect">
              <a:avLst/>
            </a:prstGeom>
            <a:noFill/>
          </p:spPr>
          <p:txBody>
            <a:bodyPr wrap="square" lIns="0" tIns="0" rIns="0" bIns="0" rtlCol="0" anchor="ctr">
              <a:spAutoFit/>
            </a:bodyPr>
            <a:lstStyle/>
            <a:p>
              <a:pPr marL="0" marR="0" lvl="0" indent="0" algn="r" defTabSz="1218895" eaLnBrk="1" fontAlgn="auto" latinLnBrk="0" hangingPunct="1">
                <a:lnSpc>
                  <a:spcPct val="100000"/>
                </a:lnSpc>
                <a:spcBef>
                  <a:spcPts val="0"/>
                </a:spcBef>
                <a:spcAft>
                  <a:spcPts val="0"/>
                </a:spcAft>
                <a:buClrTx/>
                <a:buSzTx/>
                <a:buFontTx/>
                <a:buNone/>
                <a:tabLst/>
                <a:defRPr/>
              </a:pP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telematics</a:t>
              </a:r>
            </a:p>
          </p:txBody>
        </p:sp>
        <p:grpSp>
          <p:nvGrpSpPr>
            <p:cNvPr id="122" name="Telematics Open">
              <a:extLst>
                <a:ext uri="{FF2B5EF4-FFF2-40B4-BE49-F238E27FC236}">
                  <a16:creationId xmlns:a16="http://schemas.microsoft.com/office/drawing/2014/main" id="{4AC3D660-A872-6F0E-0122-365C752E79DF}"/>
                </a:ext>
              </a:extLst>
            </p:cNvPr>
            <p:cNvGrpSpPr/>
            <p:nvPr/>
          </p:nvGrpSpPr>
          <p:grpSpPr>
            <a:xfrm>
              <a:off x="5570514" y="2639498"/>
              <a:ext cx="766099" cy="766099"/>
              <a:chOff x="5570514" y="2639498"/>
              <a:chExt cx="766099" cy="766099"/>
            </a:xfrm>
          </p:grpSpPr>
          <p:sp>
            <p:nvSpPr>
              <p:cNvPr id="123" name="Teardrop 37">
                <a:hlinkClick r:id="rId4" action="ppaction://hlinksldjump"/>
                <a:extLst>
                  <a:ext uri="{FF2B5EF4-FFF2-40B4-BE49-F238E27FC236}">
                    <a16:creationId xmlns:a16="http://schemas.microsoft.com/office/drawing/2014/main" id="{286F72A7-95AC-AEB9-B1EA-0DEBAEBEA4C5}"/>
                  </a:ext>
                </a:extLst>
              </p:cNvPr>
              <p:cNvSpPr/>
              <p:nvPr/>
            </p:nvSpPr>
            <p:spPr>
              <a:xfrm rot="2700000">
                <a:off x="5570514" y="2639498"/>
                <a:ext cx="766099" cy="766099"/>
              </a:xfrm>
              <a:prstGeom prst="ellipse">
                <a:avLst/>
              </a:prstGeom>
              <a:solidFill>
                <a:schemeClr val="accent2"/>
              </a:solidFill>
              <a:ln w="12700" cap="flat" cmpd="sng" algn="ctr">
                <a:no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124" name="Graphic 123">
                <a:hlinkClick r:id="rId4" action="ppaction://hlinksldjump"/>
                <a:extLst>
                  <a:ext uri="{FF2B5EF4-FFF2-40B4-BE49-F238E27FC236}">
                    <a16:creationId xmlns:a16="http://schemas.microsoft.com/office/drawing/2014/main" id="{7D461763-CA32-36E8-2B04-C9A90A2EC39B}"/>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6"/>
                  </a:ext>
                </a:extLst>
              </a:blip>
              <a:srcRect b="67287"/>
              <a:stretch/>
            </p:blipFill>
            <p:spPr>
              <a:xfrm>
                <a:off x="5767497" y="2786950"/>
                <a:ext cx="419267" cy="137153"/>
              </a:xfrm>
              <a:prstGeom prst="rect">
                <a:avLst/>
              </a:prstGeom>
            </p:spPr>
          </p:pic>
          <p:pic>
            <p:nvPicPr>
              <p:cNvPr id="125" name="Graphic 124">
                <a:hlinkClick r:id="rId4" action="ppaction://hlinksldjump"/>
                <a:extLst>
                  <a:ext uri="{FF2B5EF4-FFF2-40B4-BE49-F238E27FC236}">
                    <a16:creationId xmlns:a16="http://schemas.microsoft.com/office/drawing/2014/main" id="{D7011D85-93D4-4738-EF9A-E8DCC0899CA8}"/>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5719611" y="2971904"/>
                <a:ext cx="467153" cy="241631"/>
              </a:xfrm>
              <a:prstGeom prst="rect">
                <a:avLst/>
              </a:prstGeom>
            </p:spPr>
          </p:pic>
        </p:grpSp>
      </p:grpSp>
      <p:grpSp>
        <p:nvGrpSpPr>
          <p:cNvPr id="126" name="Group 125">
            <a:extLst>
              <a:ext uri="{FF2B5EF4-FFF2-40B4-BE49-F238E27FC236}">
                <a16:creationId xmlns:a16="http://schemas.microsoft.com/office/drawing/2014/main" id="{1B3251D1-E7F9-88DF-0EBE-7911E5ED8E86}"/>
              </a:ext>
            </a:extLst>
          </p:cNvPr>
          <p:cNvGrpSpPr/>
          <p:nvPr userDrawn="1"/>
        </p:nvGrpSpPr>
        <p:grpSpPr>
          <a:xfrm>
            <a:off x="4631323" y="1350011"/>
            <a:ext cx="2133572" cy="766099"/>
            <a:chOff x="4631323" y="1350011"/>
            <a:chExt cx="2133572" cy="766099"/>
          </a:xfrm>
        </p:grpSpPr>
        <p:sp>
          <p:nvSpPr>
            <p:cNvPr id="127" name="TextBox 126">
              <a:hlinkClick r:id="rId12" action="ppaction://hlinksldjump"/>
              <a:extLst>
                <a:ext uri="{FF2B5EF4-FFF2-40B4-BE49-F238E27FC236}">
                  <a16:creationId xmlns:a16="http://schemas.microsoft.com/office/drawing/2014/main" id="{6C492DB6-969B-E165-82A1-473F5FF5DAD8}"/>
                </a:ext>
              </a:extLst>
            </p:cNvPr>
            <p:cNvSpPr txBox="1"/>
            <p:nvPr/>
          </p:nvSpPr>
          <p:spPr>
            <a:xfrm flipH="1">
              <a:off x="4631323" y="1659580"/>
              <a:ext cx="1250879" cy="156148"/>
            </a:xfrm>
            <a:prstGeom prst="rect">
              <a:avLst/>
            </a:prstGeom>
            <a:noFill/>
          </p:spPr>
          <p:txBody>
            <a:bodyPr wrap="square" lIns="0" tIns="0" rIns="0" bIns="0" rtlCol="0" anchor="ctr">
              <a:spAutoFit/>
            </a:bodyPr>
            <a:lstStyle/>
            <a:p>
              <a:pPr marL="0" marR="0" lvl="0" indent="0" algn="r" defTabSz="1218895" eaLnBrk="1" fontAlgn="auto" latinLnBrk="0" hangingPunct="1">
                <a:lnSpc>
                  <a:spcPct val="100000"/>
                </a:lnSpc>
                <a:spcBef>
                  <a:spcPts val="0"/>
                </a:spcBef>
                <a:spcAft>
                  <a:spcPts val="0"/>
                </a:spcAft>
                <a:buClrTx/>
                <a:buSzTx/>
                <a:buFontTx/>
                <a:buNone/>
                <a:tabLst/>
                <a:defRPr/>
              </a:pP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Driver safety</a:t>
              </a:r>
            </a:p>
          </p:txBody>
        </p:sp>
        <p:grpSp>
          <p:nvGrpSpPr>
            <p:cNvPr id="128" name="Driver Saftety Open">
              <a:extLst>
                <a:ext uri="{FF2B5EF4-FFF2-40B4-BE49-F238E27FC236}">
                  <a16:creationId xmlns:a16="http://schemas.microsoft.com/office/drawing/2014/main" id="{8A88F854-0190-66E1-9F4D-AAAD17436B01}"/>
                </a:ext>
              </a:extLst>
            </p:cNvPr>
            <p:cNvGrpSpPr/>
            <p:nvPr/>
          </p:nvGrpSpPr>
          <p:grpSpPr>
            <a:xfrm>
              <a:off x="5998796" y="1350011"/>
              <a:ext cx="766099" cy="766099"/>
              <a:chOff x="5998796" y="1350011"/>
              <a:chExt cx="766099" cy="766099"/>
            </a:xfrm>
          </p:grpSpPr>
          <p:sp>
            <p:nvSpPr>
              <p:cNvPr id="129" name="Teardrop 41">
                <a:hlinkClick r:id="rId12" action="ppaction://hlinksldjump"/>
                <a:extLst>
                  <a:ext uri="{FF2B5EF4-FFF2-40B4-BE49-F238E27FC236}">
                    <a16:creationId xmlns:a16="http://schemas.microsoft.com/office/drawing/2014/main" id="{90EA2DBE-FED9-E7EF-D5AE-82C9DDF98452}"/>
                  </a:ext>
                </a:extLst>
              </p:cNvPr>
              <p:cNvSpPr/>
              <p:nvPr/>
            </p:nvSpPr>
            <p:spPr>
              <a:xfrm rot="4859875">
                <a:off x="5998796" y="1350011"/>
                <a:ext cx="766099" cy="766099"/>
              </a:xfrm>
              <a:prstGeom prst="ellipse">
                <a:avLst/>
              </a:prstGeom>
              <a:solidFill>
                <a:srgbClr val="00A664"/>
              </a:solidFill>
              <a:ln w="12700" cap="flat" cmpd="sng" algn="ctr">
                <a:no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130" name="Graphic 129">
                <a:hlinkClick r:id="rId12" action="ppaction://hlinksldjump"/>
                <a:extLst>
                  <a:ext uri="{FF2B5EF4-FFF2-40B4-BE49-F238E27FC236}">
                    <a16:creationId xmlns:a16="http://schemas.microsoft.com/office/drawing/2014/main" id="{5796E7DE-C4DC-922B-9BE9-F2EC7F586AB1}"/>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6186764" y="1518352"/>
                <a:ext cx="387289" cy="387289"/>
              </a:xfrm>
              <a:prstGeom prst="rect">
                <a:avLst/>
              </a:prstGeom>
            </p:spPr>
          </p:pic>
        </p:grpSp>
      </p:grpSp>
      <p:grpSp>
        <p:nvGrpSpPr>
          <p:cNvPr id="131" name="Group 130">
            <a:extLst>
              <a:ext uri="{FF2B5EF4-FFF2-40B4-BE49-F238E27FC236}">
                <a16:creationId xmlns:a16="http://schemas.microsoft.com/office/drawing/2014/main" id="{AEF34CFC-DE52-4AC4-0DCC-85DC603ACAE3}"/>
              </a:ext>
            </a:extLst>
          </p:cNvPr>
          <p:cNvGrpSpPr/>
          <p:nvPr userDrawn="1"/>
        </p:nvGrpSpPr>
        <p:grpSpPr>
          <a:xfrm>
            <a:off x="5636910" y="582522"/>
            <a:ext cx="2152036" cy="766099"/>
            <a:chOff x="5636910" y="582522"/>
            <a:chExt cx="2152036" cy="766099"/>
          </a:xfrm>
        </p:grpSpPr>
        <p:sp>
          <p:nvSpPr>
            <p:cNvPr id="132" name="TextBox 131">
              <a:hlinkClick r:id="rId19" action="ppaction://hlinksldjump"/>
              <a:extLst>
                <a:ext uri="{FF2B5EF4-FFF2-40B4-BE49-F238E27FC236}">
                  <a16:creationId xmlns:a16="http://schemas.microsoft.com/office/drawing/2014/main" id="{A90A7A33-1567-7CD0-0E2A-C640B95A4254}"/>
                </a:ext>
              </a:extLst>
            </p:cNvPr>
            <p:cNvSpPr txBox="1"/>
            <p:nvPr/>
          </p:nvSpPr>
          <p:spPr>
            <a:xfrm flipH="1">
              <a:off x="5636910" y="844354"/>
              <a:ext cx="1250879" cy="156148"/>
            </a:xfrm>
            <a:prstGeom prst="rect">
              <a:avLst/>
            </a:prstGeom>
            <a:noFill/>
          </p:spPr>
          <p:txBody>
            <a:bodyPr wrap="square" lIns="0" tIns="0" rIns="0" bIns="0" rtlCol="0" anchor="ctr">
              <a:spAutoFit/>
            </a:bodyPr>
            <a:lstStyle/>
            <a:p>
              <a:pPr marL="0" marR="0" lvl="0" indent="0" algn="r" defTabSz="1218895" eaLnBrk="1" fontAlgn="auto" latinLnBrk="0" hangingPunct="1">
                <a:lnSpc>
                  <a:spcPct val="100000"/>
                </a:lnSpc>
                <a:spcBef>
                  <a:spcPts val="0"/>
                </a:spcBef>
                <a:spcAft>
                  <a:spcPts val="0"/>
                </a:spcAft>
                <a:buClrTx/>
                <a:buSzTx/>
                <a:buFontTx/>
                <a:buNone/>
                <a:tabLst/>
                <a:defRPr/>
              </a:pPr>
              <a:r>
                <a:rPr kumimoji="0" lang="en-US" sz="1066" b="1" i="0" u="none" strike="noStrike" kern="0" cap="all" spc="0" normalizeH="0" baseline="0" noProof="0">
                  <a:ln>
                    <a:noFill/>
                  </a:ln>
                  <a:solidFill>
                    <a:srgbClr val="FFFFFF"/>
                  </a:solidFill>
                  <a:effectLst/>
                  <a:uLnTx/>
                  <a:uFillTx/>
                  <a:latin typeface="Arial" panose="020B0604020202020204" pitchFamily="34" charset="0"/>
                  <a:cs typeface="Arial" panose="020B0604020202020204" pitchFamily="34" charset="0"/>
                </a:rPr>
                <a:t>Vehicle resale</a:t>
              </a:r>
            </a:p>
          </p:txBody>
        </p:sp>
        <p:grpSp>
          <p:nvGrpSpPr>
            <p:cNvPr id="133" name="Vehicle Resale Open">
              <a:extLst>
                <a:ext uri="{FF2B5EF4-FFF2-40B4-BE49-F238E27FC236}">
                  <a16:creationId xmlns:a16="http://schemas.microsoft.com/office/drawing/2014/main" id="{02E5913E-1970-0032-8D9E-53357785C93B}"/>
                </a:ext>
              </a:extLst>
            </p:cNvPr>
            <p:cNvGrpSpPr/>
            <p:nvPr/>
          </p:nvGrpSpPr>
          <p:grpSpPr>
            <a:xfrm>
              <a:off x="7022847" y="582522"/>
              <a:ext cx="766099" cy="766099"/>
              <a:chOff x="7022847" y="582522"/>
              <a:chExt cx="766099" cy="766099"/>
            </a:xfrm>
          </p:grpSpPr>
          <p:sp>
            <p:nvSpPr>
              <p:cNvPr id="134" name="Teardrop 61">
                <a:hlinkClick r:id="rId19" action="ppaction://hlinksldjump"/>
                <a:extLst>
                  <a:ext uri="{FF2B5EF4-FFF2-40B4-BE49-F238E27FC236}">
                    <a16:creationId xmlns:a16="http://schemas.microsoft.com/office/drawing/2014/main" id="{8CD72133-F0AF-D132-FAB2-E885C9044F13}"/>
                  </a:ext>
                </a:extLst>
              </p:cNvPr>
              <p:cNvSpPr/>
              <p:nvPr/>
            </p:nvSpPr>
            <p:spPr>
              <a:xfrm rot="6937746">
                <a:off x="7022847" y="582522"/>
                <a:ext cx="766099" cy="766099"/>
              </a:xfrm>
              <a:prstGeom prst="ellipse">
                <a:avLst/>
              </a:prstGeom>
              <a:solidFill>
                <a:schemeClr val="accent2"/>
              </a:solidFill>
              <a:ln w="12700" cap="flat" cmpd="sng" algn="ctr">
                <a:no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135" name="Graphic 134">
                <a:hlinkClick r:id="rId19" action="ppaction://hlinksldjump"/>
                <a:extLst>
                  <a:ext uri="{FF2B5EF4-FFF2-40B4-BE49-F238E27FC236}">
                    <a16:creationId xmlns:a16="http://schemas.microsoft.com/office/drawing/2014/main" id="{9657302C-D923-3CE9-A558-0CAC2CA1811C}"/>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7211887" y="755935"/>
                <a:ext cx="388018" cy="388018"/>
              </a:xfrm>
              <a:prstGeom prst="rect">
                <a:avLst/>
              </a:prstGeom>
            </p:spPr>
          </p:pic>
        </p:grpSp>
      </p:grpSp>
      <p:pic>
        <p:nvPicPr>
          <p:cNvPr id="136" name="Picture 135" descr="A black and white logo&#10;&#10;Description automatically generated">
            <a:hlinkClick r:id="" action="ppaction://noaction"/>
            <a:extLst>
              <a:ext uri="{FF2B5EF4-FFF2-40B4-BE49-F238E27FC236}">
                <a16:creationId xmlns:a16="http://schemas.microsoft.com/office/drawing/2014/main" id="{19C0B1A5-3D5A-B976-B6D2-CBC729512032}"/>
              </a:ext>
            </a:extLst>
          </p:cNvPr>
          <p:cNvPicPr>
            <a:picLocks noChangeAspect="1"/>
          </p:cNvPicPr>
          <p:nvPr userDrawn="1"/>
        </p:nvPicPr>
        <p:blipFill>
          <a:blip r:embed="rId21"/>
          <a:stretch>
            <a:fillRect/>
          </a:stretch>
        </p:blipFill>
        <p:spPr>
          <a:xfrm>
            <a:off x="7158948" y="3380628"/>
            <a:ext cx="2103150" cy="599892"/>
          </a:xfrm>
          <a:prstGeom prst="rect">
            <a:avLst/>
          </a:prstGeom>
        </p:spPr>
      </p:pic>
      <p:pic>
        <p:nvPicPr>
          <p:cNvPr id="137" name="D1BA6517-BFB3-4562-8ABA-B30EC689CE5A" descr="8472DB1D-3A48-4E17-B393-3E1D6BC26317">
            <a:hlinkClick r:id="rId10" action="ppaction://hlinksldjump"/>
            <a:extLst>
              <a:ext uri="{FF2B5EF4-FFF2-40B4-BE49-F238E27FC236}">
                <a16:creationId xmlns:a16="http://schemas.microsoft.com/office/drawing/2014/main" id="{E46BC241-0317-24F2-0073-E971D52556E2}"/>
              </a:ext>
            </a:extLst>
          </p:cNvPr>
          <p:cNvPicPr>
            <a:picLocks noChangeAspect="1" noChangeArrowheads="1"/>
          </p:cNvPicPr>
          <p:nvPr userDrawn="1"/>
        </p:nvPicPr>
        <p:blipFill rotWithShape="1">
          <a:blip r:embed="rId22" cstate="print">
            <a:extLst>
              <a:ext uri="{28A0092B-C50C-407E-A947-70E740481C1C}">
                <a14:useLocalDpi xmlns:a14="http://schemas.microsoft.com/office/drawing/2010/main" val="0"/>
              </a:ext>
            </a:extLst>
          </a:blip>
          <a:srcRect b="15489"/>
          <a:stretch/>
        </p:blipFill>
        <p:spPr bwMode="auto">
          <a:xfrm>
            <a:off x="7346437" y="1294793"/>
            <a:ext cx="1830387" cy="2079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7239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FBD6DF-B16B-1C98-D2E6-3CF5C03B933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A9D3D5D5-9919-C5F4-D962-AD87282665AD}"/>
              </a:ext>
            </a:extLst>
          </p:cNvPr>
          <p:cNvSpPr/>
          <p:nvPr userDrawn="1"/>
        </p:nvSpPr>
        <p:spPr>
          <a:xfrm>
            <a:off x="0" y="136478"/>
            <a:ext cx="12192000" cy="6721522"/>
          </a:xfrm>
          <a:prstGeom prst="rect">
            <a:avLst/>
          </a:prstGeom>
          <a:gradFill>
            <a:gsLst>
              <a:gs pos="8000">
                <a:srgbClr val="005558"/>
              </a:gs>
              <a:gs pos="28000">
                <a:srgbClr val="04A664">
                  <a:alpha val="76180"/>
                </a:srgbClr>
              </a:gs>
              <a:gs pos="64000">
                <a:srgbClr val="5DBE91">
                  <a:alpha val="0"/>
                </a:srgb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chemeClr val="bg1"/>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Tree>
    <p:extLst>
      <p:ext uri="{BB962C8B-B14F-4D97-AF65-F5344CB8AC3E}">
        <p14:creationId xmlns:p14="http://schemas.microsoft.com/office/powerpoint/2010/main" val="2719231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B6C3C09-3E60-F16D-400A-E8CD92688ED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87589" cy="6858000"/>
          </a:xfrm>
          <a:prstGeom prst="rect">
            <a:avLst/>
          </a:prstGeom>
        </p:spPr>
      </p:pic>
      <p:sp>
        <p:nvSpPr>
          <p:cNvPr id="7" name="Rectangle 6">
            <a:extLst>
              <a:ext uri="{FF2B5EF4-FFF2-40B4-BE49-F238E27FC236}">
                <a16:creationId xmlns:a16="http://schemas.microsoft.com/office/drawing/2014/main" id="{6C963CF5-2D99-ABBB-6FA8-4B29AE0146B8}"/>
              </a:ext>
            </a:extLst>
          </p:cNvPr>
          <p:cNvSpPr/>
          <p:nvPr userDrawn="1"/>
        </p:nvSpPr>
        <p:spPr>
          <a:xfrm>
            <a:off x="0" y="136478"/>
            <a:ext cx="12192000" cy="6721522"/>
          </a:xfrm>
          <a:prstGeom prst="rect">
            <a:avLst/>
          </a:prstGeom>
          <a:gradFill>
            <a:gsLst>
              <a:gs pos="8000">
                <a:srgbClr val="005558"/>
              </a:gs>
              <a:gs pos="28000">
                <a:srgbClr val="04A664">
                  <a:alpha val="76180"/>
                </a:srgbClr>
              </a:gs>
              <a:gs pos="64000">
                <a:srgbClr val="5DBE91">
                  <a:alpha val="0"/>
                </a:srgb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chemeClr val="bg1"/>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Tree>
    <p:extLst>
      <p:ext uri="{BB962C8B-B14F-4D97-AF65-F5344CB8AC3E}">
        <p14:creationId xmlns:p14="http://schemas.microsoft.com/office/powerpoint/2010/main" val="3531447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B71E0CA-4B76-1B68-3BA8-F86A10622E7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7" name="Rectangle 6">
            <a:extLst>
              <a:ext uri="{FF2B5EF4-FFF2-40B4-BE49-F238E27FC236}">
                <a16:creationId xmlns:a16="http://schemas.microsoft.com/office/drawing/2014/main" id="{6C963CF5-2D99-ABBB-6FA8-4B29AE0146B8}"/>
              </a:ext>
            </a:extLst>
          </p:cNvPr>
          <p:cNvSpPr/>
          <p:nvPr userDrawn="1"/>
        </p:nvSpPr>
        <p:spPr>
          <a:xfrm>
            <a:off x="0" y="136478"/>
            <a:ext cx="12192000" cy="6721522"/>
          </a:xfrm>
          <a:prstGeom prst="rect">
            <a:avLst/>
          </a:prstGeom>
          <a:gradFill>
            <a:gsLst>
              <a:gs pos="8000">
                <a:srgbClr val="005558"/>
              </a:gs>
              <a:gs pos="28000">
                <a:srgbClr val="04A664">
                  <a:alpha val="76180"/>
                </a:srgbClr>
              </a:gs>
              <a:gs pos="64000">
                <a:srgbClr val="5DBE91">
                  <a:alpha val="0"/>
                </a:srgbClr>
              </a:gs>
            </a:gsLst>
            <a:lin ang="16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8020126D-7EBE-0E4B-831C-B8B54CA42CFA}"/>
              </a:ext>
            </a:extLst>
          </p:cNvPr>
          <p:cNvSpPr txBox="1"/>
          <p:nvPr userDrawn="1"/>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chemeClr val="bg1"/>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pic>
        <p:nvPicPr>
          <p:cNvPr id="11" name="Graphic 10">
            <a:extLst>
              <a:ext uri="{FF2B5EF4-FFF2-40B4-BE49-F238E27FC236}">
                <a16:creationId xmlns:a16="http://schemas.microsoft.com/office/drawing/2014/main" id="{C3DBB4AF-372D-F233-A8A7-BDA3D4DBC2D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08965" y="5841140"/>
            <a:ext cx="2266240" cy="629511"/>
          </a:xfrm>
          <a:prstGeom prst="rect">
            <a:avLst/>
          </a:prstGeom>
        </p:spPr>
      </p:pic>
      <p:sp>
        <p:nvSpPr>
          <p:cNvPr id="12" name="TextBox 11">
            <a:extLst>
              <a:ext uri="{FF2B5EF4-FFF2-40B4-BE49-F238E27FC236}">
                <a16:creationId xmlns:a16="http://schemas.microsoft.com/office/drawing/2014/main" id="{81396001-9841-ABA9-5746-5362EB28B9BB}"/>
              </a:ext>
            </a:extLst>
          </p:cNvPr>
          <p:cNvSpPr txBox="1"/>
          <p:nvPr userDrawn="1"/>
        </p:nvSpPr>
        <p:spPr>
          <a:xfrm>
            <a:off x="258763" y="6261203"/>
            <a:ext cx="4108337" cy="371615"/>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76B759E5-1DBE-22CC-DF5F-6F33E60F22F4}"/>
              </a:ext>
            </a:extLst>
          </p:cNvPr>
          <p:cNvSpPr>
            <a:spLocks noGrp="1"/>
          </p:cNvSpPr>
          <p:nvPr>
            <p:ph type="body" sz="quarter" idx="10" hasCustomPrompt="1"/>
          </p:nvPr>
        </p:nvSpPr>
        <p:spPr>
          <a:xfrm>
            <a:off x="568368" y="4376868"/>
            <a:ext cx="2485537" cy="313932"/>
          </a:xfrm>
        </p:spPr>
        <p:txBody>
          <a:bodyPr wrap="square" anchor="b">
            <a:spAutoFit/>
          </a:bodyPr>
          <a:lstStyle>
            <a:lvl1pPr>
              <a:defRPr kumimoji="0" lang="en-US" sz="1600" b="1" i="0" u="none" strike="noStrike" kern="1200" cap="all" spc="300" normalizeH="0" baseline="0" dirty="0">
                <a:ln>
                  <a:noFill/>
                </a:ln>
                <a:solidFill>
                  <a:srgbClr val="F2EFEE"/>
                </a:solidFill>
                <a:effectLst/>
                <a:uLnTx/>
                <a:uFillTx/>
                <a:latin typeface="Arial" panose="020B0604020202020204" pitchFamily="34" charset="0"/>
                <a:ea typeface="+mn-ea"/>
                <a:cs typeface="Arial" panose="020B0604020202020204" pitchFamily="34" charset="0"/>
              </a:defRPr>
            </a:lvl1pPr>
          </a:lstStyle>
          <a:p>
            <a:pPr lvl="0"/>
            <a:r>
              <a:rPr lang="en-US"/>
              <a:t>[DATE]</a:t>
            </a:r>
          </a:p>
        </p:txBody>
      </p:sp>
      <p:sp>
        <p:nvSpPr>
          <p:cNvPr id="22" name="Text Placeholder 21">
            <a:extLst>
              <a:ext uri="{FF2B5EF4-FFF2-40B4-BE49-F238E27FC236}">
                <a16:creationId xmlns:a16="http://schemas.microsoft.com/office/drawing/2014/main" id="{C0CF5BFA-E8C0-B6FB-24E7-7A23C04D7F86}"/>
              </a:ext>
            </a:extLst>
          </p:cNvPr>
          <p:cNvSpPr>
            <a:spLocks noGrp="1"/>
          </p:cNvSpPr>
          <p:nvPr>
            <p:ph type="body" sz="quarter" idx="12" hasCustomPrompt="1"/>
          </p:nvPr>
        </p:nvSpPr>
        <p:spPr>
          <a:xfrm>
            <a:off x="533199" y="4806435"/>
            <a:ext cx="8388063" cy="1311128"/>
          </a:xfrm>
        </p:spPr>
        <p:txBody>
          <a:bodyPr wrap="square">
            <a:spAutoFit/>
          </a:bodyPr>
          <a:lstStyle>
            <a:lvl1pPr>
              <a:defRPr kumimoji="0" lang="en-US" sz="4400" b="1" i="0" u="none" strike="noStrike" kern="1200" cap="all" spc="300" normalizeH="0" baseline="0" dirty="0">
                <a:ln>
                  <a:noFill/>
                </a:ln>
                <a:solidFill>
                  <a:schemeClr val="bg1"/>
                </a:solidFill>
                <a:effectLst/>
                <a:uLnTx/>
                <a:uFillTx/>
                <a:latin typeface="Arial" panose="020B0604020202020204" pitchFamily="34" charset="0"/>
                <a:ea typeface="DIN Condensed" panose="020B0606040000020204" pitchFamily="34" charset="77"/>
                <a:cs typeface="Arial" panose="020B0604020202020204" pitchFamily="34" charset="0"/>
              </a:defRPr>
            </a:lvl1pPr>
            <a:lvl2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2pPr>
            <a:lvl3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3pPr>
            <a:lvl4pPr>
              <a:defRPr lang="en-US" sz="2600" i="1" kern="1200" spc="300" dirty="0" smtClean="0">
                <a:solidFill>
                  <a:schemeClr val="bg1"/>
                </a:solidFill>
                <a:latin typeface="Arial" panose="020B0604020202020204" pitchFamily="34" charset="0"/>
                <a:ea typeface="DIN Condensed" panose="020B0606040000020204" pitchFamily="34" charset="77"/>
                <a:cs typeface="Arial" panose="020B0604020202020204" pitchFamily="34" charset="0"/>
              </a:defRPr>
            </a:lvl4pPr>
            <a:lvl5pPr>
              <a:defRPr lang="en-US" sz="2600" i="1" kern="1200" spc="300" dirty="0">
                <a:solidFill>
                  <a:schemeClr val="bg1"/>
                </a:solidFill>
                <a:latin typeface="Arial" panose="020B0604020202020204" pitchFamily="34" charset="0"/>
                <a:ea typeface="DIN Condensed" panose="020B0606040000020204" pitchFamily="34" charset="77"/>
                <a:cs typeface="Arial" panose="020B0604020202020204" pitchFamily="34" charset="0"/>
              </a:defRPr>
            </a:lvl5pPr>
          </a:lstStyle>
          <a:p>
            <a:pPr lvl="0"/>
            <a:r>
              <a:rPr lang="en-US"/>
              <a:t>Click to edit </a:t>
            </a:r>
            <a:br>
              <a:rPr lang="en-US"/>
            </a:br>
            <a:r>
              <a:rPr lang="en-US"/>
              <a:t>master text styles</a:t>
            </a:r>
          </a:p>
        </p:txBody>
      </p:sp>
    </p:spTree>
    <p:extLst>
      <p:ext uri="{BB962C8B-B14F-4D97-AF65-F5344CB8AC3E}">
        <p14:creationId xmlns:p14="http://schemas.microsoft.com/office/powerpoint/2010/main" val="2315251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A929A1-B8AA-C54B-8838-A3CB0CAB875C}"/>
              </a:ext>
            </a:extLst>
          </p:cNvPr>
          <p:cNvSpPr>
            <a:spLocks noGrp="1"/>
          </p:cNvSpPr>
          <p:nvPr>
            <p:ph idx="1"/>
          </p:nvPr>
        </p:nvSpPr>
        <p:spPr>
          <a:xfrm>
            <a:off x="510854" y="925513"/>
            <a:ext cx="11106085" cy="341632"/>
          </a:xfrm>
          <a:prstGeom prst="rect">
            <a:avLst/>
          </a:prstGeom>
        </p:spPr>
        <p:txBody>
          <a:bodyPr/>
          <a:lstStyle/>
          <a:p>
            <a:pPr lvl="0"/>
            <a:r>
              <a:rPr lang="en-US"/>
              <a:t>Click to edit Master text styles</a:t>
            </a:r>
          </a:p>
        </p:txBody>
      </p:sp>
      <p:sp>
        <p:nvSpPr>
          <p:cNvPr id="4" name="Title Placeholder 1">
            <a:extLst>
              <a:ext uri="{FF2B5EF4-FFF2-40B4-BE49-F238E27FC236}">
                <a16:creationId xmlns:a16="http://schemas.microsoft.com/office/drawing/2014/main" id="{D06C1F68-51FB-339F-EF06-0313FEC17CAB}"/>
              </a:ext>
            </a:extLst>
          </p:cNvPr>
          <p:cNvSpPr>
            <a:spLocks noGrp="1"/>
          </p:cNvSpPr>
          <p:nvPr>
            <p:ph type="title" hasCustomPrompt="1"/>
          </p:nvPr>
        </p:nvSpPr>
        <p:spPr>
          <a:xfrm>
            <a:off x="510854" y="481693"/>
            <a:ext cx="11106085" cy="632357"/>
          </a:xfrm>
          <a:prstGeom prst="rect">
            <a:avLst/>
          </a:prstGeom>
        </p:spPr>
        <p:txBody>
          <a:bodyPr vert="horz" lIns="91440" tIns="45720" rIns="91440" bIns="45720" rtlCol="0" anchor="t">
            <a:noAutofit/>
          </a:bodyPr>
          <a:lstStyle>
            <a:lvl1pPr>
              <a:lnSpc>
                <a:spcPct val="90000"/>
              </a:lnSpc>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p>
        </p:txBody>
      </p:sp>
    </p:spTree>
    <p:extLst>
      <p:ext uri="{BB962C8B-B14F-4D97-AF65-F5344CB8AC3E}">
        <p14:creationId xmlns:p14="http://schemas.microsoft.com/office/powerpoint/2010/main" val="577090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image" Target="../media/image1.png"/><Relationship Id="rId5" Type="http://schemas.openxmlformats.org/officeDocument/2006/relationships/slideLayout" Target="../slideLayouts/slideLayout50.xml"/><Relationship Id="rId10" Type="http://schemas.openxmlformats.org/officeDocument/2006/relationships/theme" Target="../theme/theme2.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6.xml"/><Relationship Id="rId1" Type="http://schemas.openxmlformats.org/officeDocument/2006/relationships/slideLayout" Target="../slideLayouts/slideLayout55.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4DDFEA7-446B-6E2C-11BA-B16EE2430F3D}"/>
              </a:ext>
            </a:extLst>
          </p:cNvPr>
          <p:cNvSpPr txBox="1"/>
          <p:nvPr/>
        </p:nvSpPr>
        <p:spPr>
          <a:xfrm>
            <a:off x="4149511" y="6261199"/>
            <a:ext cx="3892979" cy="371615"/>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rgbClr val="F2EFEE">
                    <a:lumMod val="75000"/>
                  </a:srgbClr>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F274562F-23C7-8E22-E3AB-5DD301E43AE1}"/>
              </a:ext>
            </a:extLst>
          </p:cNvPr>
          <p:cNvSpPr txBox="1"/>
          <p:nvPr/>
        </p:nvSpPr>
        <p:spPr>
          <a:xfrm>
            <a:off x="258763" y="6261203"/>
            <a:ext cx="4108337" cy="371615"/>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7DA5BCFB-AC3C-1505-08E1-A56559D85D71}"/>
              </a:ext>
            </a:extLst>
          </p:cNvPr>
          <p:cNvCxnSpPr>
            <a:cxnSpLocks/>
          </p:cNvCxnSpPr>
          <p:nvPr/>
        </p:nvCxnSpPr>
        <p:spPr>
          <a:xfrm>
            <a:off x="320357" y="6076492"/>
            <a:ext cx="11612880" cy="0"/>
          </a:xfrm>
          <a:prstGeom prst="line">
            <a:avLst/>
          </a:prstGeom>
          <a:noFill/>
          <a:ln w="6350" cap="flat" cmpd="sng" algn="ctr">
            <a:solidFill>
              <a:srgbClr val="F2EFEE">
                <a:lumMod val="65000"/>
              </a:srgbClr>
            </a:solidFill>
            <a:prstDash val="solid"/>
            <a:miter lim="800000"/>
          </a:ln>
          <a:effectLst/>
        </p:spPr>
      </p:cxnSp>
      <p:pic>
        <p:nvPicPr>
          <p:cNvPr id="16" name="Picture 15">
            <a:extLst>
              <a:ext uri="{FF2B5EF4-FFF2-40B4-BE49-F238E27FC236}">
                <a16:creationId xmlns:a16="http://schemas.microsoft.com/office/drawing/2014/main" id="{3F34A1FD-7400-27B7-6A05-22CBFA2D8014}"/>
              </a:ext>
            </a:extLst>
          </p:cNvPr>
          <p:cNvPicPr>
            <a:picLocks noChangeAspect="1"/>
          </p:cNvPicPr>
          <p:nvPr/>
        </p:nvPicPr>
        <p:blipFill>
          <a:blip r:embed="rId47" cstate="print">
            <a:extLst>
              <a:ext uri="{28A0092B-C50C-407E-A947-70E740481C1C}">
                <a14:useLocalDpi xmlns:a14="http://schemas.microsoft.com/office/drawing/2010/main" val="0"/>
              </a:ext>
            </a:extLst>
          </a:blip>
          <a:srcRect/>
          <a:stretch/>
        </p:blipFill>
        <p:spPr>
          <a:xfrm>
            <a:off x="10491024" y="6188322"/>
            <a:ext cx="1442213" cy="480737"/>
          </a:xfrm>
          <a:prstGeom prst="rect">
            <a:avLst/>
          </a:prstGeom>
        </p:spPr>
      </p:pic>
      <p:sp>
        <p:nvSpPr>
          <p:cNvPr id="13" name="Title Placeholder 1">
            <a:extLst>
              <a:ext uri="{FF2B5EF4-FFF2-40B4-BE49-F238E27FC236}">
                <a16:creationId xmlns:a16="http://schemas.microsoft.com/office/drawing/2014/main" id="{80041A22-F0C0-E0C6-722C-0935345BCA92}"/>
              </a:ext>
            </a:extLst>
          </p:cNvPr>
          <p:cNvSpPr>
            <a:spLocks noGrp="1"/>
          </p:cNvSpPr>
          <p:nvPr>
            <p:ph type="title"/>
          </p:nvPr>
        </p:nvSpPr>
        <p:spPr>
          <a:xfrm>
            <a:off x="510854" y="481693"/>
            <a:ext cx="11106085" cy="632357"/>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p>
        </p:txBody>
      </p:sp>
      <p:sp>
        <p:nvSpPr>
          <p:cNvPr id="14" name="Text Placeholder 2">
            <a:extLst>
              <a:ext uri="{FF2B5EF4-FFF2-40B4-BE49-F238E27FC236}">
                <a16:creationId xmlns:a16="http://schemas.microsoft.com/office/drawing/2014/main" id="{F2A0B246-F947-F6B1-4FF4-EF62BB1F870E}"/>
              </a:ext>
            </a:extLst>
          </p:cNvPr>
          <p:cNvSpPr>
            <a:spLocks noGrp="1"/>
          </p:cNvSpPr>
          <p:nvPr>
            <p:ph type="body" idx="1"/>
          </p:nvPr>
        </p:nvSpPr>
        <p:spPr>
          <a:xfrm>
            <a:off x="510854" y="925513"/>
            <a:ext cx="11106085" cy="341632"/>
          </a:xfrm>
          <a:prstGeom prst="rect">
            <a:avLst/>
          </a:prstGeom>
        </p:spPr>
        <p:txBody>
          <a:bodyPr vert="horz" lIns="91440" tIns="45720" rIns="91440" bIns="45720" rtlCol="0">
            <a:noAutofit/>
          </a:bodyPr>
          <a:lstStyle/>
          <a:p>
            <a:pPr lvl="0"/>
            <a:r>
              <a:rPr lang="en-US"/>
              <a:t>Click to edit Master text styles</a:t>
            </a:r>
          </a:p>
        </p:txBody>
      </p:sp>
    </p:spTree>
    <p:extLst>
      <p:ext uri="{BB962C8B-B14F-4D97-AF65-F5344CB8AC3E}">
        <p14:creationId xmlns:p14="http://schemas.microsoft.com/office/powerpoint/2010/main" val="279478963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688" r:id="rId25"/>
    <p:sldLayoutId id="2147483689" r:id="rId26"/>
    <p:sldLayoutId id="2147483690" r:id="rId27"/>
    <p:sldLayoutId id="2147483815" r:id="rId28"/>
    <p:sldLayoutId id="2147483816" r:id="rId29"/>
    <p:sldLayoutId id="2147483817" r:id="rId30"/>
    <p:sldLayoutId id="2147483818" r:id="rId31"/>
    <p:sldLayoutId id="2147483819" r:id="rId32"/>
    <p:sldLayoutId id="2147483820" r:id="rId33"/>
    <p:sldLayoutId id="2147483821" r:id="rId34"/>
    <p:sldLayoutId id="2147483822" r:id="rId35"/>
    <p:sldLayoutId id="2147483834" r:id="rId36"/>
    <p:sldLayoutId id="2147483835" r:id="rId37"/>
    <p:sldLayoutId id="2147483836" r:id="rId38"/>
    <p:sldLayoutId id="2147483838" r:id="rId39"/>
    <p:sldLayoutId id="2147483839" r:id="rId40"/>
    <p:sldLayoutId id="2147483840" r:id="rId41"/>
    <p:sldLayoutId id="2147483885" r:id="rId42"/>
    <p:sldLayoutId id="2147483886" r:id="rId43"/>
    <p:sldLayoutId id="2147483887" r:id="rId44"/>
    <p:sldLayoutId id="2147483888" r:id="rId4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126" rtl="0" eaLnBrk="1" latinLnBrk="0" hangingPunct="1">
        <a:lnSpc>
          <a:spcPct val="90000"/>
        </a:lnSpc>
        <a:spcBef>
          <a:spcPct val="0"/>
        </a:spcBef>
        <a:buNone/>
        <a:defRPr kumimoji="0" lang="en-US" sz="2800" b="1" i="0" u="none" strike="noStrike" kern="1200" cap="all" spc="100" normalizeH="0" baseline="0" dirty="0">
          <a:ln>
            <a:noFill/>
          </a:ln>
          <a:solidFill>
            <a:srgbClr val="04A664"/>
          </a:solidFill>
          <a:effectLst/>
          <a:uLnTx/>
          <a:uFillTx/>
          <a:latin typeface="Arial" panose="020B0604020202020204" pitchFamily="34" charset="0"/>
          <a:ea typeface="+mj-ea"/>
          <a:cs typeface="Arial" panose="020B0604020202020204" pitchFamily="34" charset="0"/>
        </a:defRPr>
      </a:lvl1pPr>
    </p:titleStyle>
    <p:bodyStyle>
      <a:lvl1pPr marL="0" indent="0" algn="l" defTabSz="914126" rtl="0" eaLnBrk="1" latinLnBrk="0" hangingPunct="1">
        <a:lnSpc>
          <a:spcPct val="90000"/>
        </a:lnSpc>
        <a:spcBef>
          <a:spcPts val="1000"/>
        </a:spcBef>
        <a:buFont typeface="Arial" panose="020B0604020202020204" pitchFamily="34" charset="0"/>
        <a:buNone/>
        <a:defRPr kumimoji="0" lang="en-US" sz="16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1pPr>
      <a:lvl2pPr marL="457063"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2pPr>
      <a:lvl3pPr marL="914126"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3pPr>
      <a:lvl4pPr marL="1371189"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4pPr>
      <a:lvl5pPr marL="1828252"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4DDFEA7-446B-6E2C-11BA-B16EE2430F3D}"/>
              </a:ext>
            </a:extLst>
          </p:cNvPr>
          <p:cNvSpPr txBox="1"/>
          <p:nvPr/>
        </p:nvSpPr>
        <p:spPr>
          <a:xfrm>
            <a:off x="4149511" y="6261199"/>
            <a:ext cx="3892979" cy="371615"/>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rgbClr val="F2EFEE">
                    <a:lumMod val="75000"/>
                  </a:srgbClr>
                </a:solidFill>
                <a:effectLst/>
                <a:uLnTx/>
                <a:uFillTx/>
                <a:latin typeface="Arial" panose="020B0604020202020204" pitchFamily="34" charset="0"/>
                <a:ea typeface="+mn-ea"/>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rgbClr val="F2EFEE">
                    <a:lumMod val="75000"/>
                  </a:srgbClr>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rgbClr val="F2EFEE">
                    <a:lumMod val="75000"/>
                  </a:srgbClr>
                </a:solidFill>
                <a:effectLst/>
                <a:uLnTx/>
                <a:uFillTx/>
                <a:latin typeface="Arial" panose="020B0604020202020204" pitchFamily="34" charset="0"/>
                <a:ea typeface="+mn-ea"/>
                <a:cs typeface="Arial" panose="020B0604020202020204" pitchFamily="34" charset="0"/>
              </a:rPr>
              <a:t> Enterprise Fleet Management, Inc.</a:t>
            </a:r>
            <a:endParaRPr kumimoji="0" lang="en-US" sz="1100" b="1" i="0" u="none" strike="noStrike" kern="0" cap="none" spc="0" normalizeH="0" baseline="0" noProof="0">
              <a:ln>
                <a:noFill/>
              </a:ln>
              <a:solidFill>
                <a:srgbClr val="F2EFEE">
                  <a:lumMod val="75000"/>
                </a:srgbClr>
              </a:solidFill>
              <a:effectLst/>
              <a:uLnTx/>
              <a:uFillTx/>
              <a:latin typeface="Arial" panose="020B0604020202020204" pitchFamily="34" charset="0"/>
              <a:ea typeface="+mn-ea"/>
              <a:cs typeface="Arial" panose="020B0604020202020204" pitchFamily="34" charset="0"/>
            </a:endParaRPr>
          </a:p>
        </p:txBody>
      </p:sp>
      <p:sp>
        <p:nvSpPr>
          <p:cNvPr id="11" name="TextBox 10">
            <a:extLst>
              <a:ext uri="{FF2B5EF4-FFF2-40B4-BE49-F238E27FC236}">
                <a16:creationId xmlns:a16="http://schemas.microsoft.com/office/drawing/2014/main" id="{F274562F-23C7-8E22-E3AB-5DD301E43AE1}"/>
              </a:ext>
            </a:extLst>
          </p:cNvPr>
          <p:cNvSpPr txBox="1"/>
          <p:nvPr/>
        </p:nvSpPr>
        <p:spPr>
          <a:xfrm>
            <a:off x="258763" y="6261203"/>
            <a:ext cx="4108337" cy="371615"/>
          </a:xfrm>
          <a:prstGeom prst="rect">
            <a:avLst/>
          </a:prstGeom>
          <a:noFill/>
        </p:spPr>
        <p:txBody>
          <a:bodyPr wrap="square" rtlCol="0" anchor="ctr">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rgbClr val="F2EFEE">
                    <a:lumMod val="75000"/>
                  </a:srgbClr>
                </a:solidFill>
                <a:effectLst/>
                <a:uLnTx/>
                <a:uFillTx/>
                <a:latin typeface="Arial" panose="020B0604020202020204" pitchFamily="34" charset="0"/>
                <a:ea typeface="+mn-ea"/>
                <a:cs typeface="Arial" panose="020B0604020202020204" pitchFamily="34" charset="0"/>
              </a:rPr>
              <a:t>CONFIDENTIAL AND PROPRIETARY</a:t>
            </a:r>
            <a:endParaRPr kumimoji="0" lang="en-US" sz="1100" b="0" i="0" u="none" strike="noStrike" kern="0" cap="none" spc="100" normalizeH="0" baseline="0" noProof="0">
              <a:ln>
                <a:noFill/>
              </a:ln>
              <a:solidFill>
                <a:srgbClr val="F2EFEE">
                  <a:lumMod val="75000"/>
                </a:srgbClr>
              </a:solidFill>
              <a:effectLst/>
              <a:uLnTx/>
              <a:uFillTx/>
              <a:latin typeface="Arial" panose="020B0604020202020204" pitchFamily="34" charset="0"/>
              <a:ea typeface="+mn-ea"/>
              <a:cs typeface="Arial" panose="020B0604020202020204" pitchFamily="34" charset="0"/>
            </a:endParaRPr>
          </a:p>
        </p:txBody>
      </p:sp>
      <p:cxnSp>
        <p:nvCxnSpPr>
          <p:cNvPr id="12" name="Straight Connector 11">
            <a:extLst>
              <a:ext uri="{FF2B5EF4-FFF2-40B4-BE49-F238E27FC236}">
                <a16:creationId xmlns:a16="http://schemas.microsoft.com/office/drawing/2014/main" id="{7DA5BCFB-AC3C-1505-08E1-A56559D85D71}"/>
              </a:ext>
            </a:extLst>
          </p:cNvPr>
          <p:cNvCxnSpPr>
            <a:cxnSpLocks/>
          </p:cNvCxnSpPr>
          <p:nvPr/>
        </p:nvCxnSpPr>
        <p:spPr>
          <a:xfrm>
            <a:off x="320357" y="6076492"/>
            <a:ext cx="11612880" cy="0"/>
          </a:xfrm>
          <a:prstGeom prst="line">
            <a:avLst/>
          </a:prstGeom>
          <a:noFill/>
          <a:ln w="6350" cap="flat" cmpd="sng" algn="ctr">
            <a:solidFill>
              <a:srgbClr val="F2EFEE">
                <a:lumMod val="65000"/>
              </a:srgbClr>
            </a:solidFill>
            <a:prstDash val="solid"/>
            <a:miter lim="800000"/>
          </a:ln>
          <a:effectLst/>
        </p:spPr>
      </p:cxnSp>
      <p:pic>
        <p:nvPicPr>
          <p:cNvPr id="16" name="Picture 15">
            <a:extLst>
              <a:ext uri="{FF2B5EF4-FFF2-40B4-BE49-F238E27FC236}">
                <a16:creationId xmlns:a16="http://schemas.microsoft.com/office/drawing/2014/main" id="{3F34A1FD-7400-27B7-6A05-22CBFA2D8014}"/>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10491024" y="6188322"/>
            <a:ext cx="1442213" cy="480737"/>
          </a:xfrm>
          <a:prstGeom prst="rect">
            <a:avLst/>
          </a:prstGeom>
        </p:spPr>
      </p:pic>
      <p:sp>
        <p:nvSpPr>
          <p:cNvPr id="13" name="Title Placeholder 1">
            <a:extLst>
              <a:ext uri="{FF2B5EF4-FFF2-40B4-BE49-F238E27FC236}">
                <a16:creationId xmlns:a16="http://schemas.microsoft.com/office/drawing/2014/main" id="{80041A22-F0C0-E0C6-722C-0935345BCA92}"/>
              </a:ext>
            </a:extLst>
          </p:cNvPr>
          <p:cNvSpPr>
            <a:spLocks noGrp="1"/>
          </p:cNvSpPr>
          <p:nvPr>
            <p:ph type="title"/>
          </p:nvPr>
        </p:nvSpPr>
        <p:spPr>
          <a:xfrm>
            <a:off x="510854" y="481693"/>
            <a:ext cx="11106085" cy="632357"/>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p>
        </p:txBody>
      </p:sp>
      <p:sp>
        <p:nvSpPr>
          <p:cNvPr id="14" name="Text Placeholder 2">
            <a:extLst>
              <a:ext uri="{FF2B5EF4-FFF2-40B4-BE49-F238E27FC236}">
                <a16:creationId xmlns:a16="http://schemas.microsoft.com/office/drawing/2014/main" id="{F2A0B246-F947-F6B1-4FF4-EF62BB1F870E}"/>
              </a:ext>
            </a:extLst>
          </p:cNvPr>
          <p:cNvSpPr>
            <a:spLocks noGrp="1"/>
          </p:cNvSpPr>
          <p:nvPr>
            <p:ph type="body" idx="1"/>
          </p:nvPr>
        </p:nvSpPr>
        <p:spPr>
          <a:xfrm>
            <a:off x="510854" y="925513"/>
            <a:ext cx="11106085" cy="341632"/>
          </a:xfrm>
          <a:prstGeom prst="rect">
            <a:avLst/>
          </a:prstGeom>
        </p:spPr>
        <p:txBody>
          <a:bodyPr vert="horz" lIns="91440" tIns="45720" rIns="91440" bIns="45720" rtlCol="0">
            <a:noAutofit/>
          </a:bodyPr>
          <a:lstStyle/>
          <a:p>
            <a:pPr lvl="0"/>
            <a:r>
              <a:rPr lang="en-US"/>
              <a:t>Click to edit Master text styles</a:t>
            </a:r>
          </a:p>
        </p:txBody>
      </p:sp>
    </p:spTree>
    <p:extLst>
      <p:ext uri="{BB962C8B-B14F-4D97-AF65-F5344CB8AC3E}">
        <p14:creationId xmlns:p14="http://schemas.microsoft.com/office/powerpoint/2010/main" val="2587188508"/>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126" rtl="0" eaLnBrk="1" latinLnBrk="0" hangingPunct="1">
        <a:lnSpc>
          <a:spcPct val="90000"/>
        </a:lnSpc>
        <a:spcBef>
          <a:spcPct val="0"/>
        </a:spcBef>
        <a:buNone/>
        <a:defRPr kumimoji="0" lang="en-US" sz="2800" b="1" i="0" u="none" strike="noStrike" kern="1200" cap="all" spc="100" normalizeH="0" baseline="0" dirty="0">
          <a:ln>
            <a:noFill/>
          </a:ln>
          <a:solidFill>
            <a:srgbClr val="04A664"/>
          </a:solidFill>
          <a:effectLst/>
          <a:uLnTx/>
          <a:uFillTx/>
          <a:latin typeface="Arial" panose="020B0604020202020204" pitchFamily="34" charset="0"/>
          <a:ea typeface="+mj-ea"/>
          <a:cs typeface="Arial" panose="020B0604020202020204" pitchFamily="34" charset="0"/>
        </a:defRPr>
      </a:lvl1pPr>
    </p:titleStyle>
    <p:bodyStyle>
      <a:lvl1pPr marL="0" indent="0" algn="l" defTabSz="914126" rtl="0" eaLnBrk="1" latinLnBrk="0" hangingPunct="1">
        <a:lnSpc>
          <a:spcPct val="90000"/>
        </a:lnSpc>
        <a:spcBef>
          <a:spcPts val="1000"/>
        </a:spcBef>
        <a:buFont typeface="Arial" panose="020B0604020202020204" pitchFamily="34" charset="0"/>
        <a:buNone/>
        <a:defRPr kumimoji="0" lang="en-US" sz="16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1pPr>
      <a:lvl2pPr marL="457063"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2pPr>
      <a:lvl3pPr marL="914126"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3pPr>
      <a:lvl4pPr marL="1371189"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4pPr>
      <a:lvl5pPr marL="1828252"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207F5BA-8B96-B228-58C7-1A2E6BDC8529}"/>
              </a:ext>
            </a:extLst>
          </p:cNvPr>
          <p:cNvGrpSpPr/>
          <p:nvPr/>
        </p:nvGrpSpPr>
        <p:grpSpPr>
          <a:xfrm>
            <a:off x="258763" y="6076498"/>
            <a:ext cx="11674474" cy="556320"/>
            <a:chOff x="516777" y="5970494"/>
            <a:chExt cx="11674474" cy="556319"/>
          </a:xfrm>
        </p:grpSpPr>
        <p:sp>
          <p:nvSpPr>
            <p:cNvPr id="10" name="TextBox 9">
              <a:extLst>
                <a:ext uri="{FF2B5EF4-FFF2-40B4-BE49-F238E27FC236}">
                  <a16:creationId xmlns:a16="http://schemas.microsoft.com/office/drawing/2014/main" id="{24DDFEA7-446B-6E2C-11BA-B16EE2430F3D}"/>
                </a:ext>
              </a:extLst>
            </p:cNvPr>
            <p:cNvSpPr txBox="1"/>
            <p:nvPr/>
          </p:nvSpPr>
          <p:spPr>
            <a:xfrm>
              <a:off x="578372" y="6155199"/>
              <a:ext cx="11107123" cy="371614"/>
            </a:xfrm>
            <a:prstGeom prst="rect">
              <a:avLst/>
            </a:prstGeom>
            <a:noFill/>
          </p:spPr>
          <p:txBody>
            <a:bodyPr wrap="square" rtlCol="0" anchor="ctr">
              <a:noAutofit/>
            </a:bodyPr>
            <a:lstStyle/>
            <a:p>
              <a:pPr marL="0" marR="0" lvl="0" indent="0" algn="ctr"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 </a:t>
              </a:r>
              <a:fld id="{962996B3-B969-354A-B7D2-751982DAD3F2}" type="datetimeyyyy">
                <a:rPr kumimoji="0" lang="en-US" sz="700" b="0" i="0" u="none" strike="noStrike" kern="0" cap="none" spc="0" normalizeH="0" baseline="0" noProof="0" smtClean="0">
                  <a:ln>
                    <a:noFill/>
                  </a:ln>
                  <a:solidFill>
                    <a:srgbClr val="F2EFEE">
                      <a:lumMod val="75000"/>
                    </a:srgbClr>
                  </a:solidFill>
                  <a:effectLst/>
                  <a:uLnTx/>
                  <a:uFillTx/>
                  <a:latin typeface="Arial" panose="020B0604020202020204" pitchFamily="34" charset="0"/>
                  <a:cs typeface="Arial" panose="020B0604020202020204" pitchFamily="34" charset="0"/>
                </a:rPr>
                <a:pPr marL="0" marR="0" lvl="0" indent="0" algn="ctr" defTabSz="914400" eaLnBrk="1" fontAlgn="auto" latinLnBrk="0" hangingPunct="1">
                  <a:lnSpc>
                    <a:spcPct val="100000"/>
                  </a:lnSpc>
                  <a:spcBef>
                    <a:spcPts val="0"/>
                  </a:spcBef>
                  <a:spcAft>
                    <a:spcPts val="1600"/>
                  </a:spcAft>
                  <a:buClrTx/>
                  <a:buSzTx/>
                  <a:buFontTx/>
                  <a:buNone/>
                  <a:tabLst/>
                  <a:defRPr/>
                </a:pPr>
                <a:t>2026</a:t>
              </a:fld>
              <a:r>
                <a:rPr kumimoji="0" lang="fr-FR" sz="700" b="0"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 Enterprise Fleet Management, Inc.</a:t>
              </a:r>
              <a:endParaRPr kumimoji="0" lang="en-US" sz="1100" b="1" i="0" u="none" strike="noStrike" kern="0" cap="none" spc="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F274562F-23C7-8E22-E3AB-5DD301E43AE1}"/>
                </a:ext>
              </a:extLst>
            </p:cNvPr>
            <p:cNvSpPr txBox="1"/>
            <p:nvPr/>
          </p:nvSpPr>
          <p:spPr>
            <a:xfrm>
              <a:off x="516777" y="6155199"/>
              <a:ext cx="4108337" cy="371614"/>
            </a:xfrm>
            <a:prstGeom prst="rect">
              <a:avLst/>
            </a:prstGeom>
            <a:noFill/>
          </p:spPr>
          <p:txBody>
            <a:bodyPr wrap="square" rtlCol="0" anchor="ctr">
              <a:noAutofit/>
            </a:bodyPr>
            <a:lstStyle/>
            <a:p>
              <a:pPr marL="0" marR="0" lvl="0" indent="0" defTabSz="914400" eaLnBrk="1" fontAlgn="auto" latinLnBrk="0" hangingPunct="1">
                <a:lnSpc>
                  <a:spcPct val="100000"/>
                </a:lnSpc>
                <a:spcBef>
                  <a:spcPts val="0"/>
                </a:spcBef>
                <a:spcAft>
                  <a:spcPts val="1600"/>
                </a:spcAft>
                <a:buClrTx/>
                <a:buSzTx/>
                <a:buFontTx/>
                <a:buNone/>
                <a:tabLst/>
                <a:defRPr/>
              </a:pPr>
              <a:r>
                <a:rPr kumimoji="0" lang="fr-FR" sz="700" b="0" i="0" u="none" strike="noStrike" kern="0" cap="none" spc="10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rPr>
                <a:t>CONFIDENTIAL AND PROPRIETARY</a:t>
              </a:r>
              <a:endParaRPr kumimoji="0" lang="en-US" sz="1100" b="0" i="0" u="none" strike="noStrike" kern="0" cap="none" spc="100" normalizeH="0" baseline="0" noProof="0">
                <a:ln>
                  <a:noFill/>
                </a:ln>
                <a:solidFill>
                  <a:srgbClr val="F2EFEE">
                    <a:lumMod val="75000"/>
                  </a:srgbClr>
                </a:solidFill>
                <a:effectLst/>
                <a:uLnTx/>
                <a:uFillTx/>
                <a:latin typeface="Arial" panose="020B060402020202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7DA5BCFB-AC3C-1505-08E1-A56559D85D71}"/>
                </a:ext>
              </a:extLst>
            </p:cNvPr>
            <p:cNvCxnSpPr>
              <a:cxnSpLocks/>
            </p:cNvCxnSpPr>
            <p:nvPr/>
          </p:nvCxnSpPr>
          <p:spPr>
            <a:xfrm>
              <a:off x="578371" y="5970494"/>
              <a:ext cx="11612880" cy="0"/>
            </a:xfrm>
            <a:prstGeom prst="line">
              <a:avLst/>
            </a:prstGeom>
            <a:noFill/>
            <a:ln w="6350" cap="flat" cmpd="sng" algn="ctr">
              <a:solidFill>
                <a:srgbClr val="F2EFEE">
                  <a:lumMod val="65000"/>
                </a:srgbClr>
              </a:solidFill>
              <a:prstDash val="solid"/>
              <a:miter lim="800000"/>
            </a:ln>
            <a:effectLst/>
          </p:spPr>
        </p:cxnSp>
      </p:grpSp>
      <p:sp>
        <p:nvSpPr>
          <p:cNvPr id="4" name="Title Placeholder 1">
            <a:extLst>
              <a:ext uri="{FF2B5EF4-FFF2-40B4-BE49-F238E27FC236}">
                <a16:creationId xmlns:a16="http://schemas.microsoft.com/office/drawing/2014/main" id="{71FE607A-A856-9855-7B06-A2B8D744F623}"/>
              </a:ext>
            </a:extLst>
          </p:cNvPr>
          <p:cNvSpPr>
            <a:spLocks noGrp="1"/>
          </p:cNvSpPr>
          <p:nvPr>
            <p:ph type="title"/>
          </p:nvPr>
        </p:nvSpPr>
        <p:spPr>
          <a:xfrm>
            <a:off x="510854" y="481693"/>
            <a:ext cx="11106085" cy="632357"/>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p>
        </p:txBody>
      </p:sp>
      <p:sp>
        <p:nvSpPr>
          <p:cNvPr id="5" name="Text Placeholder 2">
            <a:extLst>
              <a:ext uri="{FF2B5EF4-FFF2-40B4-BE49-F238E27FC236}">
                <a16:creationId xmlns:a16="http://schemas.microsoft.com/office/drawing/2014/main" id="{FEE66725-2F02-375C-8363-843ABA29396E}"/>
              </a:ext>
            </a:extLst>
          </p:cNvPr>
          <p:cNvSpPr>
            <a:spLocks noGrp="1"/>
          </p:cNvSpPr>
          <p:nvPr>
            <p:ph type="body" idx="1"/>
          </p:nvPr>
        </p:nvSpPr>
        <p:spPr>
          <a:xfrm>
            <a:off x="510854" y="1054675"/>
            <a:ext cx="11106085" cy="341632"/>
          </a:xfrm>
          <a:prstGeom prst="rect">
            <a:avLst/>
          </a:prstGeom>
        </p:spPr>
        <p:txBody>
          <a:bodyPr vert="horz" lIns="91440" tIns="45720" rIns="91440" bIns="45720" rtlCol="0">
            <a:noAutofit/>
          </a:bodyPr>
          <a:lstStyle/>
          <a:p>
            <a:pPr lvl="0"/>
            <a:r>
              <a:rPr lang="en-US"/>
              <a:t>Click to edit Master text styles</a:t>
            </a:r>
          </a:p>
        </p:txBody>
      </p:sp>
      <p:pic>
        <p:nvPicPr>
          <p:cNvPr id="2" name="Picture 1">
            <a:extLst>
              <a:ext uri="{FF2B5EF4-FFF2-40B4-BE49-F238E27FC236}">
                <a16:creationId xmlns:a16="http://schemas.microsoft.com/office/drawing/2014/main" id="{A3149326-385F-3990-4D7C-85D78502DC67}"/>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10491024" y="6188322"/>
            <a:ext cx="1442213" cy="480737"/>
          </a:xfrm>
          <a:prstGeom prst="rect">
            <a:avLst/>
          </a:prstGeom>
        </p:spPr>
      </p:pic>
    </p:spTree>
    <p:extLst>
      <p:ext uri="{BB962C8B-B14F-4D97-AF65-F5344CB8AC3E}">
        <p14:creationId xmlns:p14="http://schemas.microsoft.com/office/powerpoint/2010/main" val="2903792326"/>
      </p:ext>
    </p:extLst>
  </p:cSld>
  <p:clrMap bg1="lt1" tx1="dk1" bg2="lt2" tx2="dk2" accent1="accent1" accent2="accent2" accent3="accent3" accent4="accent4" accent5="accent5" accent6="accent6" hlink="hlink" folHlink="folHlink"/>
  <p:sldLayoutIdLst>
    <p:sldLayoutId id="2147483692" r:id="rId1"/>
    <p:sldLayoutId id="2147483693"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126" rtl="0" eaLnBrk="1" latinLnBrk="0" hangingPunct="1">
        <a:lnSpc>
          <a:spcPct val="90000"/>
        </a:lnSpc>
        <a:spcBef>
          <a:spcPct val="0"/>
        </a:spcBef>
        <a:buNone/>
        <a:defRPr kumimoji="0" lang="en-US" sz="3200" b="1" i="0" u="none" strike="noStrike" kern="1200" cap="all" spc="100" normalizeH="0" baseline="0" dirty="0">
          <a:ln>
            <a:noFill/>
          </a:ln>
          <a:solidFill>
            <a:srgbClr val="04A664"/>
          </a:solidFill>
          <a:effectLst/>
          <a:uLnTx/>
          <a:uFillTx/>
          <a:latin typeface="Arial" panose="020B0604020202020204" pitchFamily="34" charset="0"/>
          <a:ea typeface="+mj-ea"/>
          <a:cs typeface="Arial" panose="020B0604020202020204" pitchFamily="34" charset="0"/>
        </a:defRPr>
      </a:lvl1pPr>
    </p:titleStyle>
    <p:bodyStyle>
      <a:lvl1pPr marL="0" indent="0" algn="l" defTabSz="914126" rtl="0" eaLnBrk="1" latinLnBrk="0" hangingPunct="1">
        <a:lnSpc>
          <a:spcPct val="90000"/>
        </a:lnSpc>
        <a:spcBef>
          <a:spcPts val="10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1pPr>
      <a:lvl2pPr marL="457063"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2pPr>
      <a:lvl3pPr marL="914126"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3pPr>
      <a:lvl4pPr marL="1371189"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4pPr>
      <a:lvl5pPr marL="1828252"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5.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image" Target="../media/image80.svg"/><Relationship Id="rId5" Type="http://schemas.openxmlformats.org/officeDocument/2006/relationships/image" Target="../media/image79.svg"/><Relationship Id="rId4" Type="http://schemas.openxmlformats.org/officeDocument/2006/relationships/image" Target="../media/image78.png"/></Relationships>
</file>

<file path=ppt/slides/_rels/slide14.xml.rels><?xml version="1.0" encoding="UTF-8" standalone="yes"?>
<Relationships xmlns="http://schemas.openxmlformats.org/package/2006/relationships"><Relationship Id="rId3" Type="http://schemas.openxmlformats.org/officeDocument/2006/relationships/slide" Target="slide15.xml"/><Relationship Id="rId7" Type="http://schemas.openxmlformats.org/officeDocument/2006/relationships/image" Target="../media/image85.sv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84.svg"/><Relationship Id="rId5" Type="http://schemas.openxmlformats.org/officeDocument/2006/relationships/image" Target="../media/image83.png"/><Relationship Id="rId4" Type="http://schemas.openxmlformats.org/officeDocument/2006/relationships/image" Target="../media/image79.svg"/></Relationships>
</file>

<file path=ppt/slides/_rels/slide15.xml.rels><?xml version="1.0" encoding="UTF-8" standalone="yes"?>
<Relationships xmlns="http://schemas.openxmlformats.org/package/2006/relationships"><Relationship Id="rId8" Type="http://schemas.openxmlformats.org/officeDocument/2006/relationships/image" Target="../media/image91.svg"/><Relationship Id="rId3" Type="http://schemas.openxmlformats.org/officeDocument/2006/relationships/image" Target="../media/image86.svg"/><Relationship Id="rId7" Type="http://schemas.openxmlformats.org/officeDocument/2006/relationships/image" Target="../media/image90.sv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89.svg"/><Relationship Id="rId5" Type="http://schemas.openxmlformats.org/officeDocument/2006/relationships/image" Target="../media/image88.svg"/><Relationship Id="rId4" Type="http://schemas.openxmlformats.org/officeDocument/2006/relationships/image" Target="../media/image87.svg"/></Relationships>
</file>

<file path=ppt/slides/_rels/slide16.xml.rels><?xml version="1.0" encoding="UTF-8" standalone="yes"?>
<Relationships xmlns="http://schemas.openxmlformats.org/package/2006/relationships"><Relationship Id="rId8" Type="http://schemas.openxmlformats.org/officeDocument/2006/relationships/image" Target="../media/image95.svg"/><Relationship Id="rId3" Type="http://schemas.openxmlformats.org/officeDocument/2006/relationships/image" Target="../media/image92.svg"/><Relationship Id="rId7" Type="http://schemas.openxmlformats.org/officeDocument/2006/relationships/image" Target="../media/image94.sv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93.svg"/><Relationship Id="rId5" Type="http://schemas.openxmlformats.org/officeDocument/2006/relationships/chart" Target="../charts/chart3.xml"/><Relationship Id="rId4" Type="http://schemas.openxmlformats.org/officeDocument/2006/relationships/chart" Target="../charts/chart2.xml"/></Relationships>
</file>

<file path=ppt/slides/_rels/slide17.xml.rels><?xml version="1.0" encoding="UTF-8" standalone="yes"?>
<Relationships xmlns="http://schemas.openxmlformats.org/package/2006/relationships"><Relationship Id="rId3" Type="http://schemas.openxmlformats.org/officeDocument/2006/relationships/image" Target="../media/image96.svg"/><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image" Target="../media/image98.png"/><Relationship Id="rId4" Type="http://schemas.openxmlformats.org/officeDocument/2006/relationships/image" Target="../media/image97.png"/></Relationships>
</file>

<file path=ppt/slides/_rels/slide18.xml.rels><?xml version="1.0" encoding="UTF-8" standalone="yes"?>
<Relationships xmlns="http://schemas.openxmlformats.org/package/2006/relationships"><Relationship Id="rId3" Type="http://schemas.openxmlformats.org/officeDocument/2006/relationships/image" Target="../media/image99.jpeg"/><Relationship Id="rId7" Type="http://schemas.openxmlformats.org/officeDocument/2006/relationships/image" Target="../media/image103.svg"/><Relationship Id="rId2" Type="http://schemas.openxmlformats.org/officeDocument/2006/relationships/notesSlide" Target="../notesSlides/notesSlide17.xml"/><Relationship Id="rId1" Type="http://schemas.openxmlformats.org/officeDocument/2006/relationships/slideLayout" Target="../slideLayouts/slideLayout20.xml"/><Relationship Id="rId6" Type="http://schemas.openxmlformats.org/officeDocument/2006/relationships/image" Target="../media/image102.svg"/><Relationship Id="rId5" Type="http://schemas.openxmlformats.org/officeDocument/2006/relationships/image" Target="../media/image101.svg"/><Relationship Id="rId4" Type="http://schemas.openxmlformats.org/officeDocument/2006/relationships/image" Target="../media/image100.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8" Type="http://schemas.openxmlformats.org/officeDocument/2006/relationships/image" Target="../media/image109.arrdna0ywd+waaaaaelftksuqmcc"/><Relationship Id="rId13" Type="http://schemas.openxmlformats.org/officeDocument/2006/relationships/image" Target="../media/image114.svg"/><Relationship Id="rId3" Type="http://schemas.openxmlformats.org/officeDocument/2006/relationships/image" Target="../media/image104.png"/><Relationship Id="rId7" Type="http://schemas.openxmlformats.org/officeDocument/2006/relationships/image" Target="../media/image108.2yqgaaaaasuvork5cyii="/><Relationship Id="rId12" Type="http://schemas.openxmlformats.org/officeDocument/2006/relationships/image" Target="../media/image113.svg"/><Relationship Id="rId2" Type="http://schemas.openxmlformats.org/officeDocument/2006/relationships/notesSlide" Target="../notesSlides/notesSlide20.xml"/><Relationship Id="rId16" Type="http://schemas.openxmlformats.org/officeDocument/2006/relationships/image" Target="../media/image117.svg"/><Relationship Id="rId1" Type="http://schemas.openxmlformats.org/officeDocument/2006/relationships/slideLayout" Target="../slideLayouts/slideLayout43.xml"/><Relationship Id="rId6" Type="http://schemas.openxmlformats.org/officeDocument/2006/relationships/image" Target="../media/image107.kp3k+hv58kjpl1xv1u5ajc79o5ppl+phz09+oekd+nbkhoccj2ywaaaabjru5erkjggg=="/><Relationship Id="rId11" Type="http://schemas.openxmlformats.org/officeDocument/2006/relationships/image" Target="../media/image112.svg"/><Relationship Id="rId5" Type="http://schemas.openxmlformats.org/officeDocument/2006/relationships/image" Target="../media/image106.t6lvpr8utlwaaaaasuvork5cyii="/><Relationship Id="rId15" Type="http://schemas.openxmlformats.org/officeDocument/2006/relationships/image" Target="../media/image116.zxjd9ggx2612istd2uk2+lq8wxf0j19w9hni9ug5jdjzd4fhbu1x8xrncyaaaaasuvork5cyii="/><Relationship Id="rId10" Type="http://schemas.openxmlformats.org/officeDocument/2006/relationships/image" Target="../media/image111.svg"/><Relationship Id="rId4" Type="http://schemas.openxmlformats.org/officeDocument/2006/relationships/image" Target="../media/image105.png"/><Relationship Id="rId9" Type="http://schemas.openxmlformats.org/officeDocument/2006/relationships/image" Target="../media/image110.svg"/><Relationship Id="rId14" Type="http://schemas.openxmlformats.org/officeDocument/2006/relationships/image" Target="../media/image115.piemuk+y0ejwpoyjrydkisifhesubigbiitmi67u1c59eslqk16jtmmrvwrxbpo5ut5dngyi9svlgergjct+ye3f6uwglxaq5ttty8hypnx3dfgmqil2ojyc7mlyvrlgi2vt37bvjspdnjsqqqe1hlecroh7pld+3uv2irzkvpevfmemkdxtju2cvuuzdaararip61mc9bgpcbanonulojieqowsm8xrvzkyjaimrwhk+ngi60az9ebnqutyo4"/></Relationships>
</file>

<file path=ppt/slides/_rels/slide2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21.xml"/><Relationship Id="rId1" Type="http://schemas.openxmlformats.org/officeDocument/2006/relationships/slideLayout" Target="../slideLayouts/slideLayout43.xml"/><Relationship Id="rId5" Type="http://schemas.openxmlformats.org/officeDocument/2006/relationships/image" Target="../media/image118.svg"/><Relationship Id="rId4" Type="http://schemas.openxmlformats.org/officeDocument/2006/relationships/image" Target="../media/image10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sv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3.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2.pn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png"/><Relationship Id="rId10" Type="http://schemas.openxmlformats.org/officeDocument/2006/relationships/image" Target="../media/image60.jpeg"/><Relationship Id="rId4" Type="http://schemas.openxmlformats.org/officeDocument/2006/relationships/image" Target="../media/image54.jpeg"/><Relationship Id="rId9" Type="http://schemas.openxmlformats.org/officeDocument/2006/relationships/image" Target="../media/image59.png"/><Relationship Id="rId14" Type="http://schemas.openxmlformats.org/officeDocument/2006/relationships/image" Target="../media/image64.png"/></Relationships>
</file>

<file path=ppt/slides/_rels/slide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image" Target="../media/image68.png"/><Relationship Id="rId5" Type="http://schemas.openxmlformats.org/officeDocument/2006/relationships/image" Target="../media/image67.jpeg"/><Relationship Id="rId4" Type="http://schemas.openxmlformats.org/officeDocument/2006/relationships/image" Target="../media/image66.png"/></Relationships>
</file>

<file path=ppt/slides/_rels/slide7.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71.svg"/><Relationship Id="rId5" Type="http://schemas.openxmlformats.org/officeDocument/2006/relationships/slide" Target="slide18.xml"/><Relationship Id="rId4" Type="http://schemas.openxmlformats.org/officeDocument/2006/relationships/image" Target="../media/image70.svg"/></Relationships>
</file>

<file path=ppt/slides/_rels/slide8.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73.svg"/></Relationships>
</file>

<file path=ppt/slides/_rels/slide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7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8CD21FF-0756-3B40-ACB0-1601B4E632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34" y="3429000"/>
            <a:ext cx="3400514" cy="3383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0674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87514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29">
            <a:extLst>
              <a:ext uri="{FF2B5EF4-FFF2-40B4-BE49-F238E27FC236}">
                <a16:creationId xmlns:a16="http://schemas.microsoft.com/office/drawing/2014/main" id="{C635AC1C-8A5F-0461-5991-671812C65306}"/>
              </a:ext>
            </a:extLst>
          </p:cNvPr>
          <p:cNvSpPr/>
          <p:nvPr/>
        </p:nvSpPr>
        <p:spPr>
          <a:xfrm>
            <a:off x="5354288" y="3341918"/>
            <a:ext cx="6361502" cy="2470530"/>
          </a:xfrm>
          <a:prstGeom prst="roundRect">
            <a:avLst>
              <a:gd name="adj" fmla="val 18762"/>
            </a:avLst>
          </a:prstGeom>
          <a:solidFill>
            <a:schemeClr val="bg2"/>
          </a:solidFill>
          <a:ln>
            <a:noFill/>
          </a:ln>
          <a:effectLst>
            <a:outerShdw blurRad="3175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2EFEE"/>
              </a:solidFill>
              <a:effectLst/>
              <a:uLnTx/>
              <a:uFillTx/>
              <a:latin typeface="Arial" panose="020B0604020202020204"/>
              <a:ea typeface="+mn-ea"/>
              <a:cs typeface="+mn-cs"/>
            </a:endParaRPr>
          </a:p>
        </p:txBody>
      </p:sp>
      <p:sp>
        <p:nvSpPr>
          <p:cNvPr id="31" name="TextBox 30">
            <a:extLst>
              <a:ext uri="{FF2B5EF4-FFF2-40B4-BE49-F238E27FC236}">
                <a16:creationId xmlns:a16="http://schemas.microsoft.com/office/drawing/2014/main" id="{CB1FF144-D577-E932-955D-B1FC5D681677}"/>
              </a:ext>
            </a:extLst>
          </p:cNvPr>
          <p:cNvSpPr txBox="1"/>
          <p:nvPr/>
        </p:nvSpPr>
        <p:spPr>
          <a:xfrm>
            <a:off x="7613543" y="4374503"/>
            <a:ext cx="3007555" cy="1077218"/>
          </a:xfrm>
          <a:prstGeom prst="rect">
            <a:avLst/>
          </a:prstGeom>
          <a:noFill/>
        </p:spPr>
        <p:txBody>
          <a:bodyPr wrap="none" rtlCol="0" anchor="ctr">
            <a:spAutoFit/>
          </a:bodyPr>
          <a:lstStyle/>
          <a:p>
            <a:pPr marL="0" marR="0" lvl="0" indent="0" algn="l" defTabSz="60931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5558"/>
                </a:solidFill>
                <a:effectLst/>
                <a:uLnTx/>
                <a:uFillTx/>
                <a:latin typeface="Arial" panose="020B0604020202020204" pitchFamily="34" charset="0"/>
                <a:ea typeface="+mn-ea"/>
                <a:cs typeface="Arial" panose="020B0604020202020204" pitchFamily="34" charset="0"/>
              </a:rPr>
              <a:t>Last year alone, Enterprise Fleet</a:t>
            </a:r>
            <a:br>
              <a:rPr kumimoji="0" lang="en-US" sz="1200" b="1" i="0" u="none" strike="noStrike" kern="1200" cap="none" spc="0" normalizeH="0" baseline="0" noProof="0">
                <a:ln>
                  <a:noFill/>
                </a:ln>
                <a:solidFill>
                  <a:srgbClr val="005558"/>
                </a:solidFill>
                <a:effectLst/>
                <a:uLnTx/>
                <a:uFillTx/>
                <a:latin typeface="Arial" panose="020B0604020202020204" pitchFamily="34" charset="0"/>
                <a:ea typeface="+mn-ea"/>
                <a:cs typeface="Arial" panose="020B0604020202020204" pitchFamily="34" charset="0"/>
              </a:rPr>
            </a:br>
            <a:r>
              <a:rPr kumimoji="0" lang="en-US" sz="1200" b="1" i="0" u="none" strike="noStrike" kern="1200" cap="none" spc="0" normalizeH="0" baseline="0" noProof="0">
                <a:ln>
                  <a:noFill/>
                </a:ln>
                <a:solidFill>
                  <a:srgbClr val="005558"/>
                </a:solidFill>
                <a:effectLst/>
                <a:uLnTx/>
                <a:uFillTx/>
                <a:latin typeface="Arial" panose="020B0604020202020204" pitchFamily="34" charset="0"/>
                <a:ea typeface="+mn-ea"/>
                <a:cs typeface="Arial" panose="020B0604020202020204" pitchFamily="34" charset="0"/>
              </a:rPr>
              <a:t>Management collected </a:t>
            </a:r>
          </a:p>
          <a:p>
            <a:pPr marL="0" marR="0" lvl="0" indent="0" algn="l" defTabSz="60931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a:ln>
                  <a:noFill/>
                </a:ln>
                <a:solidFill>
                  <a:srgbClr val="04A664"/>
                </a:solidFill>
                <a:effectLst/>
                <a:uLnTx/>
                <a:uFillTx/>
                <a:latin typeface="Arial" panose="020B0604020202020204" pitchFamily="34" charset="0"/>
                <a:ea typeface="+mn-ea"/>
                <a:cs typeface="Arial" panose="020B0604020202020204" pitchFamily="34" charset="0"/>
              </a:rPr>
              <a:t>$</a:t>
            </a:r>
            <a:r>
              <a:rPr kumimoji="0" lang="en-US" sz="2800" b="1" i="0" u="none" strike="noStrike" kern="1200" cap="none" spc="0" normalizeH="0" baseline="0" noProof="0">
                <a:ln>
                  <a:noFill/>
                </a:ln>
                <a:solidFill>
                  <a:srgbClr val="04A664"/>
                </a:solidFill>
                <a:effectLst/>
                <a:uLnTx/>
                <a:uFillTx/>
                <a:latin typeface="Arial" panose="020B0604020202020204" pitchFamily="34" charset="0"/>
                <a:ea typeface="+mn-ea"/>
                <a:cs typeface="Arial" panose="020B0604020202020204" pitchFamily="34" charset="0"/>
              </a:rPr>
              <a:t>96 MILLION </a:t>
            </a:r>
          </a:p>
          <a:p>
            <a:pPr marL="0" marR="0" lvl="0" indent="0" algn="l" defTabSz="60931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5558"/>
                </a:solidFill>
                <a:effectLst/>
                <a:uLnTx/>
                <a:uFillTx/>
                <a:latin typeface="Arial" panose="020B0604020202020204" pitchFamily="34" charset="0"/>
                <a:ea typeface="+mn-ea"/>
                <a:cs typeface="Arial" panose="020B0604020202020204" pitchFamily="34" charset="0"/>
              </a:rPr>
              <a:t>in manufacturer incentives for clients.</a:t>
            </a:r>
          </a:p>
        </p:txBody>
      </p:sp>
      <p:sp>
        <p:nvSpPr>
          <p:cNvPr id="8" name="TextBox 7">
            <a:extLst>
              <a:ext uri="{FF2B5EF4-FFF2-40B4-BE49-F238E27FC236}">
                <a16:creationId xmlns:a16="http://schemas.microsoft.com/office/drawing/2014/main" id="{7DEB8BC0-F59B-08F0-45B9-9AB0C89CE13C}"/>
              </a:ext>
            </a:extLst>
          </p:cNvPr>
          <p:cNvSpPr txBox="1"/>
          <p:nvPr/>
        </p:nvSpPr>
        <p:spPr>
          <a:xfrm>
            <a:off x="506505" y="13190580"/>
            <a:ext cx="9291421" cy="201709"/>
          </a:xfrm>
          <a:prstGeom prst="rect">
            <a:avLst/>
          </a:prstGeom>
          <a:noFill/>
        </p:spPr>
        <p:txBody>
          <a:bodyPr wrap="square" rtlCol="0" anchor="ctr">
            <a:noAutofit/>
          </a:bodyPr>
          <a:lstStyle/>
          <a:p>
            <a:pPr marL="0" marR="0" lvl="0" indent="0" algn="l" defTabSz="1218895"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 Source: Internal EFM Data</a:t>
            </a:r>
          </a:p>
        </p:txBody>
      </p:sp>
      <p:sp>
        <p:nvSpPr>
          <p:cNvPr id="10" name="Title 9">
            <a:extLst>
              <a:ext uri="{FF2B5EF4-FFF2-40B4-BE49-F238E27FC236}">
                <a16:creationId xmlns:a16="http://schemas.microsoft.com/office/drawing/2014/main" id="{1A638334-144A-B7AA-9490-963F025EC578}"/>
              </a:ext>
            </a:extLst>
          </p:cNvPr>
          <p:cNvSpPr>
            <a:spLocks noGrp="1"/>
          </p:cNvSpPr>
          <p:nvPr>
            <p:ph type="title"/>
          </p:nvPr>
        </p:nvSpPr>
        <p:spPr>
          <a:xfrm>
            <a:off x="510855" y="481693"/>
            <a:ext cx="3856246" cy="632357"/>
          </a:xfrm>
        </p:spPr>
        <p:txBody>
          <a:bodyPr/>
          <a:lstStyle/>
          <a:p>
            <a:r>
              <a:rPr lang="en-US"/>
              <a:t>ACQUISITION</a:t>
            </a:r>
          </a:p>
        </p:txBody>
      </p:sp>
      <p:grpSp>
        <p:nvGrpSpPr>
          <p:cNvPr id="32" name="Group 31">
            <a:extLst>
              <a:ext uri="{FF2B5EF4-FFF2-40B4-BE49-F238E27FC236}">
                <a16:creationId xmlns:a16="http://schemas.microsoft.com/office/drawing/2014/main" id="{E2864992-08C0-A91A-7DDE-B1BE67F15BDE}"/>
              </a:ext>
            </a:extLst>
          </p:cNvPr>
          <p:cNvGrpSpPr/>
          <p:nvPr/>
        </p:nvGrpSpPr>
        <p:grpSpPr>
          <a:xfrm>
            <a:off x="510855" y="1553701"/>
            <a:ext cx="3451545" cy="4107483"/>
            <a:chOff x="510855" y="1553701"/>
            <a:chExt cx="2621289" cy="4107483"/>
          </a:xfrm>
        </p:grpSpPr>
        <p:sp>
          <p:nvSpPr>
            <p:cNvPr id="13" name="Rectangle 12">
              <a:extLst>
                <a:ext uri="{FF2B5EF4-FFF2-40B4-BE49-F238E27FC236}">
                  <a16:creationId xmlns:a16="http://schemas.microsoft.com/office/drawing/2014/main" id="{3ED6B573-822E-BDC5-9BD2-FD850D14A734}"/>
                </a:ext>
              </a:extLst>
            </p:cNvPr>
            <p:cNvSpPr/>
            <p:nvPr/>
          </p:nvSpPr>
          <p:spPr>
            <a:xfrm>
              <a:off x="510855" y="4310683"/>
              <a:ext cx="2621289" cy="431510"/>
            </a:xfrm>
            <a:prstGeom prst="rect">
              <a:avLst/>
            </a:prstGeom>
            <a:noFill/>
            <a:ln w="9525" cap="flat" cmpd="sng" algn="ctr">
              <a:noFill/>
              <a:prstDash val="solid"/>
            </a:ln>
            <a:effectLst/>
          </p:spPr>
          <p:txBody>
            <a:bodyPr lIns="91416" rtlCol="0" anchor="ctr" anchorCtr="0"/>
            <a:lstStyle/>
            <a:p>
              <a:pPr marL="0" marR="0" lvl="0" indent="0" algn="l" defTabSz="60931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005558"/>
                  </a:solidFill>
                  <a:effectLst/>
                  <a:uLnTx/>
                  <a:uFillTx/>
                  <a:latin typeface="Arial" panose="020B0604020202020204" pitchFamily="34" charset="0"/>
                  <a:ea typeface="+mn-ea"/>
                  <a:cs typeface="Arial" panose="020B0604020202020204" pitchFamily="34" charset="0"/>
                </a:rPr>
                <a:t>ORDER TIMING</a:t>
              </a:r>
            </a:p>
          </p:txBody>
        </p:sp>
        <p:sp>
          <p:nvSpPr>
            <p:cNvPr id="16" name="Rectangle 15">
              <a:extLst>
                <a:ext uri="{FF2B5EF4-FFF2-40B4-BE49-F238E27FC236}">
                  <a16:creationId xmlns:a16="http://schemas.microsoft.com/office/drawing/2014/main" id="{78C1F260-F732-16BC-241E-1D09A52E71A0}"/>
                </a:ext>
              </a:extLst>
            </p:cNvPr>
            <p:cNvSpPr/>
            <p:nvPr/>
          </p:nvSpPr>
          <p:spPr>
            <a:xfrm>
              <a:off x="510855" y="2472695"/>
              <a:ext cx="2621289" cy="431510"/>
            </a:xfrm>
            <a:prstGeom prst="rect">
              <a:avLst/>
            </a:prstGeom>
            <a:noFill/>
            <a:ln w="9525" cap="flat" cmpd="sng" algn="ctr">
              <a:noFill/>
              <a:prstDash val="solid"/>
            </a:ln>
            <a:effectLst/>
          </p:spPr>
          <p:txBody>
            <a:bodyPr lIns="91416" rtlCol="0" anchor="ctr" anchorCtr="0"/>
            <a:lstStyle/>
            <a:p>
              <a:pPr marL="0" marR="0" lvl="0" indent="0" algn="l" defTabSz="60931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005558"/>
                  </a:solidFill>
                  <a:effectLst/>
                  <a:uLnTx/>
                  <a:uFillTx/>
                  <a:latin typeface="Arial" panose="020B0604020202020204" pitchFamily="34" charset="0"/>
                  <a:ea typeface="+mn-ea"/>
                  <a:cs typeface="Arial" panose="020B0604020202020204" pitchFamily="34" charset="0"/>
                </a:rPr>
                <a:t>INFRASTRUCTURE ON STOCK</a:t>
              </a:r>
            </a:p>
          </p:txBody>
        </p:sp>
        <p:sp>
          <p:nvSpPr>
            <p:cNvPr id="19" name="Rectangle 18">
              <a:extLst>
                <a:ext uri="{FF2B5EF4-FFF2-40B4-BE49-F238E27FC236}">
                  <a16:creationId xmlns:a16="http://schemas.microsoft.com/office/drawing/2014/main" id="{F86A82B1-FED2-CDA2-E095-A58747AAE9AC}"/>
                </a:ext>
              </a:extLst>
            </p:cNvPr>
            <p:cNvSpPr/>
            <p:nvPr/>
          </p:nvSpPr>
          <p:spPr>
            <a:xfrm>
              <a:off x="510855" y="3391689"/>
              <a:ext cx="2621289" cy="431510"/>
            </a:xfrm>
            <a:prstGeom prst="rect">
              <a:avLst/>
            </a:prstGeom>
            <a:noFill/>
            <a:ln w="9525" cap="flat" cmpd="sng" algn="ctr">
              <a:noFill/>
              <a:prstDash val="solid"/>
            </a:ln>
            <a:effectLst/>
          </p:spPr>
          <p:txBody>
            <a:bodyPr lIns="91416" rtlCol="0" anchor="ctr" anchorCtr="0"/>
            <a:lstStyle/>
            <a:p>
              <a:pPr marL="0" marR="0" lvl="0" indent="0" algn="l" defTabSz="60931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005558"/>
                  </a:solidFill>
                  <a:effectLst/>
                  <a:uLnTx/>
                  <a:uFillTx/>
                  <a:latin typeface="Arial" panose="020B0604020202020204" pitchFamily="34" charset="0"/>
                  <a:ea typeface="+mn-ea"/>
                  <a:cs typeface="Arial" panose="020B0604020202020204" pitchFamily="34" charset="0"/>
                </a:rPr>
                <a:t>INCENTIVE STRATEGY</a:t>
              </a:r>
            </a:p>
          </p:txBody>
        </p:sp>
        <p:sp>
          <p:nvSpPr>
            <p:cNvPr id="23" name="Rectangle 22">
              <a:extLst>
                <a:ext uri="{FF2B5EF4-FFF2-40B4-BE49-F238E27FC236}">
                  <a16:creationId xmlns:a16="http://schemas.microsoft.com/office/drawing/2014/main" id="{BD85900A-325A-39B8-6682-C4AC1AF684B1}"/>
                </a:ext>
              </a:extLst>
            </p:cNvPr>
            <p:cNvSpPr/>
            <p:nvPr/>
          </p:nvSpPr>
          <p:spPr>
            <a:xfrm>
              <a:off x="510855" y="1553701"/>
              <a:ext cx="2621289" cy="431510"/>
            </a:xfrm>
            <a:prstGeom prst="rect">
              <a:avLst/>
            </a:prstGeom>
            <a:noFill/>
            <a:ln w="9525" cap="flat" cmpd="sng" algn="ctr">
              <a:noFill/>
              <a:prstDash val="solid"/>
            </a:ln>
            <a:effectLst/>
          </p:spPr>
          <p:txBody>
            <a:bodyPr lIns="91416" rtlCol="0" anchor="ctr" anchorCtr="0"/>
            <a:lstStyle/>
            <a:p>
              <a:pPr marL="0" marR="0" lvl="0" indent="0" algn="l" defTabSz="60931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005558"/>
                  </a:solidFill>
                  <a:effectLst/>
                  <a:uLnTx/>
                  <a:uFillTx/>
                  <a:latin typeface="Arial" panose="020B0604020202020204" pitchFamily="34" charset="0"/>
                  <a:ea typeface="+mn-ea"/>
                  <a:cs typeface="Arial" panose="020B0604020202020204" pitchFamily="34" charset="0"/>
                </a:rPr>
                <a:t>FACTORY ORDERING</a:t>
              </a:r>
            </a:p>
          </p:txBody>
        </p:sp>
        <p:sp>
          <p:nvSpPr>
            <p:cNvPr id="26" name="Rectangle 25">
              <a:extLst>
                <a:ext uri="{FF2B5EF4-FFF2-40B4-BE49-F238E27FC236}">
                  <a16:creationId xmlns:a16="http://schemas.microsoft.com/office/drawing/2014/main" id="{A60F55BC-EFC2-5F22-7967-41037A6464C6}"/>
                </a:ext>
              </a:extLst>
            </p:cNvPr>
            <p:cNvSpPr/>
            <p:nvPr/>
          </p:nvSpPr>
          <p:spPr>
            <a:xfrm>
              <a:off x="510855" y="5229674"/>
              <a:ext cx="2621288" cy="431510"/>
            </a:xfrm>
            <a:prstGeom prst="rect">
              <a:avLst/>
            </a:prstGeom>
            <a:noFill/>
            <a:ln w="9525" cap="flat" cmpd="sng" algn="ctr">
              <a:noFill/>
              <a:prstDash val="solid"/>
            </a:ln>
            <a:effectLst/>
          </p:spPr>
          <p:txBody>
            <a:bodyPr lIns="91416" rtlCol="0" anchor="ctr" anchorCtr="0"/>
            <a:lstStyle/>
            <a:p>
              <a:pPr marL="0" marR="0" lvl="0" indent="0" algn="l" defTabSz="60931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005558"/>
                  </a:solidFill>
                  <a:effectLst/>
                  <a:uLnTx/>
                  <a:uFillTx/>
                  <a:latin typeface="Arial" panose="020B0604020202020204" pitchFamily="34" charset="0"/>
                  <a:ea typeface="+mn-ea"/>
                  <a:cs typeface="Arial" panose="020B0604020202020204" pitchFamily="34" charset="0"/>
                </a:rPr>
                <a:t>AFTERMARKET </a:t>
              </a:r>
              <a:br>
                <a:rPr kumimoji="0" lang="en-US" sz="1600" b="1" i="0" u="none" strike="noStrike" kern="0" cap="none" spc="0" normalizeH="0" baseline="0" noProof="0">
                  <a:ln>
                    <a:noFill/>
                  </a:ln>
                  <a:solidFill>
                    <a:srgbClr val="005558"/>
                  </a:solidFill>
                  <a:effectLst/>
                  <a:uLnTx/>
                  <a:uFillTx/>
                  <a:latin typeface="Arial" panose="020B0604020202020204" pitchFamily="34" charset="0"/>
                  <a:ea typeface="+mn-ea"/>
                  <a:cs typeface="Arial" panose="020B0604020202020204" pitchFamily="34" charset="0"/>
                </a:rPr>
              </a:br>
              <a:r>
                <a:rPr kumimoji="0" lang="en-US" sz="1600" b="1" i="0" u="none" strike="noStrike" kern="0" cap="none" spc="0" normalizeH="0" baseline="0" noProof="0">
                  <a:ln>
                    <a:noFill/>
                  </a:ln>
                  <a:solidFill>
                    <a:srgbClr val="005558"/>
                  </a:solidFill>
                  <a:effectLst/>
                  <a:uLnTx/>
                  <a:uFillTx/>
                  <a:latin typeface="Arial" panose="020B0604020202020204" pitchFamily="34" charset="0"/>
                  <a:ea typeface="+mn-ea"/>
                  <a:cs typeface="Arial" panose="020B0604020202020204" pitchFamily="34" charset="0"/>
                </a:rPr>
                <a:t>PROCESS &amp; LOGISTICS</a:t>
              </a:r>
            </a:p>
          </p:txBody>
        </p:sp>
        <p:cxnSp>
          <p:nvCxnSpPr>
            <p:cNvPr id="33" name="Straight Connector 32">
              <a:extLst>
                <a:ext uri="{FF2B5EF4-FFF2-40B4-BE49-F238E27FC236}">
                  <a16:creationId xmlns:a16="http://schemas.microsoft.com/office/drawing/2014/main" id="{21691867-FD37-C594-41EE-CD662CFFB16D}"/>
                </a:ext>
              </a:extLst>
            </p:cNvPr>
            <p:cNvCxnSpPr>
              <a:cxnSpLocks/>
            </p:cNvCxnSpPr>
            <p:nvPr/>
          </p:nvCxnSpPr>
          <p:spPr>
            <a:xfrm>
              <a:off x="510855" y="2228953"/>
              <a:ext cx="2616522" cy="0"/>
            </a:xfrm>
            <a:prstGeom prst="line">
              <a:avLst/>
            </a:prstGeom>
            <a:noFill/>
            <a:ln w="9525" cap="flat" cmpd="sng" algn="ctr">
              <a:solidFill>
                <a:srgbClr val="04A664"/>
              </a:solidFill>
              <a:prstDash val="solid"/>
              <a:miter lim="800000"/>
            </a:ln>
            <a:effectLst/>
          </p:spPr>
        </p:cxnSp>
        <p:cxnSp>
          <p:nvCxnSpPr>
            <p:cNvPr id="34" name="Straight Connector 33">
              <a:extLst>
                <a:ext uri="{FF2B5EF4-FFF2-40B4-BE49-F238E27FC236}">
                  <a16:creationId xmlns:a16="http://schemas.microsoft.com/office/drawing/2014/main" id="{C46B4CEF-2EDE-F62E-7CF2-43FED77D6A69}"/>
                </a:ext>
              </a:extLst>
            </p:cNvPr>
            <p:cNvCxnSpPr>
              <a:cxnSpLocks/>
            </p:cNvCxnSpPr>
            <p:nvPr/>
          </p:nvCxnSpPr>
          <p:spPr>
            <a:xfrm>
              <a:off x="510855" y="3147947"/>
              <a:ext cx="2616522" cy="0"/>
            </a:xfrm>
            <a:prstGeom prst="line">
              <a:avLst/>
            </a:prstGeom>
            <a:noFill/>
            <a:ln w="9525" cap="flat" cmpd="sng" algn="ctr">
              <a:solidFill>
                <a:srgbClr val="04A664"/>
              </a:solidFill>
              <a:prstDash val="solid"/>
              <a:miter lim="800000"/>
            </a:ln>
            <a:effectLst/>
          </p:spPr>
        </p:cxnSp>
        <p:cxnSp>
          <p:nvCxnSpPr>
            <p:cNvPr id="35" name="Straight Connector 34">
              <a:extLst>
                <a:ext uri="{FF2B5EF4-FFF2-40B4-BE49-F238E27FC236}">
                  <a16:creationId xmlns:a16="http://schemas.microsoft.com/office/drawing/2014/main" id="{FFD48F9F-B59F-2BC4-92A8-563B8F46B4D4}"/>
                </a:ext>
              </a:extLst>
            </p:cNvPr>
            <p:cNvCxnSpPr>
              <a:cxnSpLocks/>
            </p:cNvCxnSpPr>
            <p:nvPr/>
          </p:nvCxnSpPr>
          <p:spPr>
            <a:xfrm>
              <a:off x="510855" y="4066941"/>
              <a:ext cx="2616522" cy="0"/>
            </a:xfrm>
            <a:prstGeom prst="line">
              <a:avLst/>
            </a:prstGeom>
            <a:noFill/>
            <a:ln w="9525" cap="flat" cmpd="sng" algn="ctr">
              <a:solidFill>
                <a:srgbClr val="04A664"/>
              </a:solidFill>
              <a:prstDash val="solid"/>
              <a:miter lim="800000"/>
            </a:ln>
            <a:effectLst/>
          </p:spPr>
        </p:cxnSp>
        <p:cxnSp>
          <p:nvCxnSpPr>
            <p:cNvPr id="36" name="Straight Connector 35">
              <a:extLst>
                <a:ext uri="{FF2B5EF4-FFF2-40B4-BE49-F238E27FC236}">
                  <a16:creationId xmlns:a16="http://schemas.microsoft.com/office/drawing/2014/main" id="{D1E2D65C-61A3-1F82-A37B-D50B29D6D6EF}"/>
                </a:ext>
              </a:extLst>
            </p:cNvPr>
            <p:cNvCxnSpPr>
              <a:cxnSpLocks/>
            </p:cNvCxnSpPr>
            <p:nvPr/>
          </p:nvCxnSpPr>
          <p:spPr>
            <a:xfrm>
              <a:off x="510855" y="4985935"/>
              <a:ext cx="2616522" cy="0"/>
            </a:xfrm>
            <a:prstGeom prst="line">
              <a:avLst/>
            </a:prstGeom>
            <a:noFill/>
            <a:ln w="9525" cap="flat" cmpd="sng" algn="ctr">
              <a:solidFill>
                <a:srgbClr val="04A664"/>
              </a:solidFill>
              <a:prstDash val="solid"/>
              <a:miter lim="800000"/>
            </a:ln>
            <a:effectLst/>
          </p:spPr>
        </p:cxnSp>
      </p:grpSp>
      <p:grpSp>
        <p:nvGrpSpPr>
          <p:cNvPr id="52" name="Group 51">
            <a:extLst>
              <a:ext uri="{FF2B5EF4-FFF2-40B4-BE49-F238E27FC236}">
                <a16:creationId xmlns:a16="http://schemas.microsoft.com/office/drawing/2014/main" id="{A1BDA405-1C9F-E25B-FD1B-127AC9C4A5B0}"/>
              </a:ext>
            </a:extLst>
          </p:cNvPr>
          <p:cNvGrpSpPr/>
          <p:nvPr/>
        </p:nvGrpSpPr>
        <p:grpSpPr>
          <a:xfrm>
            <a:off x="5353878" y="750666"/>
            <a:ext cx="6361750" cy="3330792"/>
            <a:chOff x="5353878" y="583141"/>
            <a:chExt cx="6361750" cy="3330792"/>
          </a:xfrm>
        </p:grpSpPr>
        <p:sp>
          <p:nvSpPr>
            <p:cNvPr id="5" name="Rectangle: Rounded Corners 2">
              <a:extLst>
                <a:ext uri="{FF2B5EF4-FFF2-40B4-BE49-F238E27FC236}">
                  <a16:creationId xmlns:a16="http://schemas.microsoft.com/office/drawing/2014/main" id="{547CC785-5066-B167-7485-E7D265ED65AA}"/>
                </a:ext>
              </a:extLst>
            </p:cNvPr>
            <p:cNvSpPr/>
            <p:nvPr/>
          </p:nvSpPr>
          <p:spPr>
            <a:xfrm>
              <a:off x="5353878" y="583141"/>
              <a:ext cx="6361750" cy="3330792"/>
            </a:xfrm>
            <a:prstGeom prst="roundRect">
              <a:avLst>
                <a:gd name="adj" fmla="val 13039"/>
              </a:avLst>
            </a:prstGeom>
            <a:solidFill>
              <a:schemeClr val="bg2"/>
            </a:solidFill>
            <a:ln>
              <a:noFill/>
            </a:ln>
            <a:effectLst>
              <a:outerShdw blurRad="3175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2EFEE"/>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D41001A1-EA97-BC47-2FCC-30DF1758CA0F}"/>
                </a:ext>
              </a:extLst>
            </p:cNvPr>
            <p:cNvSpPr txBox="1"/>
            <p:nvPr/>
          </p:nvSpPr>
          <p:spPr>
            <a:xfrm>
              <a:off x="5652562" y="832114"/>
              <a:ext cx="4283545" cy="461665"/>
            </a:xfrm>
            <a:prstGeom prst="rect">
              <a:avLst/>
            </a:prstGeom>
            <a:noFill/>
          </p:spPr>
          <p:txBody>
            <a:bodyPr wrap="non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300" b="1" i="0" u="none" strike="noStrike" kern="0" cap="none" spc="0" normalizeH="0" baseline="0" noProof="0">
                  <a:ln>
                    <a:noFill/>
                  </a:ln>
                  <a:solidFill>
                    <a:srgbClr val="000000"/>
                  </a:solidFill>
                  <a:effectLst/>
                  <a:uLnTx/>
                  <a:uFillTx/>
                  <a:latin typeface="Arial" panose="020B0604020202020204" pitchFamily="34" charset="0"/>
                  <a:ea typeface="+mn-ea"/>
                  <a:cs typeface="Arial" pitchFamily="34" charset="-120"/>
                </a:rPr>
                <a:t>Proactive planning</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a:ln>
                    <a:noFill/>
                  </a:ln>
                  <a:solidFill>
                    <a:srgbClr val="797979"/>
                  </a:solidFill>
                  <a:effectLst/>
                  <a:uLnTx/>
                  <a:uFillTx/>
                  <a:latin typeface="Arial" panose="020B0604020202020204" pitchFamily="34" charset="0"/>
                  <a:ea typeface="+mn-ea"/>
                  <a:cs typeface="Arial" pitchFamily="34" charset="-120"/>
                </a:rPr>
                <a:t>Average Factory Order savings of $5,800 (12%) vs. Stock in 2024</a:t>
              </a:r>
            </a:p>
          </p:txBody>
        </p:sp>
        <p:graphicFrame>
          <p:nvGraphicFramePr>
            <p:cNvPr id="43" name="Chart 42">
              <a:extLst>
                <a:ext uri="{FF2B5EF4-FFF2-40B4-BE49-F238E27FC236}">
                  <a16:creationId xmlns:a16="http://schemas.microsoft.com/office/drawing/2014/main" id="{CAA0EFF5-53A1-F952-D314-27123A52DACF}"/>
                </a:ext>
              </a:extLst>
            </p:cNvPr>
            <p:cNvGraphicFramePr/>
            <p:nvPr/>
          </p:nvGraphicFramePr>
          <p:xfrm>
            <a:off x="5692136" y="1432796"/>
            <a:ext cx="5784714" cy="2393470"/>
          </p:xfrm>
          <a:graphic>
            <a:graphicData uri="http://schemas.openxmlformats.org/drawingml/2006/chart">
              <c:chart xmlns:c="http://schemas.openxmlformats.org/drawingml/2006/chart" xmlns:r="http://schemas.openxmlformats.org/officeDocument/2006/relationships" r:id="rId3"/>
            </a:graphicData>
          </a:graphic>
        </p:graphicFrame>
      </p:grpSp>
      <p:grpSp>
        <p:nvGrpSpPr>
          <p:cNvPr id="78" name="Group 77">
            <a:extLst>
              <a:ext uri="{FF2B5EF4-FFF2-40B4-BE49-F238E27FC236}">
                <a16:creationId xmlns:a16="http://schemas.microsoft.com/office/drawing/2014/main" id="{976C3F3F-20C3-0EAA-514B-E870C69C3CB1}"/>
              </a:ext>
            </a:extLst>
          </p:cNvPr>
          <p:cNvGrpSpPr/>
          <p:nvPr/>
        </p:nvGrpSpPr>
        <p:grpSpPr>
          <a:xfrm>
            <a:off x="6493992" y="4732298"/>
            <a:ext cx="798981" cy="361628"/>
            <a:chOff x="6493992" y="4784717"/>
            <a:chExt cx="798981" cy="361628"/>
          </a:xfrm>
        </p:grpSpPr>
        <p:sp>
          <p:nvSpPr>
            <p:cNvPr id="77" name="Freeform 76">
              <a:extLst>
                <a:ext uri="{FF2B5EF4-FFF2-40B4-BE49-F238E27FC236}">
                  <a16:creationId xmlns:a16="http://schemas.microsoft.com/office/drawing/2014/main" id="{9913E01C-1B41-85A4-DFC8-18FD92E87E27}"/>
                </a:ext>
              </a:extLst>
            </p:cNvPr>
            <p:cNvSpPr/>
            <p:nvPr/>
          </p:nvSpPr>
          <p:spPr>
            <a:xfrm>
              <a:off x="6493992" y="4784717"/>
              <a:ext cx="798981" cy="361628"/>
            </a:xfrm>
            <a:custGeom>
              <a:avLst/>
              <a:gdLst>
                <a:gd name="connsiteX0" fmla="*/ 25774 w 798981"/>
                <a:gd name="connsiteY0" fmla="*/ 26573 h 361628"/>
                <a:gd name="connsiteX1" fmla="*/ 25774 w 798981"/>
                <a:gd name="connsiteY1" fmla="*/ 335856 h 361628"/>
                <a:gd name="connsiteX2" fmla="*/ 773208 w 798981"/>
                <a:gd name="connsiteY2" fmla="*/ 335856 h 361628"/>
                <a:gd name="connsiteX3" fmla="*/ 773208 w 798981"/>
                <a:gd name="connsiteY3" fmla="*/ 26573 h 361628"/>
                <a:gd name="connsiteX4" fmla="*/ 150105 w 798981"/>
                <a:gd name="connsiteY4" fmla="*/ 0 h 361628"/>
                <a:gd name="connsiteX5" fmla="*/ 186536 w 798981"/>
                <a:gd name="connsiteY5" fmla="*/ 0 h 361628"/>
                <a:gd name="connsiteX6" fmla="*/ 185737 w 798981"/>
                <a:gd name="connsiteY6" fmla="*/ 799 h 361628"/>
                <a:gd name="connsiteX7" fmla="*/ 258355 w 798981"/>
                <a:gd name="connsiteY7" fmla="*/ 799 h 361628"/>
                <a:gd name="connsiteX8" fmla="*/ 258570 w 798981"/>
                <a:gd name="connsiteY8" fmla="*/ 0 h 361628"/>
                <a:gd name="connsiteX9" fmla="*/ 284492 w 798981"/>
                <a:gd name="connsiteY9" fmla="*/ 0 h 361628"/>
                <a:gd name="connsiteX10" fmla="*/ 284257 w 798981"/>
                <a:gd name="connsiteY10" fmla="*/ 825 h 361628"/>
                <a:gd name="connsiteX11" fmla="*/ 311848 w 798981"/>
                <a:gd name="connsiteY11" fmla="*/ 825 h 361628"/>
                <a:gd name="connsiteX12" fmla="*/ 311941 w 798981"/>
                <a:gd name="connsiteY12" fmla="*/ 0 h 361628"/>
                <a:gd name="connsiteX13" fmla="*/ 338214 w 798981"/>
                <a:gd name="connsiteY13" fmla="*/ 0 h 361628"/>
                <a:gd name="connsiteX14" fmla="*/ 337982 w 798981"/>
                <a:gd name="connsiteY14" fmla="*/ 799 h 361628"/>
                <a:gd name="connsiteX15" fmla="*/ 368382 w 798981"/>
                <a:gd name="connsiteY15" fmla="*/ 799 h 361628"/>
                <a:gd name="connsiteX16" fmla="*/ 367583 w 798981"/>
                <a:gd name="connsiteY16" fmla="*/ 0 h 361628"/>
                <a:gd name="connsiteX17" fmla="*/ 476314 w 798981"/>
                <a:gd name="connsiteY17" fmla="*/ 0 h 361628"/>
                <a:gd name="connsiteX18" fmla="*/ 477005 w 798981"/>
                <a:gd name="connsiteY18" fmla="*/ 799 h 361628"/>
                <a:gd name="connsiteX19" fmla="*/ 477005 w 798981"/>
                <a:gd name="connsiteY19" fmla="*/ 825 h 361628"/>
                <a:gd name="connsiteX20" fmla="*/ 514686 w 798981"/>
                <a:gd name="connsiteY20" fmla="*/ 825 h 361628"/>
                <a:gd name="connsiteX21" fmla="*/ 514451 w 798981"/>
                <a:gd name="connsiteY21" fmla="*/ 0 h 361628"/>
                <a:gd name="connsiteX22" fmla="*/ 540400 w 798981"/>
                <a:gd name="connsiteY22" fmla="*/ 0 h 361628"/>
                <a:gd name="connsiteX23" fmla="*/ 540614 w 798981"/>
                <a:gd name="connsiteY23" fmla="*/ 799 h 361628"/>
                <a:gd name="connsiteX24" fmla="*/ 639005 w 798981"/>
                <a:gd name="connsiteY24" fmla="*/ 799 h 361628"/>
                <a:gd name="connsiteX25" fmla="*/ 639804 w 798981"/>
                <a:gd name="connsiteY25" fmla="*/ 0 h 361628"/>
                <a:gd name="connsiteX26" fmla="*/ 676248 w 798981"/>
                <a:gd name="connsiteY26" fmla="*/ 0 h 361628"/>
                <a:gd name="connsiteX27" fmla="*/ 675449 w 798981"/>
                <a:gd name="connsiteY27" fmla="*/ 799 h 361628"/>
                <a:gd name="connsiteX28" fmla="*/ 786095 w 798981"/>
                <a:gd name="connsiteY28" fmla="*/ 799 h 361628"/>
                <a:gd name="connsiteX29" fmla="*/ 798981 w 798981"/>
                <a:gd name="connsiteY29" fmla="*/ 13686 h 361628"/>
                <a:gd name="connsiteX30" fmla="*/ 798981 w 798981"/>
                <a:gd name="connsiteY30" fmla="*/ 348743 h 361628"/>
                <a:gd name="connsiteX31" fmla="*/ 795211 w 798981"/>
                <a:gd name="connsiteY31" fmla="*/ 357854 h 361628"/>
                <a:gd name="connsiteX32" fmla="*/ 786098 w 798981"/>
                <a:gd name="connsiteY32" fmla="*/ 361628 h 361628"/>
                <a:gd name="connsiteX33" fmla="*/ 12885 w 798981"/>
                <a:gd name="connsiteY33" fmla="*/ 361628 h 361628"/>
                <a:gd name="connsiteX34" fmla="*/ 3771 w 798981"/>
                <a:gd name="connsiteY34" fmla="*/ 357854 h 361628"/>
                <a:gd name="connsiteX35" fmla="*/ 0 w 798981"/>
                <a:gd name="connsiteY35" fmla="*/ 348743 h 361628"/>
                <a:gd name="connsiteX36" fmla="*/ 0 w 798981"/>
                <a:gd name="connsiteY36" fmla="*/ 13686 h 361628"/>
                <a:gd name="connsiteX37" fmla="*/ 12887 w 798981"/>
                <a:gd name="connsiteY37" fmla="*/ 799 h 361628"/>
                <a:gd name="connsiteX38" fmla="*/ 149306 w 798981"/>
                <a:gd name="connsiteY38" fmla="*/ 799 h 36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98981" h="361628">
                  <a:moveTo>
                    <a:pt x="25774" y="26573"/>
                  </a:moveTo>
                  <a:lnTo>
                    <a:pt x="25774" y="335856"/>
                  </a:lnTo>
                  <a:lnTo>
                    <a:pt x="773208" y="335856"/>
                  </a:lnTo>
                  <a:lnTo>
                    <a:pt x="773208" y="26573"/>
                  </a:lnTo>
                  <a:close/>
                  <a:moveTo>
                    <a:pt x="150105" y="0"/>
                  </a:moveTo>
                  <a:lnTo>
                    <a:pt x="186536" y="0"/>
                  </a:lnTo>
                  <a:lnTo>
                    <a:pt x="185737" y="799"/>
                  </a:lnTo>
                  <a:lnTo>
                    <a:pt x="258355" y="799"/>
                  </a:lnTo>
                  <a:lnTo>
                    <a:pt x="258570" y="0"/>
                  </a:lnTo>
                  <a:lnTo>
                    <a:pt x="284492" y="0"/>
                  </a:lnTo>
                  <a:lnTo>
                    <a:pt x="284257" y="825"/>
                  </a:lnTo>
                  <a:lnTo>
                    <a:pt x="311848" y="825"/>
                  </a:lnTo>
                  <a:lnTo>
                    <a:pt x="311941" y="0"/>
                  </a:lnTo>
                  <a:lnTo>
                    <a:pt x="338214" y="0"/>
                  </a:lnTo>
                  <a:lnTo>
                    <a:pt x="337982" y="799"/>
                  </a:lnTo>
                  <a:lnTo>
                    <a:pt x="368382" y="799"/>
                  </a:lnTo>
                  <a:lnTo>
                    <a:pt x="367583" y="0"/>
                  </a:lnTo>
                  <a:lnTo>
                    <a:pt x="476314" y="0"/>
                  </a:lnTo>
                  <a:lnTo>
                    <a:pt x="477005" y="799"/>
                  </a:lnTo>
                  <a:lnTo>
                    <a:pt x="477005" y="825"/>
                  </a:lnTo>
                  <a:lnTo>
                    <a:pt x="514686" y="825"/>
                  </a:lnTo>
                  <a:lnTo>
                    <a:pt x="514451" y="0"/>
                  </a:lnTo>
                  <a:lnTo>
                    <a:pt x="540400" y="0"/>
                  </a:lnTo>
                  <a:lnTo>
                    <a:pt x="540614" y="799"/>
                  </a:lnTo>
                  <a:lnTo>
                    <a:pt x="639005" y="799"/>
                  </a:lnTo>
                  <a:lnTo>
                    <a:pt x="639804" y="0"/>
                  </a:lnTo>
                  <a:lnTo>
                    <a:pt x="676248" y="0"/>
                  </a:lnTo>
                  <a:lnTo>
                    <a:pt x="675449" y="799"/>
                  </a:lnTo>
                  <a:lnTo>
                    <a:pt x="786095" y="799"/>
                  </a:lnTo>
                  <a:cubicBezTo>
                    <a:pt x="793221" y="799"/>
                    <a:pt x="798981" y="6572"/>
                    <a:pt x="798981" y="13686"/>
                  </a:cubicBezTo>
                  <a:lnTo>
                    <a:pt x="798981" y="348743"/>
                  </a:lnTo>
                  <a:cubicBezTo>
                    <a:pt x="798981" y="352300"/>
                    <a:pt x="797541" y="355521"/>
                    <a:pt x="795211" y="357854"/>
                  </a:cubicBezTo>
                  <a:lnTo>
                    <a:pt x="786098" y="361628"/>
                  </a:lnTo>
                  <a:lnTo>
                    <a:pt x="12885" y="361628"/>
                  </a:lnTo>
                  <a:lnTo>
                    <a:pt x="3771" y="357854"/>
                  </a:lnTo>
                  <a:cubicBezTo>
                    <a:pt x="1440" y="355521"/>
                    <a:pt x="0" y="352300"/>
                    <a:pt x="0" y="348743"/>
                  </a:cubicBezTo>
                  <a:lnTo>
                    <a:pt x="0" y="13686"/>
                  </a:lnTo>
                  <a:cubicBezTo>
                    <a:pt x="0" y="6572"/>
                    <a:pt x="5760" y="799"/>
                    <a:pt x="12887" y="799"/>
                  </a:cubicBezTo>
                  <a:lnTo>
                    <a:pt x="149306" y="799"/>
                  </a:ln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grpSp>
          <p:nvGrpSpPr>
            <p:cNvPr id="72" name="Group 71">
              <a:extLst>
                <a:ext uri="{FF2B5EF4-FFF2-40B4-BE49-F238E27FC236}">
                  <a16:creationId xmlns:a16="http://schemas.microsoft.com/office/drawing/2014/main" id="{F59B162F-1E6B-AC5F-17ED-C03157C9761C}"/>
                </a:ext>
              </a:extLst>
            </p:cNvPr>
            <p:cNvGrpSpPr/>
            <p:nvPr/>
          </p:nvGrpSpPr>
          <p:grpSpPr>
            <a:xfrm>
              <a:off x="6545538" y="4824176"/>
              <a:ext cx="695887" cy="283509"/>
              <a:chOff x="6545538" y="4824176"/>
              <a:chExt cx="695887" cy="283509"/>
            </a:xfrm>
          </p:grpSpPr>
          <p:sp>
            <p:nvSpPr>
              <p:cNvPr id="55" name="Freeform 54">
                <a:extLst>
                  <a:ext uri="{FF2B5EF4-FFF2-40B4-BE49-F238E27FC236}">
                    <a16:creationId xmlns:a16="http://schemas.microsoft.com/office/drawing/2014/main" id="{780112A1-1A91-34DA-7557-CE6ECE8246DB}"/>
                  </a:ext>
                </a:extLst>
              </p:cNvPr>
              <p:cNvSpPr/>
              <p:nvPr/>
            </p:nvSpPr>
            <p:spPr>
              <a:xfrm>
                <a:off x="6829048" y="4862836"/>
                <a:ext cx="128867" cy="206188"/>
              </a:xfrm>
              <a:custGeom>
                <a:avLst/>
                <a:gdLst>
                  <a:gd name="connsiteX0" fmla="*/ 25774 w 128867"/>
                  <a:gd name="connsiteY0" fmla="*/ 141755 h 206188"/>
                  <a:gd name="connsiteX1" fmla="*/ 0 w 128867"/>
                  <a:gd name="connsiteY1" fmla="*/ 141755 h 206188"/>
                  <a:gd name="connsiteX2" fmla="*/ 51547 w 128867"/>
                  <a:gd name="connsiteY2" fmla="*/ 193302 h 206188"/>
                  <a:gd name="connsiteX3" fmla="*/ 51547 w 128867"/>
                  <a:gd name="connsiteY3" fmla="*/ 206189 h 206188"/>
                  <a:gd name="connsiteX4" fmla="*/ 77321 w 128867"/>
                  <a:gd name="connsiteY4" fmla="*/ 206189 h 206188"/>
                  <a:gd name="connsiteX5" fmla="*/ 77321 w 128867"/>
                  <a:gd name="connsiteY5" fmla="*/ 193302 h 206188"/>
                  <a:gd name="connsiteX6" fmla="*/ 128868 w 128867"/>
                  <a:gd name="connsiteY6" fmla="*/ 141755 h 206188"/>
                  <a:gd name="connsiteX7" fmla="*/ 77321 w 128867"/>
                  <a:gd name="connsiteY7" fmla="*/ 90208 h 206188"/>
                  <a:gd name="connsiteX8" fmla="*/ 77321 w 128867"/>
                  <a:gd name="connsiteY8" fmla="*/ 38660 h 206188"/>
                  <a:gd name="connsiteX9" fmla="*/ 103094 w 128867"/>
                  <a:gd name="connsiteY9" fmla="*/ 64434 h 206188"/>
                  <a:gd name="connsiteX10" fmla="*/ 128868 w 128867"/>
                  <a:gd name="connsiteY10" fmla="*/ 64434 h 206188"/>
                  <a:gd name="connsiteX11" fmla="*/ 77321 w 128867"/>
                  <a:gd name="connsiteY11" fmla="*/ 12887 h 206188"/>
                  <a:gd name="connsiteX12" fmla="*/ 77321 w 128867"/>
                  <a:gd name="connsiteY12" fmla="*/ 0 h 206188"/>
                  <a:gd name="connsiteX13" fmla="*/ 51547 w 128867"/>
                  <a:gd name="connsiteY13" fmla="*/ 0 h 206188"/>
                  <a:gd name="connsiteX14" fmla="*/ 51547 w 128867"/>
                  <a:gd name="connsiteY14" fmla="*/ 12887 h 206188"/>
                  <a:gd name="connsiteX15" fmla="*/ 0 w 128867"/>
                  <a:gd name="connsiteY15" fmla="*/ 64434 h 206188"/>
                  <a:gd name="connsiteX16" fmla="*/ 51547 w 128867"/>
                  <a:gd name="connsiteY16" fmla="*/ 115981 h 206188"/>
                  <a:gd name="connsiteX17" fmla="*/ 51547 w 128867"/>
                  <a:gd name="connsiteY17" fmla="*/ 167528 h 206188"/>
                  <a:gd name="connsiteX18" fmla="*/ 25774 w 128867"/>
                  <a:gd name="connsiteY18" fmla="*/ 141755 h 206188"/>
                  <a:gd name="connsiteX19" fmla="*/ 25774 w 128867"/>
                  <a:gd name="connsiteY19" fmla="*/ 64434 h 206188"/>
                  <a:gd name="connsiteX20" fmla="*/ 51547 w 128867"/>
                  <a:gd name="connsiteY20" fmla="*/ 38660 h 206188"/>
                  <a:gd name="connsiteX21" fmla="*/ 51547 w 128867"/>
                  <a:gd name="connsiteY21" fmla="*/ 90208 h 206188"/>
                  <a:gd name="connsiteX22" fmla="*/ 25774 w 128867"/>
                  <a:gd name="connsiteY22" fmla="*/ 64434 h 206188"/>
                  <a:gd name="connsiteX23" fmla="*/ 77321 w 128867"/>
                  <a:gd name="connsiteY23" fmla="*/ 115981 h 206188"/>
                  <a:gd name="connsiteX24" fmla="*/ 103094 w 128867"/>
                  <a:gd name="connsiteY24" fmla="*/ 141755 h 206188"/>
                  <a:gd name="connsiteX25" fmla="*/ 77321 w 128867"/>
                  <a:gd name="connsiteY25" fmla="*/ 167528 h 206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67" h="206188">
                    <a:moveTo>
                      <a:pt x="25774" y="141755"/>
                    </a:moveTo>
                    <a:lnTo>
                      <a:pt x="0" y="141755"/>
                    </a:lnTo>
                    <a:cubicBezTo>
                      <a:pt x="0" y="170183"/>
                      <a:pt x="23119" y="193302"/>
                      <a:pt x="51547" y="193302"/>
                    </a:cubicBezTo>
                    <a:lnTo>
                      <a:pt x="51547" y="206189"/>
                    </a:lnTo>
                    <a:lnTo>
                      <a:pt x="77321" y="206189"/>
                    </a:lnTo>
                    <a:lnTo>
                      <a:pt x="77321" y="193302"/>
                    </a:lnTo>
                    <a:cubicBezTo>
                      <a:pt x="105749" y="193302"/>
                      <a:pt x="128868" y="170183"/>
                      <a:pt x="128868" y="141755"/>
                    </a:cubicBezTo>
                    <a:cubicBezTo>
                      <a:pt x="128868" y="113326"/>
                      <a:pt x="105749" y="90208"/>
                      <a:pt x="77321" y="90208"/>
                    </a:cubicBezTo>
                    <a:lnTo>
                      <a:pt x="77321" y="38660"/>
                    </a:lnTo>
                    <a:cubicBezTo>
                      <a:pt x="91535" y="38660"/>
                      <a:pt x="103094" y="50220"/>
                      <a:pt x="103094" y="64434"/>
                    </a:cubicBezTo>
                    <a:lnTo>
                      <a:pt x="128868" y="64434"/>
                    </a:lnTo>
                    <a:cubicBezTo>
                      <a:pt x="128868" y="36006"/>
                      <a:pt x="105749" y="12887"/>
                      <a:pt x="77321" y="12887"/>
                    </a:cubicBezTo>
                    <a:lnTo>
                      <a:pt x="77321" y="0"/>
                    </a:lnTo>
                    <a:lnTo>
                      <a:pt x="51547" y="0"/>
                    </a:lnTo>
                    <a:lnTo>
                      <a:pt x="51547" y="12887"/>
                    </a:lnTo>
                    <a:cubicBezTo>
                      <a:pt x="23119" y="12887"/>
                      <a:pt x="0" y="36006"/>
                      <a:pt x="0" y="64434"/>
                    </a:cubicBezTo>
                    <a:cubicBezTo>
                      <a:pt x="0" y="92862"/>
                      <a:pt x="23119" y="115981"/>
                      <a:pt x="51547" y="115981"/>
                    </a:cubicBezTo>
                    <a:lnTo>
                      <a:pt x="51547" y="167528"/>
                    </a:lnTo>
                    <a:cubicBezTo>
                      <a:pt x="37333" y="167528"/>
                      <a:pt x="25774" y="155969"/>
                      <a:pt x="25774" y="141755"/>
                    </a:cubicBezTo>
                    <a:close/>
                    <a:moveTo>
                      <a:pt x="25774" y="64434"/>
                    </a:moveTo>
                    <a:cubicBezTo>
                      <a:pt x="25774" y="50220"/>
                      <a:pt x="37333" y="38660"/>
                      <a:pt x="51547" y="38660"/>
                    </a:cubicBezTo>
                    <a:lnTo>
                      <a:pt x="51547" y="90208"/>
                    </a:lnTo>
                    <a:cubicBezTo>
                      <a:pt x="37333" y="90208"/>
                      <a:pt x="25774" y="78648"/>
                      <a:pt x="25774" y="64434"/>
                    </a:cubicBezTo>
                    <a:close/>
                    <a:moveTo>
                      <a:pt x="77321" y="115981"/>
                    </a:moveTo>
                    <a:cubicBezTo>
                      <a:pt x="91535" y="115981"/>
                      <a:pt x="103094" y="127541"/>
                      <a:pt x="103094" y="141755"/>
                    </a:cubicBezTo>
                    <a:cubicBezTo>
                      <a:pt x="103094" y="155969"/>
                      <a:pt x="91535" y="167528"/>
                      <a:pt x="77321" y="167528"/>
                    </a:cubicBez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56" name="Freeform 55">
                <a:extLst>
                  <a:ext uri="{FF2B5EF4-FFF2-40B4-BE49-F238E27FC236}">
                    <a16:creationId xmlns:a16="http://schemas.microsoft.com/office/drawing/2014/main" id="{8B191137-AE9C-A0A3-C775-46DB582F7656}"/>
                  </a:ext>
                </a:extLst>
              </p:cNvPr>
              <p:cNvSpPr/>
              <p:nvPr/>
            </p:nvSpPr>
            <p:spPr>
              <a:xfrm>
                <a:off x="6751727" y="4824176"/>
                <a:ext cx="283509" cy="283509"/>
              </a:xfrm>
              <a:custGeom>
                <a:avLst/>
                <a:gdLst>
                  <a:gd name="connsiteX0" fmla="*/ 141755 w 283509"/>
                  <a:gd name="connsiteY0" fmla="*/ 283510 h 283509"/>
                  <a:gd name="connsiteX1" fmla="*/ 283510 w 283509"/>
                  <a:gd name="connsiteY1" fmla="*/ 141755 h 283509"/>
                  <a:gd name="connsiteX2" fmla="*/ 141755 w 283509"/>
                  <a:gd name="connsiteY2" fmla="*/ 0 h 283509"/>
                  <a:gd name="connsiteX3" fmla="*/ 0 w 283509"/>
                  <a:gd name="connsiteY3" fmla="*/ 141755 h 283509"/>
                  <a:gd name="connsiteX4" fmla="*/ 141755 w 283509"/>
                  <a:gd name="connsiteY4" fmla="*/ 283510 h 283509"/>
                  <a:gd name="connsiteX5" fmla="*/ 141755 w 283509"/>
                  <a:gd name="connsiteY5" fmla="*/ 25774 h 283509"/>
                  <a:gd name="connsiteX6" fmla="*/ 257736 w 283509"/>
                  <a:gd name="connsiteY6" fmla="*/ 141755 h 283509"/>
                  <a:gd name="connsiteX7" fmla="*/ 141755 w 283509"/>
                  <a:gd name="connsiteY7" fmla="*/ 257736 h 283509"/>
                  <a:gd name="connsiteX8" fmla="*/ 25774 w 283509"/>
                  <a:gd name="connsiteY8" fmla="*/ 141755 h 283509"/>
                  <a:gd name="connsiteX9" fmla="*/ 141755 w 283509"/>
                  <a:gd name="connsiteY9" fmla="*/ 25774 h 283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3509" h="283509">
                    <a:moveTo>
                      <a:pt x="141755" y="283510"/>
                    </a:moveTo>
                    <a:cubicBezTo>
                      <a:pt x="219913" y="283510"/>
                      <a:pt x="283510" y="219913"/>
                      <a:pt x="283510" y="141755"/>
                    </a:cubicBezTo>
                    <a:cubicBezTo>
                      <a:pt x="283510" y="63596"/>
                      <a:pt x="219913" y="0"/>
                      <a:pt x="141755" y="0"/>
                    </a:cubicBezTo>
                    <a:cubicBezTo>
                      <a:pt x="63596" y="0"/>
                      <a:pt x="0" y="63596"/>
                      <a:pt x="0" y="141755"/>
                    </a:cubicBezTo>
                    <a:cubicBezTo>
                      <a:pt x="0" y="219913"/>
                      <a:pt x="63596" y="283510"/>
                      <a:pt x="141755" y="283510"/>
                    </a:cubicBezTo>
                    <a:close/>
                    <a:moveTo>
                      <a:pt x="141755" y="25774"/>
                    </a:moveTo>
                    <a:cubicBezTo>
                      <a:pt x="205712" y="25774"/>
                      <a:pt x="257736" y="77810"/>
                      <a:pt x="257736" y="141755"/>
                    </a:cubicBezTo>
                    <a:cubicBezTo>
                      <a:pt x="257736" y="205699"/>
                      <a:pt x="205712" y="257736"/>
                      <a:pt x="141755" y="257736"/>
                    </a:cubicBezTo>
                    <a:cubicBezTo>
                      <a:pt x="77798" y="257736"/>
                      <a:pt x="25774" y="205699"/>
                      <a:pt x="25774" y="141755"/>
                    </a:cubicBezTo>
                    <a:cubicBezTo>
                      <a:pt x="25774" y="77810"/>
                      <a:pt x="77798" y="25774"/>
                      <a:pt x="141755" y="25774"/>
                    </a:cubicBez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57" name="Freeform 56">
                <a:extLst>
                  <a:ext uri="{FF2B5EF4-FFF2-40B4-BE49-F238E27FC236}">
                    <a16:creationId xmlns:a16="http://schemas.microsoft.com/office/drawing/2014/main" id="{73606C15-20FD-23C9-E6F4-8EC49121A41C}"/>
                  </a:ext>
                </a:extLst>
              </p:cNvPr>
              <p:cNvSpPr/>
              <p:nvPr/>
            </p:nvSpPr>
            <p:spPr>
              <a:xfrm>
                <a:off x="7073897" y="4837062"/>
                <a:ext cx="167528" cy="257735"/>
              </a:xfrm>
              <a:custGeom>
                <a:avLst/>
                <a:gdLst>
                  <a:gd name="connsiteX0" fmla="*/ 167528 w 167528"/>
                  <a:gd name="connsiteY0" fmla="*/ 244849 h 257735"/>
                  <a:gd name="connsiteX1" fmla="*/ 167528 w 167528"/>
                  <a:gd name="connsiteY1" fmla="*/ 12887 h 257735"/>
                  <a:gd name="connsiteX2" fmla="*/ 154642 w 167528"/>
                  <a:gd name="connsiteY2" fmla="*/ 0 h 257735"/>
                  <a:gd name="connsiteX3" fmla="*/ 0 w 167528"/>
                  <a:gd name="connsiteY3" fmla="*/ 0 h 257735"/>
                  <a:gd name="connsiteX4" fmla="*/ 0 w 167528"/>
                  <a:gd name="connsiteY4" fmla="*/ 25774 h 257735"/>
                  <a:gd name="connsiteX5" fmla="*/ 141755 w 167528"/>
                  <a:gd name="connsiteY5" fmla="*/ 25774 h 257735"/>
                  <a:gd name="connsiteX6" fmla="*/ 141755 w 167528"/>
                  <a:gd name="connsiteY6" fmla="*/ 231962 h 257735"/>
                  <a:gd name="connsiteX7" fmla="*/ 0 w 167528"/>
                  <a:gd name="connsiteY7" fmla="*/ 231962 h 257735"/>
                  <a:gd name="connsiteX8" fmla="*/ 0 w 167528"/>
                  <a:gd name="connsiteY8" fmla="*/ 257736 h 257735"/>
                  <a:gd name="connsiteX9" fmla="*/ 154642 w 167528"/>
                  <a:gd name="connsiteY9" fmla="*/ 257736 h 257735"/>
                  <a:gd name="connsiteX10" fmla="*/ 167528 w 167528"/>
                  <a:gd name="connsiteY10" fmla="*/ 244849 h 257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528" h="257735">
                    <a:moveTo>
                      <a:pt x="167528" y="244849"/>
                    </a:moveTo>
                    <a:lnTo>
                      <a:pt x="167528" y="12887"/>
                    </a:lnTo>
                    <a:cubicBezTo>
                      <a:pt x="167528" y="5773"/>
                      <a:pt x="161768" y="0"/>
                      <a:pt x="154642" y="0"/>
                    </a:cubicBezTo>
                    <a:lnTo>
                      <a:pt x="0" y="0"/>
                    </a:lnTo>
                    <a:lnTo>
                      <a:pt x="0" y="25774"/>
                    </a:lnTo>
                    <a:lnTo>
                      <a:pt x="141755" y="25774"/>
                    </a:lnTo>
                    <a:lnTo>
                      <a:pt x="141755" y="231962"/>
                    </a:lnTo>
                    <a:lnTo>
                      <a:pt x="0" y="231962"/>
                    </a:lnTo>
                    <a:lnTo>
                      <a:pt x="0" y="257736"/>
                    </a:lnTo>
                    <a:lnTo>
                      <a:pt x="154642" y="257736"/>
                    </a:lnTo>
                    <a:cubicBezTo>
                      <a:pt x="161768" y="257736"/>
                      <a:pt x="167528" y="251963"/>
                      <a:pt x="167528" y="244849"/>
                    </a:cubicBez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58" name="Freeform 57">
                <a:extLst>
                  <a:ext uri="{FF2B5EF4-FFF2-40B4-BE49-F238E27FC236}">
                    <a16:creationId xmlns:a16="http://schemas.microsoft.com/office/drawing/2014/main" id="{A9299310-E173-4115-AA6B-33A22E0C49AF}"/>
                  </a:ext>
                </a:extLst>
              </p:cNvPr>
              <p:cNvSpPr/>
              <p:nvPr/>
            </p:nvSpPr>
            <p:spPr>
              <a:xfrm>
                <a:off x="6545538" y="4837062"/>
                <a:ext cx="167528" cy="257735"/>
              </a:xfrm>
              <a:custGeom>
                <a:avLst/>
                <a:gdLst>
                  <a:gd name="connsiteX0" fmla="*/ 12887 w 167528"/>
                  <a:gd name="connsiteY0" fmla="*/ 257736 h 257735"/>
                  <a:gd name="connsiteX1" fmla="*/ 167528 w 167528"/>
                  <a:gd name="connsiteY1" fmla="*/ 257736 h 257735"/>
                  <a:gd name="connsiteX2" fmla="*/ 167528 w 167528"/>
                  <a:gd name="connsiteY2" fmla="*/ 231962 h 257735"/>
                  <a:gd name="connsiteX3" fmla="*/ 25774 w 167528"/>
                  <a:gd name="connsiteY3" fmla="*/ 231962 h 257735"/>
                  <a:gd name="connsiteX4" fmla="*/ 25774 w 167528"/>
                  <a:gd name="connsiteY4" fmla="*/ 25774 h 257735"/>
                  <a:gd name="connsiteX5" fmla="*/ 167528 w 167528"/>
                  <a:gd name="connsiteY5" fmla="*/ 25774 h 257735"/>
                  <a:gd name="connsiteX6" fmla="*/ 167528 w 167528"/>
                  <a:gd name="connsiteY6" fmla="*/ 0 h 257735"/>
                  <a:gd name="connsiteX7" fmla="*/ 12887 w 167528"/>
                  <a:gd name="connsiteY7" fmla="*/ 0 h 257735"/>
                  <a:gd name="connsiteX8" fmla="*/ 0 w 167528"/>
                  <a:gd name="connsiteY8" fmla="*/ 12887 h 257735"/>
                  <a:gd name="connsiteX9" fmla="*/ 0 w 167528"/>
                  <a:gd name="connsiteY9" fmla="*/ 244849 h 257735"/>
                  <a:gd name="connsiteX10" fmla="*/ 12887 w 167528"/>
                  <a:gd name="connsiteY10" fmla="*/ 257736 h 257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528" h="257735">
                    <a:moveTo>
                      <a:pt x="12887" y="257736"/>
                    </a:moveTo>
                    <a:lnTo>
                      <a:pt x="167528" y="257736"/>
                    </a:lnTo>
                    <a:lnTo>
                      <a:pt x="167528" y="231962"/>
                    </a:lnTo>
                    <a:lnTo>
                      <a:pt x="25774" y="231962"/>
                    </a:lnTo>
                    <a:lnTo>
                      <a:pt x="25774" y="25774"/>
                    </a:lnTo>
                    <a:lnTo>
                      <a:pt x="167528" y="25774"/>
                    </a:lnTo>
                    <a:lnTo>
                      <a:pt x="167528" y="0"/>
                    </a:lnTo>
                    <a:lnTo>
                      <a:pt x="12887" y="0"/>
                    </a:lnTo>
                    <a:cubicBezTo>
                      <a:pt x="5760" y="0"/>
                      <a:pt x="0" y="5773"/>
                      <a:pt x="0" y="12887"/>
                    </a:cubicBezTo>
                    <a:lnTo>
                      <a:pt x="0" y="244849"/>
                    </a:lnTo>
                    <a:cubicBezTo>
                      <a:pt x="0" y="251963"/>
                      <a:pt x="5760" y="257736"/>
                      <a:pt x="12887" y="257736"/>
                    </a:cubicBez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59" name="Freeform 58">
                <a:extLst>
                  <a:ext uri="{FF2B5EF4-FFF2-40B4-BE49-F238E27FC236}">
                    <a16:creationId xmlns:a16="http://schemas.microsoft.com/office/drawing/2014/main" id="{09B94E96-1D09-8DB7-6485-43A2AF74BDF1}"/>
                  </a:ext>
                </a:extLst>
              </p:cNvPr>
              <p:cNvSpPr/>
              <p:nvPr/>
            </p:nvSpPr>
            <p:spPr>
              <a:xfrm>
                <a:off x="7073897" y="5017478"/>
                <a:ext cx="25773" cy="25773"/>
              </a:xfrm>
              <a:custGeom>
                <a:avLst/>
                <a:gdLst>
                  <a:gd name="connsiteX0" fmla="*/ 0 w 25773"/>
                  <a:gd name="connsiteY0" fmla="*/ 0 h 25773"/>
                  <a:gd name="connsiteX1" fmla="*/ 25774 w 25773"/>
                  <a:gd name="connsiteY1" fmla="*/ 0 h 25773"/>
                  <a:gd name="connsiteX2" fmla="*/ 25774 w 25773"/>
                  <a:gd name="connsiteY2" fmla="*/ 25774 h 25773"/>
                  <a:gd name="connsiteX3" fmla="*/ 0 w 25773"/>
                  <a:gd name="connsiteY3" fmla="*/ 25774 h 25773"/>
                </a:gdLst>
                <a:ahLst/>
                <a:cxnLst>
                  <a:cxn ang="0">
                    <a:pos x="connsiteX0" y="connsiteY0"/>
                  </a:cxn>
                  <a:cxn ang="0">
                    <a:pos x="connsiteX1" y="connsiteY1"/>
                  </a:cxn>
                  <a:cxn ang="0">
                    <a:pos x="connsiteX2" y="connsiteY2"/>
                  </a:cxn>
                  <a:cxn ang="0">
                    <a:pos x="connsiteX3" y="connsiteY3"/>
                  </a:cxn>
                </a:cxnLst>
                <a:rect l="l" t="t" r="r" b="b"/>
                <a:pathLst>
                  <a:path w="25773" h="25773">
                    <a:moveTo>
                      <a:pt x="0" y="0"/>
                    </a:moveTo>
                    <a:lnTo>
                      <a:pt x="25774" y="0"/>
                    </a:lnTo>
                    <a:lnTo>
                      <a:pt x="25774" y="25774"/>
                    </a:lnTo>
                    <a:lnTo>
                      <a:pt x="0" y="25774"/>
                    </a:ln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60" name="Freeform 59">
                <a:extLst>
                  <a:ext uri="{FF2B5EF4-FFF2-40B4-BE49-F238E27FC236}">
                    <a16:creationId xmlns:a16="http://schemas.microsoft.com/office/drawing/2014/main" id="{6BD54FE5-ED14-8516-DC9D-2CA9F3AEE88B}"/>
                  </a:ext>
                </a:extLst>
              </p:cNvPr>
              <p:cNvSpPr/>
              <p:nvPr/>
            </p:nvSpPr>
            <p:spPr>
              <a:xfrm>
                <a:off x="7125444" y="5017478"/>
                <a:ext cx="25773" cy="25773"/>
              </a:xfrm>
              <a:custGeom>
                <a:avLst/>
                <a:gdLst>
                  <a:gd name="connsiteX0" fmla="*/ 0 w 25773"/>
                  <a:gd name="connsiteY0" fmla="*/ 0 h 25773"/>
                  <a:gd name="connsiteX1" fmla="*/ 25774 w 25773"/>
                  <a:gd name="connsiteY1" fmla="*/ 0 h 25773"/>
                  <a:gd name="connsiteX2" fmla="*/ 25774 w 25773"/>
                  <a:gd name="connsiteY2" fmla="*/ 25774 h 25773"/>
                  <a:gd name="connsiteX3" fmla="*/ 0 w 25773"/>
                  <a:gd name="connsiteY3" fmla="*/ 25774 h 25773"/>
                </a:gdLst>
                <a:ahLst/>
                <a:cxnLst>
                  <a:cxn ang="0">
                    <a:pos x="connsiteX0" y="connsiteY0"/>
                  </a:cxn>
                  <a:cxn ang="0">
                    <a:pos x="connsiteX1" y="connsiteY1"/>
                  </a:cxn>
                  <a:cxn ang="0">
                    <a:pos x="connsiteX2" y="connsiteY2"/>
                  </a:cxn>
                  <a:cxn ang="0">
                    <a:pos x="connsiteX3" y="connsiteY3"/>
                  </a:cxn>
                </a:cxnLst>
                <a:rect l="l" t="t" r="r" b="b"/>
                <a:pathLst>
                  <a:path w="25773" h="25773">
                    <a:moveTo>
                      <a:pt x="0" y="0"/>
                    </a:moveTo>
                    <a:lnTo>
                      <a:pt x="25774" y="0"/>
                    </a:lnTo>
                    <a:lnTo>
                      <a:pt x="25774" y="25774"/>
                    </a:lnTo>
                    <a:lnTo>
                      <a:pt x="0" y="25774"/>
                    </a:ln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61" name="Freeform 60">
                <a:extLst>
                  <a:ext uri="{FF2B5EF4-FFF2-40B4-BE49-F238E27FC236}">
                    <a16:creationId xmlns:a16="http://schemas.microsoft.com/office/drawing/2014/main" id="{607B16C1-5E10-219A-3F19-4F6F91FD8E03}"/>
                  </a:ext>
                </a:extLst>
              </p:cNvPr>
              <p:cNvSpPr/>
              <p:nvPr/>
            </p:nvSpPr>
            <p:spPr>
              <a:xfrm>
                <a:off x="7073897" y="4888610"/>
                <a:ext cx="25773" cy="25773"/>
              </a:xfrm>
              <a:custGeom>
                <a:avLst/>
                <a:gdLst>
                  <a:gd name="connsiteX0" fmla="*/ 0 w 25773"/>
                  <a:gd name="connsiteY0" fmla="*/ 0 h 25773"/>
                  <a:gd name="connsiteX1" fmla="*/ 25774 w 25773"/>
                  <a:gd name="connsiteY1" fmla="*/ 0 h 25773"/>
                  <a:gd name="connsiteX2" fmla="*/ 25774 w 25773"/>
                  <a:gd name="connsiteY2" fmla="*/ 25774 h 25773"/>
                  <a:gd name="connsiteX3" fmla="*/ 0 w 25773"/>
                  <a:gd name="connsiteY3" fmla="*/ 25774 h 25773"/>
                </a:gdLst>
                <a:ahLst/>
                <a:cxnLst>
                  <a:cxn ang="0">
                    <a:pos x="connsiteX0" y="connsiteY0"/>
                  </a:cxn>
                  <a:cxn ang="0">
                    <a:pos x="connsiteX1" y="connsiteY1"/>
                  </a:cxn>
                  <a:cxn ang="0">
                    <a:pos x="connsiteX2" y="connsiteY2"/>
                  </a:cxn>
                  <a:cxn ang="0">
                    <a:pos x="connsiteX3" y="connsiteY3"/>
                  </a:cxn>
                </a:cxnLst>
                <a:rect l="l" t="t" r="r" b="b"/>
                <a:pathLst>
                  <a:path w="25773" h="25773">
                    <a:moveTo>
                      <a:pt x="0" y="0"/>
                    </a:moveTo>
                    <a:lnTo>
                      <a:pt x="25774" y="0"/>
                    </a:lnTo>
                    <a:lnTo>
                      <a:pt x="25774" y="25774"/>
                    </a:lnTo>
                    <a:lnTo>
                      <a:pt x="0" y="25774"/>
                    </a:ln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62" name="Freeform 61">
                <a:extLst>
                  <a:ext uri="{FF2B5EF4-FFF2-40B4-BE49-F238E27FC236}">
                    <a16:creationId xmlns:a16="http://schemas.microsoft.com/office/drawing/2014/main" id="{3BA5AA07-98B1-094F-6CFB-1A11BEF3F5F0}"/>
                  </a:ext>
                </a:extLst>
              </p:cNvPr>
              <p:cNvSpPr/>
              <p:nvPr/>
            </p:nvSpPr>
            <p:spPr>
              <a:xfrm>
                <a:off x="7125444" y="4888610"/>
                <a:ext cx="25773" cy="25773"/>
              </a:xfrm>
              <a:custGeom>
                <a:avLst/>
                <a:gdLst>
                  <a:gd name="connsiteX0" fmla="*/ 0 w 25773"/>
                  <a:gd name="connsiteY0" fmla="*/ 0 h 25773"/>
                  <a:gd name="connsiteX1" fmla="*/ 25774 w 25773"/>
                  <a:gd name="connsiteY1" fmla="*/ 0 h 25773"/>
                  <a:gd name="connsiteX2" fmla="*/ 25774 w 25773"/>
                  <a:gd name="connsiteY2" fmla="*/ 25774 h 25773"/>
                  <a:gd name="connsiteX3" fmla="*/ 0 w 25773"/>
                  <a:gd name="connsiteY3" fmla="*/ 25774 h 25773"/>
                </a:gdLst>
                <a:ahLst/>
                <a:cxnLst>
                  <a:cxn ang="0">
                    <a:pos x="connsiteX0" y="connsiteY0"/>
                  </a:cxn>
                  <a:cxn ang="0">
                    <a:pos x="connsiteX1" y="connsiteY1"/>
                  </a:cxn>
                  <a:cxn ang="0">
                    <a:pos x="connsiteX2" y="connsiteY2"/>
                  </a:cxn>
                  <a:cxn ang="0">
                    <a:pos x="connsiteX3" y="connsiteY3"/>
                  </a:cxn>
                </a:cxnLst>
                <a:rect l="l" t="t" r="r" b="b"/>
                <a:pathLst>
                  <a:path w="25773" h="25773">
                    <a:moveTo>
                      <a:pt x="0" y="0"/>
                    </a:moveTo>
                    <a:lnTo>
                      <a:pt x="25774" y="0"/>
                    </a:lnTo>
                    <a:lnTo>
                      <a:pt x="25774" y="25774"/>
                    </a:lnTo>
                    <a:lnTo>
                      <a:pt x="0" y="25774"/>
                    </a:ln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68" name="Freeform 67">
                <a:extLst>
                  <a:ext uri="{FF2B5EF4-FFF2-40B4-BE49-F238E27FC236}">
                    <a16:creationId xmlns:a16="http://schemas.microsoft.com/office/drawing/2014/main" id="{99B1275A-B24B-5AA5-DB46-308615615BA7}"/>
                  </a:ext>
                </a:extLst>
              </p:cNvPr>
              <p:cNvSpPr/>
              <p:nvPr/>
            </p:nvSpPr>
            <p:spPr>
              <a:xfrm>
                <a:off x="6635746" y="4888610"/>
                <a:ext cx="25773" cy="25773"/>
              </a:xfrm>
              <a:custGeom>
                <a:avLst/>
                <a:gdLst>
                  <a:gd name="connsiteX0" fmla="*/ 0 w 25773"/>
                  <a:gd name="connsiteY0" fmla="*/ 0 h 25773"/>
                  <a:gd name="connsiteX1" fmla="*/ 25774 w 25773"/>
                  <a:gd name="connsiteY1" fmla="*/ 0 h 25773"/>
                  <a:gd name="connsiteX2" fmla="*/ 25774 w 25773"/>
                  <a:gd name="connsiteY2" fmla="*/ 25774 h 25773"/>
                  <a:gd name="connsiteX3" fmla="*/ 0 w 25773"/>
                  <a:gd name="connsiteY3" fmla="*/ 25774 h 25773"/>
                </a:gdLst>
                <a:ahLst/>
                <a:cxnLst>
                  <a:cxn ang="0">
                    <a:pos x="connsiteX0" y="connsiteY0"/>
                  </a:cxn>
                  <a:cxn ang="0">
                    <a:pos x="connsiteX1" y="connsiteY1"/>
                  </a:cxn>
                  <a:cxn ang="0">
                    <a:pos x="connsiteX2" y="connsiteY2"/>
                  </a:cxn>
                  <a:cxn ang="0">
                    <a:pos x="connsiteX3" y="connsiteY3"/>
                  </a:cxn>
                </a:cxnLst>
                <a:rect l="l" t="t" r="r" b="b"/>
                <a:pathLst>
                  <a:path w="25773" h="25773">
                    <a:moveTo>
                      <a:pt x="0" y="0"/>
                    </a:moveTo>
                    <a:lnTo>
                      <a:pt x="25774" y="0"/>
                    </a:lnTo>
                    <a:lnTo>
                      <a:pt x="25774" y="25774"/>
                    </a:lnTo>
                    <a:lnTo>
                      <a:pt x="0" y="25774"/>
                    </a:ln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69" name="Freeform 68">
                <a:extLst>
                  <a:ext uri="{FF2B5EF4-FFF2-40B4-BE49-F238E27FC236}">
                    <a16:creationId xmlns:a16="http://schemas.microsoft.com/office/drawing/2014/main" id="{BC4BA611-AE0D-8DD0-61E9-618BA345EE03}"/>
                  </a:ext>
                </a:extLst>
              </p:cNvPr>
              <p:cNvSpPr/>
              <p:nvPr/>
            </p:nvSpPr>
            <p:spPr>
              <a:xfrm>
                <a:off x="6687293" y="4888610"/>
                <a:ext cx="25773" cy="25773"/>
              </a:xfrm>
              <a:custGeom>
                <a:avLst/>
                <a:gdLst>
                  <a:gd name="connsiteX0" fmla="*/ 0 w 25773"/>
                  <a:gd name="connsiteY0" fmla="*/ 0 h 25773"/>
                  <a:gd name="connsiteX1" fmla="*/ 25774 w 25773"/>
                  <a:gd name="connsiteY1" fmla="*/ 0 h 25773"/>
                  <a:gd name="connsiteX2" fmla="*/ 25774 w 25773"/>
                  <a:gd name="connsiteY2" fmla="*/ 25774 h 25773"/>
                  <a:gd name="connsiteX3" fmla="*/ 0 w 25773"/>
                  <a:gd name="connsiteY3" fmla="*/ 25774 h 25773"/>
                </a:gdLst>
                <a:ahLst/>
                <a:cxnLst>
                  <a:cxn ang="0">
                    <a:pos x="connsiteX0" y="connsiteY0"/>
                  </a:cxn>
                  <a:cxn ang="0">
                    <a:pos x="connsiteX1" y="connsiteY1"/>
                  </a:cxn>
                  <a:cxn ang="0">
                    <a:pos x="connsiteX2" y="connsiteY2"/>
                  </a:cxn>
                  <a:cxn ang="0">
                    <a:pos x="connsiteX3" y="connsiteY3"/>
                  </a:cxn>
                </a:cxnLst>
                <a:rect l="l" t="t" r="r" b="b"/>
                <a:pathLst>
                  <a:path w="25773" h="25773">
                    <a:moveTo>
                      <a:pt x="0" y="0"/>
                    </a:moveTo>
                    <a:lnTo>
                      <a:pt x="25774" y="0"/>
                    </a:lnTo>
                    <a:lnTo>
                      <a:pt x="25774" y="25774"/>
                    </a:lnTo>
                    <a:lnTo>
                      <a:pt x="0" y="25774"/>
                    </a:ln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70" name="Freeform 69">
                <a:extLst>
                  <a:ext uri="{FF2B5EF4-FFF2-40B4-BE49-F238E27FC236}">
                    <a16:creationId xmlns:a16="http://schemas.microsoft.com/office/drawing/2014/main" id="{2190526D-3AB8-0100-CCDC-D0D053CAAE95}"/>
                  </a:ext>
                </a:extLst>
              </p:cNvPr>
              <p:cNvSpPr/>
              <p:nvPr/>
            </p:nvSpPr>
            <p:spPr>
              <a:xfrm>
                <a:off x="6635746" y="5017478"/>
                <a:ext cx="25773" cy="25773"/>
              </a:xfrm>
              <a:custGeom>
                <a:avLst/>
                <a:gdLst>
                  <a:gd name="connsiteX0" fmla="*/ 0 w 25773"/>
                  <a:gd name="connsiteY0" fmla="*/ 0 h 25773"/>
                  <a:gd name="connsiteX1" fmla="*/ 25774 w 25773"/>
                  <a:gd name="connsiteY1" fmla="*/ 0 h 25773"/>
                  <a:gd name="connsiteX2" fmla="*/ 25774 w 25773"/>
                  <a:gd name="connsiteY2" fmla="*/ 25774 h 25773"/>
                  <a:gd name="connsiteX3" fmla="*/ 0 w 25773"/>
                  <a:gd name="connsiteY3" fmla="*/ 25774 h 25773"/>
                </a:gdLst>
                <a:ahLst/>
                <a:cxnLst>
                  <a:cxn ang="0">
                    <a:pos x="connsiteX0" y="connsiteY0"/>
                  </a:cxn>
                  <a:cxn ang="0">
                    <a:pos x="connsiteX1" y="connsiteY1"/>
                  </a:cxn>
                  <a:cxn ang="0">
                    <a:pos x="connsiteX2" y="connsiteY2"/>
                  </a:cxn>
                  <a:cxn ang="0">
                    <a:pos x="connsiteX3" y="connsiteY3"/>
                  </a:cxn>
                </a:cxnLst>
                <a:rect l="l" t="t" r="r" b="b"/>
                <a:pathLst>
                  <a:path w="25773" h="25773">
                    <a:moveTo>
                      <a:pt x="0" y="0"/>
                    </a:moveTo>
                    <a:lnTo>
                      <a:pt x="25774" y="0"/>
                    </a:lnTo>
                    <a:lnTo>
                      <a:pt x="25774" y="25774"/>
                    </a:lnTo>
                    <a:lnTo>
                      <a:pt x="0" y="25774"/>
                    </a:ln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71" name="Freeform 70">
                <a:extLst>
                  <a:ext uri="{FF2B5EF4-FFF2-40B4-BE49-F238E27FC236}">
                    <a16:creationId xmlns:a16="http://schemas.microsoft.com/office/drawing/2014/main" id="{CD11CBE2-FBF3-DEB2-F491-77DA171F0BBE}"/>
                  </a:ext>
                </a:extLst>
              </p:cNvPr>
              <p:cNvSpPr/>
              <p:nvPr/>
            </p:nvSpPr>
            <p:spPr>
              <a:xfrm>
                <a:off x="6687293" y="5017478"/>
                <a:ext cx="25773" cy="25773"/>
              </a:xfrm>
              <a:custGeom>
                <a:avLst/>
                <a:gdLst>
                  <a:gd name="connsiteX0" fmla="*/ 0 w 25773"/>
                  <a:gd name="connsiteY0" fmla="*/ 0 h 25773"/>
                  <a:gd name="connsiteX1" fmla="*/ 25774 w 25773"/>
                  <a:gd name="connsiteY1" fmla="*/ 0 h 25773"/>
                  <a:gd name="connsiteX2" fmla="*/ 25774 w 25773"/>
                  <a:gd name="connsiteY2" fmla="*/ 25774 h 25773"/>
                  <a:gd name="connsiteX3" fmla="*/ 0 w 25773"/>
                  <a:gd name="connsiteY3" fmla="*/ 25774 h 25773"/>
                </a:gdLst>
                <a:ahLst/>
                <a:cxnLst>
                  <a:cxn ang="0">
                    <a:pos x="connsiteX0" y="connsiteY0"/>
                  </a:cxn>
                  <a:cxn ang="0">
                    <a:pos x="connsiteX1" y="connsiteY1"/>
                  </a:cxn>
                  <a:cxn ang="0">
                    <a:pos x="connsiteX2" y="connsiteY2"/>
                  </a:cxn>
                  <a:cxn ang="0">
                    <a:pos x="connsiteX3" y="connsiteY3"/>
                  </a:cxn>
                </a:cxnLst>
                <a:rect l="l" t="t" r="r" b="b"/>
                <a:pathLst>
                  <a:path w="25773" h="25773">
                    <a:moveTo>
                      <a:pt x="0" y="0"/>
                    </a:moveTo>
                    <a:lnTo>
                      <a:pt x="25774" y="0"/>
                    </a:lnTo>
                    <a:lnTo>
                      <a:pt x="25774" y="25774"/>
                    </a:lnTo>
                    <a:lnTo>
                      <a:pt x="0" y="25774"/>
                    </a:ln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grpSp>
      </p:grpSp>
    </p:spTree>
    <p:extLst>
      <p:ext uri="{BB962C8B-B14F-4D97-AF65-F5344CB8AC3E}">
        <p14:creationId xmlns:p14="http://schemas.microsoft.com/office/powerpoint/2010/main" val="515375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3176" y="278512"/>
            <a:ext cx="7445990" cy="619678"/>
          </a:xfrm>
          <a:prstGeom prst="rect">
            <a:avLst/>
          </a:prstGeom>
          <a:solidFill>
            <a:schemeClr val="tx1">
              <a:alpha val="80000"/>
            </a:schemeClr>
          </a:solidFill>
          <a:ln>
            <a:noFill/>
          </a:ln>
          <a:effectLst>
            <a:outerShdw blurRad="222250" dist="38100" dir="2700000" algn="tl" rotWithShape="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310"/>
            <a:endParaRPr lang="en-US" sz="2399" dirty="0">
              <a:solidFill>
                <a:srgbClr val="009542"/>
              </a:solidFill>
              <a:latin typeface="Calibri"/>
            </a:endParaRPr>
          </a:p>
        </p:txBody>
      </p:sp>
      <p:sp>
        <p:nvSpPr>
          <p:cNvPr id="26" name="Block Arc 17">
            <a:hlinkClick r:id="" action="ppaction://noaction"/>
          </p:cNvPr>
          <p:cNvSpPr/>
          <p:nvPr/>
        </p:nvSpPr>
        <p:spPr>
          <a:xfrm rot="10800000">
            <a:off x="6122900" y="3429030"/>
            <a:ext cx="2984473" cy="3015889"/>
          </a:xfrm>
          <a:custGeom>
            <a:avLst/>
            <a:gdLst>
              <a:gd name="connsiteX0" fmla="*/ 0 w 6033872"/>
              <a:gd name="connsiteY0" fmla="*/ 3016936 h 6033872"/>
              <a:gd name="connsiteX1" fmla="*/ 2977280 w 6033872"/>
              <a:gd name="connsiteY1" fmla="*/ 261 h 6033872"/>
              <a:gd name="connsiteX2" fmla="*/ 6032830 w 6033872"/>
              <a:gd name="connsiteY2" fmla="*/ 2937631 h 6033872"/>
              <a:gd name="connsiteX3" fmla="*/ 5426635 w 6033872"/>
              <a:gd name="connsiteY3" fmla="*/ 2953570 h 6033872"/>
              <a:gd name="connsiteX4" fmla="*/ 2985250 w 6033872"/>
              <a:gd name="connsiteY4" fmla="*/ 606612 h 6033872"/>
              <a:gd name="connsiteX5" fmla="*/ 606404 w 6033872"/>
              <a:gd name="connsiteY5" fmla="*/ 3016936 h 6033872"/>
              <a:gd name="connsiteX6" fmla="*/ 0 w 6033872"/>
              <a:gd name="connsiteY6" fmla="*/ 3016936 h 6033872"/>
              <a:gd name="connsiteX0" fmla="*/ 0 w 6032830"/>
              <a:gd name="connsiteY0" fmla="*/ 3016940 h 3016940"/>
              <a:gd name="connsiteX1" fmla="*/ 2977280 w 6032830"/>
              <a:gd name="connsiteY1" fmla="*/ 265 h 3016940"/>
              <a:gd name="connsiteX2" fmla="*/ 6032830 w 6032830"/>
              <a:gd name="connsiteY2" fmla="*/ 2937635 h 3016940"/>
              <a:gd name="connsiteX3" fmla="*/ 2985250 w 6032830"/>
              <a:gd name="connsiteY3" fmla="*/ 606616 h 3016940"/>
              <a:gd name="connsiteX4" fmla="*/ 606404 w 6032830"/>
              <a:gd name="connsiteY4" fmla="*/ 3016940 h 3016940"/>
              <a:gd name="connsiteX5" fmla="*/ 0 w 6032830"/>
              <a:gd name="connsiteY5" fmla="*/ 3016940 h 3016940"/>
              <a:gd name="connsiteX0" fmla="*/ 0 w 6032830"/>
              <a:gd name="connsiteY0" fmla="*/ 3391661 h 3391661"/>
              <a:gd name="connsiteX1" fmla="*/ 2977280 w 6032830"/>
              <a:gd name="connsiteY1" fmla="*/ 374986 h 3391661"/>
              <a:gd name="connsiteX2" fmla="*/ 2985829 w 6032830"/>
              <a:gd name="connsiteY2" fmla="*/ 369906 h 3391661"/>
              <a:gd name="connsiteX3" fmla="*/ 6032830 w 6032830"/>
              <a:gd name="connsiteY3" fmla="*/ 3312356 h 3391661"/>
              <a:gd name="connsiteX4" fmla="*/ 2985250 w 6032830"/>
              <a:gd name="connsiteY4" fmla="*/ 981337 h 3391661"/>
              <a:gd name="connsiteX5" fmla="*/ 606404 w 6032830"/>
              <a:gd name="connsiteY5" fmla="*/ 3391661 h 3391661"/>
              <a:gd name="connsiteX6" fmla="*/ 0 w 6032830"/>
              <a:gd name="connsiteY6" fmla="*/ 3391661 h 3391661"/>
              <a:gd name="connsiteX0" fmla="*/ 0 w 3200390"/>
              <a:gd name="connsiteY0" fmla="*/ 3266273 h 3266273"/>
              <a:gd name="connsiteX1" fmla="*/ 2977280 w 3200390"/>
              <a:gd name="connsiteY1" fmla="*/ 249598 h 3266273"/>
              <a:gd name="connsiteX2" fmla="*/ 2985829 w 3200390"/>
              <a:gd name="connsiteY2" fmla="*/ 244518 h 3266273"/>
              <a:gd name="connsiteX3" fmla="*/ 2985250 w 3200390"/>
              <a:gd name="connsiteY3" fmla="*/ 855949 h 3266273"/>
              <a:gd name="connsiteX4" fmla="*/ 606404 w 3200390"/>
              <a:gd name="connsiteY4" fmla="*/ 3266273 h 3266273"/>
              <a:gd name="connsiteX5" fmla="*/ 0 w 3200390"/>
              <a:gd name="connsiteY5" fmla="*/ 3266273 h 3266273"/>
              <a:gd name="connsiteX0" fmla="*/ 0 w 3200390"/>
              <a:gd name="connsiteY0" fmla="*/ 3266273 h 3266273"/>
              <a:gd name="connsiteX1" fmla="*/ 2977280 w 3200390"/>
              <a:gd name="connsiteY1" fmla="*/ 249598 h 3266273"/>
              <a:gd name="connsiteX2" fmla="*/ 2985829 w 3200390"/>
              <a:gd name="connsiteY2" fmla="*/ 244518 h 3266273"/>
              <a:gd name="connsiteX3" fmla="*/ 2985250 w 3200390"/>
              <a:gd name="connsiteY3" fmla="*/ 855949 h 3266273"/>
              <a:gd name="connsiteX4" fmla="*/ 606404 w 3200390"/>
              <a:gd name="connsiteY4" fmla="*/ 3266273 h 3266273"/>
              <a:gd name="connsiteX5" fmla="*/ 0 w 3200390"/>
              <a:gd name="connsiteY5" fmla="*/ 3266273 h 3266273"/>
              <a:gd name="connsiteX0" fmla="*/ 0 w 3203437"/>
              <a:gd name="connsiteY0" fmla="*/ 3238548 h 3238548"/>
              <a:gd name="connsiteX1" fmla="*/ 2977280 w 3203437"/>
              <a:gd name="connsiteY1" fmla="*/ 221873 h 3238548"/>
              <a:gd name="connsiteX2" fmla="*/ 2985829 w 3203437"/>
              <a:gd name="connsiteY2" fmla="*/ 216793 h 3238548"/>
              <a:gd name="connsiteX3" fmla="*/ 2985250 w 3203437"/>
              <a:gd name="connsiteY3" fmla="*/ 828224 h 3238548"/>
              <a:gd name="connsiteX4" fmla="*/ 606404 w 3203437"/>
              <a:gd name="connsiteY4" fmla="*/ 3238548 h 3238548"/>
              <a:gd name="connsiteX5" fmla="*/ 0 w 3203437"/>
              <a:gd name="connsiteY5" fmla="*/ 3238548 h 3238548"/>
              <a:gd name="connsiteX0" fmla="*/ 2985250 w 3207264"/>
              <a:gd name="connsiteY0" fmla="*/ 825056 h 3235380"/>
              <a:gd name="connsiteX1" fmla="*/ 606404 w 3207264"/>
              <a:gd name="connsiteY1" fmla="*/ 3235380 h 3235380"/>
              <a:gd name="connsiteX2" fmla="*/ 0 w 3207264"/>
              <a:gd name="connsiteY2" fmla="*/ 3235380 h 3235380"/>
              <a:gd name="connsiteX3" fmla="*/ 2977280 w 3207264"/>
              <a:gd name="connsiteY3" fmla="*/ 218705 h 3235380"/>
              <a:gd name="connsiteX4" fmla="*/ 3077269 w 3207264"/>
              <a:gd name="connsiteY4" fmla="*/ 305065 h 3235380"/>
              <a:gd name="connsiteX0" fmla="*/ 2985250 w 2985250"/>
              <a:gd name="connsiteY0" fmla="*/ 606351 h 3016675"/>
              <a:gd name="connsiteX1" fmla="*/ 606404 w 2985250"/>
              <a:gd name="connsiteY1" fmla="*/ 3016675 h 3016675"/>
              <a:gd name="connsiteX2" fmla="*/ 0 w 2985250"/>
              <a:gd name="connsiteY2" fmla="*/ 3016675 h 3016675"/>
              <a:gd name="connsiteX3" fmla="*/ 2977280 w 2985250"/>
              <a:gd name="connsiteY3" fmla="*/ 0 h 3016675"/>
              <a:gd name="connsiteX0" fmla="*/ 2985250 w 2985250"/>
              <a:gd name="connsiteY0" fmla="*/ 606351 h 3016675"/>
              <a:gd name="connsiteX1" fmla="*/ 606404 w 2985250"/>
              <a:gd name="connsiteY1" fmla="*/ 3016675 h 3016675"/>
              <a:gd name="connsiteX2" fmla="*/ 0 w 2985250"/>
              <a:gd name="connsiteY2" fmla="*/ 3016675 h 3016675"/>
              <a:gd name="connsiteX3" fmla="*/ 2977280 w 2985250"/>
              <a:gd name="connsiteY3" fmla="*/ 0 h 3016675"/>
              <a:gd name="connsiteX4" fmla="*/ 2985250 w 2985250"/>
              <a:gd name="connsiteY4" fmla="*/ 606351 h 301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5250" h="3016675">
                <a:moveTo>
                  <a:pt x="2985250" y="606351"/>
                </a:moveTo>
                <a:cubicBezTo>
                  <a:pt x="1666421" y="623688"/>
                  <a:pt x="606404" y="1697733"/>
                  <a:pt x="606404" y="3016675"/>
                </a:cubicBezTo>
                <a:lnTo>
                  <a:pt x="0" y="3016675"/>
                </a:lnTo>
                <a:cubicBezTo>
                  <a:pt x="0" y="1365933"/>
                  <a:pt x="1326681" y="21698"/>
                  <a:pt x="2977280" y="0"/>
                </a:cubicBezTo>
                <a:lnTo>
                  <a:pt x="2985250" y="606351"/>
                </a:lnTo>
                <a:close/>
              </a:path>
            </a:pathLst>
          </a:cu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310"/>
            <a:endParaRPr lang="en-US" sz="2399" dirty="0">
              <a:solidFill>
                <a:prstClr val="black"/>
              </a:solidFill>
              <a:latin typeface="Calibri"/>
            </a:endParaRPr>
          </a:p>
        </p:txBody>
      </p:sp>
      <p:sp>
        <p:nvSpPr>
          <p:cNvPr id="27" name="Block Arc 17">
            <a:hlinkClick r:id="" action="ppaction://noaction"/>
          </p:cNvPr>
          <p:cNvSpPr/>
          <p:nvPr/>
        </p:nvSpPr>
        <p:spPr>
          <a:xfrm rot="16200000">
            <a:off x="3050481" y="3473236"/>
            <a:ext cx="2957491" cy="2950559"/>
          </a:xfrm>
          <a:custGeom>
            <a:avLst/>
            <a:gdLst>
              <a:gd name="connsiteX0" fmla="*/ 0 w 6033872"/>
              <a:gd name="connsiteY0" fmla="*/ 3016936 h 6033872"/>
              <a:gd name="connsiteX1" fmla="*/ 2977280 w 6033872"/>
              <a:gd name="connsiteY1" fmla="*/ 261 h 6033872"/>
              <a:gd name="connsiteX2" fmla="*/ 6032830 w 6033872"/>
              <a:gd name="connsiteY2" fmla="*/ 2937631 h 6033872"/>
              <a:gd name="connsiteX3" fmla="*/ 5426635 w 6033872"/>
              <a:gd name="connsiteY3" fmla="*/ 2953570 h 6033872"/>
              <a:gd name="connsiteX4" fmla="*/ 2985250 w 6033872"/>
              <a:gd name="connsiteY4" fmla="*/ 606612 h 6033872"/>
              <a:gd name="connsiteX5" fmla="*/ 606404 w 6033872"/>
              <a:gd name="connsiteY5" fmla="*/ 3016936 h 6033872"/>
              <a:gd name="connsiteX6" fmla="*/ 0 w 6033872"/>
              <a:gd name="connsiteY6" fmla="*/ 3016936 h 6033872"/>
              <a:gd name="connsiteX0" fmla="*/ 0 w 6032830"/>
              <a:gd name="connsiteY0" fmla="*/ 3016940 h 3016940"/>
              <a:gd name="connsiteX1" fmla="*/ 2977280 w 6032830"/>
              <a:gd name="connsiteY1" fmla="*/ 265 h 3016940"/>
              <a:gd name="connsiteX2" fmla="*/ 6032830 w 6032830"/>
              <a:gd name="connsiteY2" fmla="*/ 2937635 h 3016940"/>
              <a:gd name="connsiteX3" fmla="*/ 2985250 w 6032830"/>
              <a:gd name="connsiteY3" fmla="*/ 606616 h 3016940"/>
              <a:gd name="connsiteX4" fmla="*/ 606404 w 6032830"/>
              <a:gd name="connsiteY4" fmla="*/ 3016940 h 3016940"/>
              <a:gd name="connsiteX5" fmla="*/ 0 w 6032830"/>
              <a:gd name="connsiteY5" fmla="*/ 3016940 h 3016940"/>
              <a:gd name="connsiteX0" fmla="*/ 0 w 6032830"/>
              <a:gd name="connsiteY0" fmla="*/ 3391661 h 3391661"/>
              <a:gd name="connsiteX1" fmla="*/ 2977280 w 6032830"/>
              <a:gd name="connsiteY1" fmla="*/ 374986 h 3391661"/>
              <a:gd name="connsiteX2" fmla="*/ 2985829 w 6032830"/>
              <a:gd name="connsiteY2" fmla="*/ 369906 h 3391661"/>
              <a:gd name="connsiteX3" fmla="*/ 6032830 w 6032830"/>
              <a:gd name="connsiteY3" fmla="*/ 3312356 h 3391661"/>
              <a:gd name="connsiteX4" fmla="*/ 2985250 w 6032830"/>
              <a:gd name="connsiteY4" fmla="*/ 981337 h 3391661"/>
              <a:gd name="connsiteX5" fmla="*/ 606404 w 6032830"/>
              <a:gd name="connsiteY5" fmla="*/ 3391661 h 3391661"/>
              <a:gd name="connsiteX6" fmla="*/ 0 w 6032830"/>
              <a:gd name="connsiteY6" fmla="*/ 3391661 h 3391661"/>
              <a:gd name="connsiteX0" fmla="*/ 0 w 3200390"/>
              <a:gd name="connsiteY0" fmla="*/ 3266273 h 3266273"/>
              <a:gd name="connsiteX1" fmla="*/ 2977280 w 3200390"/>
              <a:gd name="connsiteY1" fmla="*/ 249598 h 3266273"/>
              <a:gd name="connsiteX2" fmla="*/ 2985829 w 3200390"/>
              <a:gd name="connsiteY2" fmla="*/ 244518 h 3266273"/>
              <a:gd name="connsiteX3" fmla="*/ 2985250 w 3200390"/>
              <a:gd name="connsiteY3" fmla="*/ 855949 h 3266273"/>
              <a:gd name="connsiteX4" fmla="*/ 606404 w 3200390"/>
              <a:gd name="connsiteY4" fmla="*/ 3266273 h 3266273"/>
              <a:gd name="connsiteX5" fmla="*/ 0 w 3200390"/>
              <a:gd name="connsiteY5" fmla="*/ 3266273 h 3266273"/>
              <a:gd name="connsiteX0" fmla="*/ 0 w 3200390"/>
              <a:gd name="connsiteY0" fmla="*/ 3266273 h 3266273"/>
              <a:gd name="connsiteX1" fmla="*/ 2977280 w 3200390"/>
              <a:gd name="connsiteY1" fmla="*/ 249598 h 3266273"/>
              <a:gd name="connsiteX2" fmla="*/ 2985829 w 3200390"/>
              <a:gd name="connsiteY2" fmla="*/ 244518 h 3266273"/>
              <a:gd name="connsiteX3" fmla="*/ 2985250 w 3200390"/>
              <a:gd name="connsiteY3" fmla="*/ 855949 h 3266273"/>
              <a:gd name="connsiteX4" fmla="*/ 606404 w 3200390"/>
              <a:gd name="connsiteY4" fmla="*/ 3266273 h 3266273"/>
              <a:gd name="connsiteX5" fmla="*/ 0 w 3200390"/>
              <a:gd name="connsiteY5" fmla="*/ 3266273 h 3266273"/>
              <a:gd name="connsiteX0" fmla="*/ 0 w 3203437"/>
              <a:gd name="connsiteY0" fmla="*/ 3238548 h 3238548"/>
              <a:gd name="connsiteX1" fmla="*/ 2977280 w 3203437"/>
              <a:gd name="connsiteY1" fmla="*/ 221873 h 3238548"/>
              <a:gd name="connsiteX2" fmla="*/ 2985829 w 3203437"/>
              <a:gd name="connsiteY2" fmla="*/ 216793 h 3238548"/>
              <a:gd name="connsiteX3" fmla="*/ 2985250 w 3203437"/>
              <a:gd name="connsiteY3" fmla="*/ 828224 h 3238548"/>
              <a:gd name="connsiteX4" fmla="*/ 606404 w 3203437"/>
              <a:gd name="connsiteY4" fmla="*/ 3238548 h 3238548"/>
              <a:gd name="connsiteX5" fmla="*/ 0 w 3203437"/>
              <a:gd name="connsiteY5" fmla="*/ 3238548 h 3238548"/>
              <a:gd name="connsiteX0" fmla="*/ 2985250 w 3207264"/>
              <a:gd name="connsiteY0" fmla="*/ 825056 h 3235380"/>
              <a:gd name="connsiteX1" fmla="*/ 606404 w 3207264"/>
              <a:gd name="connsiteY1" fmla="*/ 3235380 h 3235380"/>
              <a:gd name="connsiteX2" fmla="*/ 0 w 3207264"/>
              <a:gd name="connsiteY2" fmla="*/ 3235380 h 3235380"/>
              <a:gd name="connsiteX3" fmla="*/ 2977280 w 3207264"/>
              <a:gd name="connsiteY3" fmla="*/ 218705 h 3235380"/>
              <a:gd name="connsiteX4" fmla="*/ 3077269 w 3207264"/>
              <a:gd name="connsiteY4" fmla="*/ 305065 h 3235380"/>
              <a:gd name="connsiteX0" fmla="*/ 2985250 w 2985250"/>
              <a:gd name="connsiteY0" fmla="*/ 606351 h 3016675"/>
              <a:gd name="connsiteX1" fmla="*/ 606404 w 2985250"/>
              <a:gd name="connsiteY1" fmla="*/ 3016675 h 3016675"/>
              <a:gd name="connsiteX2" fmla="*/ 0 w 2985250"/>
              <a:gd name="connsiteY2" fmla="*/ 3016675 h 3016675"/>
              <a:gd name="connsiteX3" fmla="*/ 2977280 w 2985250"/>
              <a:gd name="connsiteY3" fmla="*/ 0 h 3016675"/>
              <a:gd name="connsiteX0" fmla="*/ 2985250 w 2985250"/>
              <a:gd name="connsiteY0" fmla="*/ 606351 h 3016675"/>
              <a:gd name="connsiteX1" fmla="*/ 606404 w 2985250"/>
              <a:gd name="connsiteY1" fmla="*/ 3016675 h 3016675"/>
              <a:gd name="connsiteX2" fmla="*/ 0 w 2985250"/>
              <a:gd name="connsiteY2" fmla="*/ 3016675 h 3016675"/>
              <a:gd name="connsiteX3" fmla="*/ 2977280 w 2985250"/>
              <a:gd name="connsiteY3" fmla="*/ 0 h 3016675"/>
              <a:gd name="connsiteX4" fmla="*/ 2985250 w 2985250"/>
              <a:gd name="connsiteY4" fmla="*/ 606351 h 301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5250" h="3016675">
                <a:moveTo>
                  <a:pt x="2985250" y="606351"/>
                </a:moveTo>
                <a:cubicBezTo>
                  <a:pt x="1666421" y="623688"/>
                  <a:pt x="606404" y="1697733"/>
                  <a:pt x="606404" y="3016675"/>
                </a:cubicBezTo>
                <a:lnTo>
                  <a:pt x="0" y="3016675"/>
                </a:lnTo>
                <a:cubicBezTo>
                  <a:pt x="0" y="1365933"/>
                  <a:pt x="1326681" y="21698"/>
                  <a:pt x="2977280" y="0"/>
                </a:cubicBezTo>
                <a:lnTo>
                  <a:pt x="2985250" y="606351"/>
                </a:lnTo>
                <a:close/>
              </a:path>
            </a:pathLst>
          </a:cu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310"/>
            <a:endParaRPr lang="en-US" sz="2399" dirty="0">
              <a:solidFill>
                <a:prstClr val="black"/>
              </a:solidFill>
              <a:latin typeface="Calibri"/>
            </a:endParaRPr>
          </a:p>
        </p:txBody>
      </p:sp>
      <p:sp>
        <p:nvSpPr>
          <p:cNvPr id="5" name="Title 4"/>
          <p:cNvSpPr>
            <a:spLocks noGrp="1"/>
          </p:cNvSpPr>
          <p:nvPr>
            <p:ph type="title"/>
          </p:nvPr>
        </p:nvSpPr>
        <p:spPr>
          <a:xfrm>
            <a:off x="149331" y="311708"/>
            <a:ext cx="7162644" cy="585064"/>
          </a:xfrm>
        </p:spPr>
        <p:txBody>
          <a:bodyPr>
            <a:normAutofit/>
          </a:bodyPr>
          <a:lstStyle/>
          <a:p>
            <a:pPr lvl="0"/>
            <a:r>
              <a:rPr lang="en-US" sz="2399" dirty="0">
                <a:solidFill>
                  <a:schemeClr val="bg1"/>
                </a:solidFill>
              </a:rPr>
              <a:t>FLEXIBLE FINANCING OPTIONS</a:t>
            </a:r>
          </a:p>
        </p:txBody>
      </p:sp>
      <p:sp>
        <p:nvSpPr>
          <p:cNvPr id="59" name="Rectangle 58"/>
          <p:cNvSpPr/>
          <p:nvPr/>
        </p:nvSpPr>
        <p:spPr>
          <a:xfrm>
            <a:off x="496760" y="1562588"/>
            <a:ext cx="11010660" cy="4646989"/>
          </a:xfrm>
          <a:prstGeom prst="rect">
            <a:avLst/>
          </a:prstGeom>
          <a:solidFill>
            <a:srgbClr val="07985C"/>
          </a:solidFill>
          <a:ln>
            <a:solidFill>
              <a:schemeClr val="bg1"/>
            </a:solidFill>
          </a:ln>
          <a:effectLst>
            <a:outerShdw blurRad="63500" dist="635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310"/>
            <a:endParaRPr lang="en-US" sz="2399" dirty="0">
              <a:solidFill>
                <a:prstClr val="white"/>
              </a:solidFill>
              <a:latin typeface="Calibri"/>
            </a:endParaRPr>
          </a:p>
        </p:txBody>
      </p:sp>
      <p:sp>
        <p:nvSpPr>
          <p:cNvPr id="60" name="Content Placeholder 10"/>
          <p:cNvSpPr>
            <a:spLocks noGrp="1"/>
          </p:cNvSpPr>
          <p:nvPr>
            <p:ph idx="1"/>
          </p:nvPr>
        </p:nvSpPr>
        <p:spPr>
          <a:xfrm>
            <a:off x="684582" y="1689019"/>
            <a:ext cx="10406991" cy="4809283"/>
          </a:xfrm>
        </p:spPr>
        <p:txBody>
          <a:bodyPr/>
          <a:lstStyle/>
          <a:p>
            <a:pPr marL="0" indent="0">
              <a:buNone/>
            </a:pPr>
            <a:r>
              <a:rPr lang="en-US" sz="2800" b="1" u="sng" dirty="0">
                <a:solidFill>
                  <a:schemeClr val="bg1"/>
                </a:solidFill>
                <a:latin typeface="+mj-lt"/>
              </a:rPr>
              <a:t>Open-End Lease Benefits</a:t>
            </a:r>
          </a:p>
          <a:p>
            <a:pPr marL="231705" indent="-231705"/>
            <a:r>
              <a:rPr lang="en-US" sz="2800" dirty="0">
                <a:solidFill>
                  <a:schemeClr val="bg1"/>
                </a:solidFill>
                <a:latin typeface="+mj-lt"/>
              </a:rPr>
              <a:t>Separate line of credit for vehicles</a:t>
            </a:r>
          </a:p>
          <a:p>
            <a:pPr marL="231705" indent="-231705"/>
            <a:r>
              <a:rPr lang="en-US" sz="2800" dirty="0">
                <a:solidFill>
                  <a:schemeClr val="bg1"/>
                </a:solidFill>
                <a:latin typeface="+mj-lt"/>
              </a:rPr>
              <a:t>Optimize cash flow with flexible funding options</a:t>
            </a:r>
          </a:p>
          <a:p>
            <a:pPr marL="231705" indent="-231705"/>
            <a:r>
              <a:rPr lang="en-US" sz="2800" dirty="0">
                <a:solidFill>
                  <a:schemeClr val="bg1"/>
                </a:solidFill>
                <a:latin typeface="+mj-lt"/>
              </a:rPr>
              <a:t>Unlimited mileage, no mileage penalties</a:t>
            </a:r>
          </a:p>
          <a:p>
            <a:pPr marL="231705" indent="-231705"/>
            <a:r>
              <a:rPr lang="en-US" sz="2800" dirty="0">
                <a:solidFill>
                  <a:schemeClr val="bg1"/>
                </a:solidFill>
                <a:latin typeface="+mj-lt"/>
              </a:rPr>
              <a:t>No abnormal wear &amp; tear clauses</a:t>
            </a:r>
          </a:p>
          <a:p>
            <a:pPr marL="231705" indent="-231705"/>
            <a:r>
              <a:rPr lang="en-US" sz="2800" dirty="0">
                <a:solidFill>
                  <a:schemeClr val="bg1"/>
                </a:solidFill>
                <a:latin typeface="+mj-lt"/>
              </a:rPr>
              <a:t>Greater flexibility if requirements change</a:t>
            </a:r>
          </a:p>
          <a:p>
            <a:pPr marL="231705" indent="-231705"/>
            <a:r>
              <a:rPr lang="en-US" sz="2800" dirty="0">
                <a:solidFill>
                  <a:schemeClr val="bg1"/>
                </a:solidFill>
                <a:latin typeface="+mj-lt"/>
              </a:rPr>
              <a:t>Flexibility of term</a:t>
            </a:r>
          </a:p>
          <a:p>
            <a:pPr marL="231705" indent="-231705"/>
            <a:r>
              <a:rPr lang="en-US" sz="2800" dirty="0">
                <a:solidFill>
                  <a:schemeClr val="bg1"/>
                </a:solidFill>
                <a:latin typeface="+mj-lt"/>
              </a:rPr>
              <a:t>City Retains Equity at End of Term</a:t>
            </a:r>
          </a:p>
          <a:p>
            <a:endParaRPr lang="en-US" dirty="0"/>
          </a:p>
          <a:p>
            <a:pPr marL="0" indent="0">
              <a:buNone/>
            </a:pPr>
            <a:endParaRPr lang="en-US"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498984" y="193337"/>
            <a:ext cx="2370082" cy="790027"/>
          </a:xfrm>
          <a:prstGeom prst="rect">
            <a:avLst/>
          </a:prstGeom>
        </p:spPr>
      </p:pic>
    </p:spTree>
    <p:extLst>
      <p:ext uri="{BB962C8B-B14F-4D97-AF65-F5344CB8AC3E}">
        <p14:creationId xmlns:p14="http://schemas.microsoft.com/office/powerpoint/2010/main" val="1092998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Block Arc 17">
            <a:hlinkClick r:id="" action="ppaction://noaction"/>
            <a:extLst>
              <a:ext uri="{FF2B5EF4-FFF2-40B4-BE49-F238E27FC236}">
                <a16:creationId xmlns:a16="http://schemas.microsoft.com/office/drawing/2014/main" id="{B1009C64-FD8F-4FF8-A54F-3C3BA0A1A865}"/>
              </a:ext>
            </a:extLst>
          </p:cNvPr>
          <p:cNvSpPr/>
          <p:nvPr/>
        </p:nvSpPr>
        <p:spPr>
          <a:xfrm rot="10800000">
            <a:off x="5933765" y="3429030"/>
            <a:ext cx="2984473" cy="3015889"/>
          </a:xfrm>
          <a:custGeom>
            <a:avLst/>
            <a:gdLst>
              <a:gd name="connsiteX0" fmla="*/ 0 w 6033872"/>
              <a:gd name="connsiteY0" fmla="*/ 3016936 h 6033872"/>
              <a:gd name="connsiteX1" fmla="*/ 2977280 w 6033872"/>
              <a:gd name="connsiteY1" fmla="*/ 261 h 6033872"/>
              <a:gd name="connsiteX2" fmla="*/ 6032830 w 6033872"/>
              <a:gd name="connsiteY2" fmla="*/ 2937631 h 6033872"/>
              <a:gd name="connsiteX3" fmla="*/ 5426635 w 6033872"/>
              <a:gd name="connsiteY3" fmla="*/ 2953570 h 6033872"/>
              <a:gd name="connsiteX4" fmla="*/ 2985250 w 6033872"/>
              <a:gd name="connsiteY4" fmla="*/ 606612 h 6033872"/>
              <a:gd name="connsiteX5" fmla="*/ 606404 w 6033872"/>
              <a:gd name="connsiteY5" fmla="*/ 3016936 h 6033872"/>
              <a:gd name="connsiteX6" fmla="*/ 0 w 6033872"/>
              <a:gd name="connsiteY6" fmla="*/ 3016936 h 6033872"/>
              <a:gd name="connsiteX0" fmla="*/ 0 w 6032830"/>
              <a:gd name="connsiteY0" fmla="*/ 3016940 h 3016940"/>
              <a:gd name="connsiteX1" fmla="*/ 2977280 w 6032830"/>
              <a:gd name="connsiteY1" fmla="*/ 265 h 3016940"/>
              <a:gd name="connsiteX2" fmla="*/ 6032830 w 6032830"/>
              <a:gd name="connsiteY2" fmla="*/ 2937635 h 3016940"/>
              <a:gd name="connsiteX3" fmla="*/ 2985250 w 6032830"/>
              <a:gd name="connsiteY3" fmla="*/ 606616 h 3016940"/>
              <a:gd name="connsiteX4" fmla="*/ 606404 w 6032830"/>
              <a:gd name="connsiteY4" fmla="*/ 3016940 h 3016940"/>
              <a:gd name="connsiteX5" fmla="*/ 0 w 6032830"/>
              <a:gd name="connsiteY5" fmla="*/ 3016940 h 3016940"/>
              <a:gd name="connsiteX0" fmla="*/ 0 w 6032830"/>
              <a:gd name="connsiteY0" fmla="*/ 3391661 h 3391661"/>
              <a:gd name="connsiteX1" fmla="*/ 2977280 w 6032830"/>
              <a:gd name="connsiteY1" fmla="*/ 374986 h 3391661"/>
              <a:gd name="connsiteX2" fmla="*/ 2985829 w 6032830"/>
              <a:gd name="connsiteY2" fmla="*/ 369906 h 3391661"/>
              <a:gd name="connsiteX3" fmla="*/ 6032830 w 6032830"/>
              <a:gd name="connsiteY3" fmla="*/ 3312356 h 3391661"/>
              <a:gd name="connsiteX4" fmla="*/ 2985250 w 6032830"/>
              <a:gd name="connsiteY4" fmla="*/ 981337 h 3391661"/>
              <a:gd name="connsiteX5" fmla="*/ 606404 w 6032830"/>
              <a:gd name="connsiteY5" fmla="*/ 3391661 h 3391661"/>
              <a:gd name="connsiteX6" fmla="*/ 0 w 6032830"/>
              <a:gd name="connsiteY6" fmla="*/ 3391661 h 3391661"/>
              <a:gd name="connsiteX0" fmla="*/ 0 w 3200390"/>
              <a:gd name="connsiteY0" fmla="*/ 3266273 h 3266273"/>
              <a:gd name="connsiteX1" fmla="*/ 2977280 w 3200390"/>
              <a:gd name="connsiteY1" fmla="*/ 249598 h 3266273"/>
              <a:gd name="connsiteX2" fmla="*/ 2985829 w 3200390"/>
              <a:gd name="connsiteY2" fmla="*/ 244518 h 3266273"/>
              <a:gd name="connsiteX3" fmla="*/ 2985250 w 3200390"/>
              <a:gd name="connsiteY3" fmla="*/ 855949 h 3266273"/>
              <a:gd name="connsiteX4" fmla="*/ 606404 w 3200390"/>
              <a:gd name="connsiteY4" fmla="*/ 3266273 h 3266273"/>
              <a:gd name="connsiteX5" fmla="*/ 0 w 3200390"/>
              <a:gd name="connsiteY5" fmla="*/ 3266273 h 3266273"/>
              <a:gd name="connsiteX0" fmla="*/ 0 w 3200390"/>
              <a:gd name="connsiteY0" fmla="*/ 3266273 h 3266273"/>
              <a:gd name="connsiteX1" fmla="*/ 2977280 w 3200390"/>
              <a:gd name="connsiteY1" fmla="*/ 249598 h 3266273"/>
              <a:gd name="connsiteX2" fmla="*/ 2985829 w 3200390"/>
              <a:gd name="connsiteY2" fmla="*/ 244518 h 3266273"/>
              <a:gd name="connsiteX3" fmla="*/ 2985250 w 3200390"/>
              <a:gd name="connsiteY3" fmla="*/ 855949 h 3266273"/>
              <a:gd name="connsiteX4" fmla="*/ 606404 w 3200390"/>
              <a:gd name="connsiteY4" fmla="*/ 3266273 h 3266273"/>
              <a:gd name="connsiteX5" fmla="*/ 0 w 3200390"/>
              <a:gd name="connsiteY5" fmla="*/ 3266273 h 3266273"/>
              <a:gd name="connsiteX0" fmla="*/ 0 w 3203437"/>
              <a:gd name="connsiteY0" fmla="*/ 3238548 h 3238548"/>
              <a:gd name="connsiteX1" fmla="*/ 2977280 w 3203437"/>
              <a:gd name="connsiteY1" fmla="*/ 221873 h 3238548"/>
              <a:gd name="connsiteX2" fmla="*/ 2985829 w 3203437"/>
              <a:gd name="connsiteY2" fmla="*/ 216793 h 3238548"/>
              <a:gd name="connsiteX3" fmla="*/ 2985250 w 3203437"/>
              <a:gd name="connsiteY3" fmla="*/ 828224 h 3238548"/>
              <a:gd name="connsiteX4" fmla="*/ 606404 w 3203437"/>
              <a:gd name="connsiteY4" fmla="*/ 3238548 h 3238548"/>
              <a:gd name="connsiteX5" fmla="*/ 0 w 3203437"/>
              <a:gd name="connsiteY5" fmla="*/ 3238548 h 3238548"/>
              <a:gd name="connsiteX0" fmla="*/ 2985250 w 3207264"/>
              <a:gd name="connsiteY0" fmla="*/ 825056 h 3235380"/>
              <a:gd name="connsiteX1" fmla="*/ 606404 w 3207264"/>
              <a:gd name="connsiteY1" fmla="*/ 3235380 h 3235380"/>
              <a:gd name="connsiteX2" fmla="*/ 0 w 3207264"/>
              <a:gd name="connsiteY2" fmla="*/ 3235380 h 3235380"/>
              <a:gd name="connsiteX3" fmla="*/ 2977280 w 3207264"/>
              <a:gd name="connsiteY3" fmla="*/ 218705 h 3235380"/>
              <a:gd name="connsiteX4" fmla="*/ 3077269 w 3207264"/>
              <a:gd name="connsiteY4" fmla="*/ 305065 h 3235380"/>
              <a:gd name="connsiteX0" fmla="*/ 2985250 w 2985250"/>
              <a:gd name="connsiteY0" fmla="*/ 606351 h 3016675"/>
              <a:gd name="connsiteX1" fmla="*/ 606404 w 2985250"/>
              <a:gd name="connsiteY1" fmla="*/ 3016675 h 3016675"/>
              <a:gd name="connsiteX2" fmla="*/ 0 w 2985250"/>
              <a:gd name="connsiteY2" fmla="*/ 3016675 h 3016675"/>
              <a:gd name="connsiteX3" fmla="*/ 2977280 w 2985250"/>
              <a:gd name="connsiteY3" fmla="*/ 0 h 3016675"/>
              <a:gd name="connsiteX0" fmla="*/ 2985250 w 2985250"/>
              <a:gd name="connsiteY0" fmla="*/ 606351 h 3016675"/>
              <a:gd name="connsiteX1" fmla="*/ 606404 w 2985250"/>
              <a:gd name="connsiteY1" fmla="*/ 3016675 h 3016675"/>
              <a:gd name="connsiteX2" fmla="*/ 0 w 2985250"/>
              <a:gd name="connsiteY2" fmla="*/ 3016675 h 3016675"/>
              <a:gd name="connsiteX3" fmla="*/ 2977280 w 2985250"/>
              <a:gd name="connsiteY3" fmla="*/ 0 h 3016675"/>
              <a:gd name="connsiteX4" fmla="*/ 2985250 w 2985250"/>
              <a:gd name="connsiteY4" fmla="*/ 606351 h 301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5250" h="3016675">
                <a:moveTo>
                  <a:pt x="2985250" y="606351"/>
                </a:moveTo>
                <a:cubicBezTo>
                  <a:pt x="1666421" y="623688"/>
                  <a:pt x="606404" y="1697733"/>
                  <a:pt x="606404" y="3016675"/>
                </a:cubicBezTo>
                <a:lnTo>
                  <a:pt x="0" y="3016675"/>
                </a:lnTo>
                <a:cubicBezTo>
                  <a:pt x="0" y="1365933"/>
                  <a:pt x="1326681" y="21698"/>
                  <a:pt x="2977280" y="0"/>
                </a:cubicBezTo>
                <a:lnTo>
                  <a:pt x="2985250" y="606351"/>
                </a:lnTo>
                <a:close/>
              </a:path>
            </a:pathLst>
          </a:custGeom>
          <a:noFill/>
          <a:ln w="9525" cap="flat" cmpd="sng" algn="ctr">
            <a:noFill/>
            <a:prstDash val="solid"/>
          </a:ln>
          <a:effectLst/>
        </p:spPr>
        <p:txBody>
          <a:bodyPr rtlCol="0" anchor="ctr"/>
          <a:lstStyle/>
          <a:p>
            <a:pPr marL="0" marR="0" lvl="0" indent="0" algn="ctr" defTabSz="609310" rtl="0"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black"/>
              </a:solidFill>
              <a:effectLst/>
              <a:uLnTx/>
              <a:uFillTx/>
              <a:latin typeface="Calibri"/>
              <a:ea typeface="+mn-ea"/>
              <a:cs typeface="+mn-cs"/>
            </a:endParaRPr>
          </a:p>
        </p:txBody>
      </p:sp>
      <p:sp>
        <p:nvSpPr>
          <p:cNvPr id="12" name="Title 11">
            <a:extLst>
              <a:ext uri="{FF2B5EF4-FFF2-40B4-BE49-F238E27FC236}">
                <a16:creationId xmlns:a16="http://schemas.microsoft.com/office/drawing/2014/main" id="{D44E6B04-8FC6-FE2E-7D59-DDEE6A58EE04}"/>
              </a:ext>
            </a:extLst>
          </p:cNvPr>
          <p:cNvSpPr>
            <a:spLocks noGrp="1"/>
          </p:cNvSpPr>
          <p:nvPr>
            <p:ph type="title"/>
          </p:nvPr>
        </p:nvSpPr>
        <p:spPr/>
        <p:txBody>
          <a:bodyPr/>
          <a:lstStyle/>
          <a:p>
            <a:r>
              <a:rPr lang="en-US">
                <a:latin typeface="Arial"/>
                <a:cs typeface="Arial"/>
              </a:rPr>
              <a:t>UNPARALLELED </a:t>
            </a:r>
            <a:br>
              <a:rPr lang="en-US">
                <a:latin typeface="Arial"/>
                <a:cs typeface="Arial"/>
              </a:rPr>
            </a:br>
            <a:r>
              <a:rPr lang="en-US">
                <a:latin typeface="Arial"/>
                <a:cs typeface="Arial"/>
              </a:rPr>
              <a:t>MAINTENANCE OVERSIGHT</a:t>
            </a:r>
            <a:endParaRPr lang="en-US"/>
          </a:p>
        </p:txBody>
      </p:sp>
      <p:pic>
        <p:nvPicPr>
          <p:cNvPr id="26" name="Picture 25">
            <a:extLst>
              <a:ext uri="{FF2B5EF4-FFF2-40B4-BE49-F238E27FC236}">
                <a16:creationId xmlns:a16="http://schemas.microsoft.com/office/drawing/2014/main" id="{18D88FE9-467F-1913-3EB8-398945E048A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965549" y="1169634"/>
            <a:ext cx="3568887" cy="3568887"/>
          </a:xfrm>
          <a:prstGeom prst="roundRect">
            <a:avLst>
              <a:gd name="adj" fmla="val 6774"/>
            </a:avLst>
          </a:prstGeom>
          <a:ln w="44450">
            <a:solidFill>
              <a:schemeClr val="tx1"/>
            </a:solidFill>
          </a:ln>
          <a:effectLst/>
        </p:spPr>
      </p:pic>
      <p:pic>
        <p:nvPicPr>
          <p:cNvPr id="14" name="Picture 13" descr="Phone.png">
            <a:extLst>
              <a:ext uri="{FF2B5EF4-FFF2-40B4-BE49-F238E27FC236}">
                <a16:creationId xmlns:a16="http://schemas.microsoft.com/office/drawing/2014/main" id="{B54864E3-4718-700F-8C90-3061BFF8B1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1510" y="4882785"/>
            <a:ext cx="3253456" cy="1611161"/>
          </a:xfrm>
          <a:prstGeom prst="rect">
            <a:avLst/>
          </a:prstGeom>
          <a:effectLst>
            <a:outerShdw blurRad="190500" algn="ctr" rotWithShape="0">
              <a:prstClr val="black">
                <a:alpha val="20000"/>
              </a:prstClr>
            </a:outerShdw>
          </a:effectLst>
        </p:spPr>
      </p:pic>
      <p:grpSp>
        <p:nvGrpSpPr>
          <p:cNvPr id="46" name="Group 45">
            <a:extLst>
              <a:ext uri="{FF2B5EF4-FFF2-40B4-BE49-F238E27FC236}">
                <a16:creationId xmlns:a16="http://schemas.microsoft.com/office/drawing/2014/main" id="{C740F814-2602-2C8F-1904-010C408CE153}"/>
              </a:ext>
            </a:extLst>
          </p:cNvPr>
          <p:cNvGrpSpPr/>
          <p:nvPr/>
        </p:nvGrpSpPr>
        <p:grpSpPr>
          <a:xfrm>
            <a:off x="889701" y="1824749"/>
            <a:ext cx="2395728" cy="3466472"/>
            <a:chOff x="998885" y="2030806"/>
            <a:chExt cx="2395728" cy="3466472"/>
          </a:xfrm>
        </p:grpSpPr>
        <p:grpSp>
          <p:nvGrpSpPr>
            <p:cNvPr id="30" name="Maintenance Open">
              <a:extLst>
                <a:ext uri="{FF2B5EF4-FFF2-40B4-BE49-F238E27FC236}">
                  <a16:creationId xmlns:a16="http://schemas.microsoft.com/office/drawing/2014/main" id="{73234AC8-F0CA-39E4-D67D-9B4D80FB80BF}"/>
                </a:ext>
              </a:extLst>
            </p:cNvPr>
            <p:cNvGrpSpPr>
              <a:grpSpLocks noChangeAspect="1"/>
            </p:cNvGrpSpPr>
            <p:nvPr/>
          </p:nvGrpSpPr>
          <p:grpSpPr>
            <a:xfrm>
              <a:off x="1684410" y="2030806"/>
              <a:ext cx="1019678" cy="1019678"/>
              <a:chOff x="8464411" y="4682719"/>
              <a:chExt cx="766099" cy="766099"/>
            </a:xfrm>
          </p:grpSpPr>
          <p:sp>
            <p:nvSpPr>
              <p:cNvPr id="32" name="Teardrop 62">
                <a:hlinkClick r:id="" action="ppaction://noaction"/>
                <a:extLst>
                  <a:ext uri="{FF2B5EF4-FFF2-40B4-BE49-F238E27FC236}">
                    <a16:creationId xmlns:a16="http://schemas.microsoft.com/office/drawing/2014/main" id="{82B5ABC2-ABFF-CE2A-11ED-D9B8539C265C}"/>
                  </a:ext>
                </a:extLst>
              </p:cNvPr>
              <p:cNvSpPr/>
              <p:nvPr/>
            </p:nvSpPr>
            <p:spPr>
              <a:xfrm>
                <a:off x="8464411" y="4682719"/>
                <a:ext cx="766099" cy="766099"/>
              </a:xfrm>
              <a:prstGeom prst="ellipse">
                <a:avLst/>
              </a:prstGeom>
              <a:solidFill>
                <a:srgbClr val="00A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895"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a:ln>
                    <a:noFill/>
                  </a:ln>
                  <a:solidFill>
                    <a:prstClr val="white"/>
                  </a:solidFill>
                  <a:effectLst/>
                  <a:uLnTx/>
                  <a:uFillTx/>
                  <a:latin typeface="Calibri"/>
                  <a:ea typeface="+mn-ea"/>
                  <a:cs typeface="+mn-cs"/>
                </a:endParaRPr>
              </a:p>
            </p:txBody>
          </p:sp>
          <p:pic>
            <p:nvPicPr>
              <p:cNvPr id="34" name="Graphic 33">
                <a:hlinkClick r:id="" action="ppaction://noaction"/>
                <a:extLst>
                  <a:ext uri="{FF2B5EF4-FFF2-40B4-BE49-F238E27FC236}">
                    <a16:creationId xmlns:a16="http://schemas.microsoft.com/office/drawing/2014/main" id="{1D51482D-1212-D051-7E31-84EB566B32A0}"/>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634352" y="4832539"/>
                <a:ext cx="456840" cy="456840"/>
              </a:xfrm>
              <a:prstGeom prst="rect">
                <a:avLst/>
              </a:prstGeom>
            </p:spPr>
          </p:pic>
        </p:grpSp>
        <p:sp>
          <p:nvSpPr>
            <p:cNvPr id="44" name="Title 1">
              <a:extLst>
                <a:ext uri="{FF2B5EF4-FFF2-40B4-BE49-F238E27FC236}">
                  <a16:creationId xmlns:a16="http://schemas.microsoft.com/office/drawing/2014/main" id="{42EDB420-3FB8-D9A6-17C3-2D8C7811F2BD}"/>
                </a:ext>
              </a:extLst>
            </p:cNvPr>
            <p:cNvSpPr txBox="1">
              <a:spLocks/>
            </p:cNvSpPr>
            <p:nvPr/>
          </p:nvSpPr>
          <p:spPr>
            <a:xfrm>
              <a:off x="998885" y="3250509"/>
              <a:ext cx="2395728" cy="2246769"/>
            </a:xfrm>
            <a:prstGeom prst="rect">
              <a:avLst/>
            </a:prstGeom>
          </p:spPr>
          <p:txBody>
            <a:bodyPr vert="horz" wrap="square" lIns="91440" tIns="45720" rIns="91440" bIns="4572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100" normalizeH="0" baseline="0" noProof="0" dirty="0">
                  <a:ln>
                    <a:noFill/>
                  </a:ln>
                  <a:solidFill>
                    <a:srgbClr val="005558"/>
                  </a:solidFill>
                  <a:effectLst/>
                  <a:uLnTx/>
                  <a:uFillTx/>
                  <a:latin typeface="Arial"/>
                  <a:ea typeface="DIN Condensed" panose="020B0606040000020204" pitchFamily="34" charset="77"/>
                  <a:cs typeface="Arial"/>
                </a:rPr>
                <a:t>FULL</a:t>
              </a:r>
              <a:br>
                <a:rPr kumimoji="0" lang="en-US" sz="1600" b="1" i="0" u="none" strike="noStrike" kern="1200" cap="none" spc="100" normalizeH="0" baseline="0" noProof="0" dirty="0">
                  <a:ln>
                    <a:noFill/>
                  </a:ln>
                  <a:solidFill>
                    <a:srgbClr val="04A664"/>
                  </a:solidFill>
                  <a:effectLst/>
                  <a:uLnTx/>
                  <a:uFillTx/>
                  <a:latin typeface="Arial" panose="020B0604020202020204" pitchFamily="34" charset="0"/>
                  <a:ea typeface="DIN Condensed" panose="020B0606040000020204" pitchFamily="34" charset="77"/>
                  <a:cs typeface="Arial" panose="020B0604020202020204" pitchFamily="34" charset="0"/>
                </a:rPr>
              </a:br>
              <a:r>
                <a:rPr kumimoji="0" lang="en-US" sz="1600" b="1" i="0" u="none" strike="noStrike" kern="1200" cap="none" spc="100" normalizeH="0" baseline="0" noProof="0" dirty="0">
                  <a:ln>
                    <a:noFill/>
                  </a:ln>
                  <a:solidFill>
                    <a:srgbClr val="005558"/>
                  </a:solidFill>
                  <a:effectLst/>
                  <a:uLnTx/>
                  <a:uFillTx/>
                  <a:latin typeface="Arial"/>
                  <a:ea typeface="DIN Condensed" panose="020B0606040000020204" pitchFamily="34" charset="77"/>
                  <a:cs typeface="Arial"/>
                </a:rPr>
                <a:t>MAINTENANCE</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1200" b="0" i="0" u="none" strike="noStrike" kern="1200" cap="none" spc="0" normalizeH="0" baseline="0" noProof="0" dirty="0">
                <a:ln>
                  <a:noFill/>
                </a:ln>
                <a:solidFill>
                  <a:srgbClr val="797979"/>
                </a:solidFill>
                <a:effectLst/>
                <a:uLnTx/>
                <a:uFillTx/>
                <a:latin typeface="Arial" panose="020B0604020202020204" pitchFamily="34" charset="0"/>
                <a:ea typeface="DIN Condensed" panose="020B0606040000020204" pitchFamily="34" charset="77"/>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dirty="0">
                  <a:ln>
                    <a:noFill/>
                  </a:ln>
                  <a:solidFill>
                    <a:srgbClr val="797979"/>
                  </a:solidFill>
                  <a:effectLst/>
                  <a:uLnTx/>
                  <a:uFillTx/>
                  <a:latin typeface="Arial"/>
                  <a:ea typeface="DIN Condensed" panose="020B0606040000020204" pitchFamily="34" charset="77"/>
                  <a:cs typeface="Arial"/>
                </a:rPr>
                <a:t>Fixed &amp; budgetable monthly rate</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1200" b="0" i="0" u="none" strike="noStrike" kern="1200" cap="none" spc="0" normalizeH="0" baseline="0" noProof="0" dirty="0">
                <a:ln>
                  <a:noFill/>
                </a:ln>
                <a:solidFill>
                  <a:srgbClr val="797979"/>
                </a:solidFill>
                <a:effectLst/>
                <a:uLnTx/>
                <a:uFillTx/>
                <a:latin typeface="Arial" panose="020B0604020202020204" pitchFamily="34" charset="0"/>
                <a:ea typeface="DIN Condensed" panose="020B0606040000020204" pitchFamily="34" charset="77"/>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dirty="0">
                  <a:ln>
                    <a:noFill/>
                  </a:ln>
                  <a:solidFill>
                    <a:srgbClr val="797979"/>
                  </a:solidFill>
                  <a:effectLst/>
                  <a:uLnTx/>
                  <a:uFillTx/>
                  <a:latin typeface="Arial"/>
                  <a:ea typeface="DIN Condensed" panose="020B0606040000020204" pitchFamily="34" charset="77"/>
                  <a:cs typeface="Arial"/>
                </a:rPr>
                <a:t>Simple process for all parties</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1200" b="0" i="0" u="none" strike="noStrike" kern="1200" cap="none" spc="0" normalizeH="0" baseline="0" noProof="0" dirty="0">
                <a:ln>
                  <a:noFill/>
                </a:ln>
                <a:solidFill>
                  <a:srgbClr val="797979"/>
                </a:solidFill>
                <a:effectLst/>
                <a:uLnTx/>
                <a:uFillTx/>
                <a:latin typeface="Arial" panose="020B0604020202020204" pitchFamily="34" charset="0"/>
                <a:ea typeface="DIN Condensed" panose="020B0606040000020204" pitchFamily="34" charset="77"/>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dirty="0">
                  <a:ln>
                    <a:noFill/>
                  </a:ln>
                  <a:solidFill>
                    <a:srgbClr val="797979"/>
                  </a:solidFill>
                  <a:effectLst/>
                  <a:uLnTx/>
                  <a:uFillTx/>
                  <a:latin typeface="Arial"/>
                  <a:ea typeface="DIN Condensed" panose="020B0606040000020204" pitchFamily="34" charset="77"/>
                  <a:cs typeface="Arial"/>
                </a:rPr>
                <a:t>24/7 Roadside Assistance</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1200" b="0" i="0" u="none" strike="noStrike" kern="1200" cap="none" spc="0" normalizeH="0" baseline="0" noProof="0" dirty="0">
                <a:ln>
                  <a:noFill/>
                </a:ln>
                <a:solidFill>
                  <a:srgbClr val="797979"/>
                </a:solidFill>
                <a:effectLst/>
                <a:uLnTx/>
                <a:uFillTx/>
                <a:latin typeface="Arial" panose="020B0604020202020204" pitchFamily="34" charset="0"/>
                <a:ea typeface="DIN Condensed" panose="020B0606040000020204" pitchFamily="34" charset="77"/>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dirty="0">
                  <a:ln>
                    <a:noFill/>
                  </a:ln>
                  <a:solidFill>
                    <a:srgbClr val="797979"/>
                  </a:solidFill>
                  <a:effectLst/>
                  <a:uLnTx/>
                  <a:uFillTx/>
                  <a:latin typeface="Arial"/>
                  <a:ea typeface="DIN Condensed" panose="020B0606040000020204" pitchFamily="34" charset="77"/>
                  <a:cs typeface="Arial"/>
                </a:rPr>
                <a:t>Relieves you from worrying about maintenance expenses</a:t>
              </a:r>
              <a:endParaRPr kumimoji="0" lang="en-US" sz="1200" b="0" i="0" u="none" strike="noStrike" kern="1200" cap="none" spc="0" normalizeH="0" baseline="0" noProof="0" dirty="0">
                <a:ln>
                  <a:noFill/>
                </a:ln>
                <a:solidFill>
                  <a:srgbClr val="797979"/>
                </a:solidFill>
                <a:effectLst/>
                <a:uLnTx/>
                <a:uFillTx/>
                <a:latin typeface="Arial" panose="020B0604020202020204" pitchFamily="34" charset="0"/>
                <a:ea typeface="DIN Condensed" panose="020B0606040000020204" pitchFamily="34" charset="77"/>
                <a:cs typeface="Arial" panose="020B0604020202020204" pitchFamily="34" charset="0"/>
              </a:endParaRPr>
            </a:p>
          </p:txBody>
        </p:sp>
      </p:grpSp>
      <p:grpSp>
        <p:nvGrpSpPr>
          <p:cNvPr id="47" name="Group 46">
            <a:extLst>
              <a:ext uri="{FF2B5EF4-FFF2-40B4-BE49-F238E27FC236}">
                <a16:creationId xmlns:a16="http://schemas.microsoft.com/office/drawing/2014/main" id="{9D6479DD-0250-9B03-D0BC-D8A188004705}"/>
              </a:ext>
            </a:extLst>
          </p:cNvPr>
          <p:cNvGrpSpPr/>
          <p:nvPr/>
        </p:nvGrpSpPr>
        <p:grpSpPr>
          <a:xfrm>
            <a:off x="3704621" y="1824749"/>
            <a:ext cx="2395728" cy="3835804"/>
            <a:chOff x="3906400" y="2030806"/>
            <a:chExt cx="2395728" cy="3835804"/>
          </a:xfrm>
        </p:grpSpPr>
        <p:grpSp>
          <p:nvGrpSpPr>
            <p:cNvPr id="42" name="Group 41">
              <a:extLst>
                <a:ext uri="{FF2B5EF4-FFF2-40B4-BE49-F238E27FC236}">
                  <a16:creationId xmlns:a16="http://schemas.microsoft.com/office/drawing/2014/main" id="{9CC6C7CC-674B-494C-FEA0-022B6FCD0A5D}"/>
                </a:ext>
              </a:extLst>
            </p:cNvPr>
            <p:cNvGrpSpPr>
              <a:grpSpLocks noChangeAspect="1"/>
            </p:cNvGrpSpPr>
            <p:nvPr/>
          </p:nvGrpSpPr>
          <p:grpSpPr>
            <a:xfrm>
              <a:off x="4599455" y="2030806"/>
              <a:ext cx="1019678" cy="1019678"/>
              <a:chOff x="2225481" y="3247824"/>
              <a:chExt cx="766099" cy="766099"/>
            </a:xfrm>
          </p:grpSpPr>
          <p:sp>
            <p:nvSpPr>
              <p:cNvPr id="38" name="Teardrop 62">
                <a:hlinkClick r:id="" action="ppaction://noaction"/>
                <a:extLst>
                  <a:ext uri="{FF2B5EF4-FFF2-40B4-BE49-F238E27FC236}">
                    <a16:creationId xmlns:a16="http://schemas.microsoft.com/office/drawing/2014/main" id="{F7AF9A99-EBA6-F060-E083-43A25EE583F5}"/>
                  </a:ext>
                </a:extLst>
              </p:cNvPr>
              <p:cNvSpPr/>
              <p:nvPr/>
            </p:nvSpPr>
            <p:spPr>
              <a:xfrm>
                <a:off x="2225481" y="3247824"/>
                <a:ext cx="766099" cy="766099"/>
              </a:xfrm>
              <a:prstGeom prst="ellipse">
                <a:avLst/>
              </a:prstGeom>
              <a:solidFill>
                <a:srgbClr val="00A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895"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a:ln>
                    <a:noFill/>
                  </a:ln>
                  <a:solidFill>
                    <a:prstClr val="white"/>
                  </a:solidFill>
                  <a:effectLst/>
                  <a:uLnTx/>
                  <a:uFillTx/>
                  <a:latin typeface="Calibri"/>
                  <a:ea typeface="+mn-ea"/>
                  <a:cs typeface="+mn-cs"/>
                </a:endParaRPr>
              </a:p>
            </p:txBody>
          </p:sp>
          <p:pic>
            <p:nvPicPr>
              <p:cNvPr id="35" name="Graphic 34">
                <a:extLst>
                  <a:ext uri="{FF2B5EF4-FFF2-40B4-BE49-F238E27FC236}">
                    <a16:creationId xmlns:a16="http://schemas.microsoft.com/office/drawing/2014/main" id="{EAEC4C2A-ECDD-B8FF-295B-EC1D91402DEE}"/>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407934" y="3430277"/>
                <a:ext cx="401192" cy="401192"/>
              </a:xfrm>
              <a:prstGeom prst="rect">
                <a:avLst/>
              </a:prstGeom>
            </p:spPr>
          </p:pic>
        </p:grpSp>
        <p:sp>
          <p:nvSpPr>
            <p:cNvPr id="45" name="Title 1">
              <a:extLst>
                <a:ext uri="{FF2B5EF4-FFF2-40B4-BE49-F238E27FC236}">
                  <a16:creationId xmlns:a16="http://schemas.microsoft.com/office/drawing/2014/main" id="{AEA80207-FC15-152B-DCCD-E2FA781B5071}"/>
                </a:ext>
              </a:extLst>
            </p:cNvPr>
            <p:cNvSpPr txBox="1">
              <a:spLocks/>
            </p:cNvSpPr>
            <p:nvPr/>
          </p:nvSpPr>
          <p:spPr>
            <a:xfrm>
              <a:off x="3906400" y="3250509"/>
              <a:ext cx="2395728" cy="2616101"/>
            </a:xfrm>
            <a:prstGeom prst="rect">
              <a:avLst/>
            </a:prstGeom>
          </p:spPr>
          <p:txBody>
            <a:bodyPr vert="horz" wrap="square" lIns="91440" tIns="45720" rIns="91440" bIns="4572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100" normalizeH="0" baseline="0" noProof="0">
                  <a:ln>
                    <a:noFill/>
                  </a:ln>
                  <a:solidFill>
                    <a:srgbClr val="005558"/>
                  </a:solidFill>
                  <a:effectLst/>
                  <a:uLnTx/>
                  <a:uFillTx/>
                  <a:latin typeface="Arial"/>
                  <a:ea typeface="DIN Condensed" panose="020B0606040000020204" pitchFamily="34" charset="77"/>
                  <a:cs typeface="Arial"/>
                </a:rPr>
                <a:t>MAINTENANCE</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100" normalizeH="0" baseline="0" noProof="0">
                  <a:ln>
                    <a:noFill/>
                  </a:ln>
                  <a:solidFill>
                    <a:srgbClr val="005558"/>
                  </a:solidFill>
                  <a:effectLst/>
                  <a:uLnTx/>
                  <a:uFillTx/>
                  <a:latin typeface="Arial"/>
                  <a:ea typeface="DIN Condensed" panose="020B0606040000020204" pitchFamily="34" charset="77"/>
                  <a:cs typeface="Arial"/>
                </a:rPr>
                <a:t>MANAGEMENT</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1200" b="0" i="0" u="none" strike="noStrike" kern="1200" cap="none" spc="0" normalizeH="0" baseline="0" noProof="0">
                <a:ln>
                  <a:noFill/>
                </a:ln>
                <a:solidFill>
                  <a:srgbClr val="797979"/>
                </a:solidFill>
                <a:effectLst/>
                <a:uLnTx/>
                <a:uFillTx/>
                <a:latin typeface="Arial" panose="020B0604020202020204" pitchFamily="34" charset="0"/>
                <a:ea typeface="DIN Condensed" panose="020B0606040000020204" pitchFamily="34" charset="77"/>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a:ln>
                    <a:noFill/>
                  </a:ln>
                  <a:solidFill>
                    <a:srgbClr val="797979"/>
                  </a:solidFill>
                  <a:effectLst/>
                  <a:uLnTx/>
                  <a:uFillTx/>
                  <a:latin typeface="Arial"/>
                  <a:ea typeface="DIN Condensed" panose="020B0606040000020204" pitchFamily="34" charset="77"/>
                  <a:cs typeface="Arial"/>
                </a:rPr>
                <a:t>“Bridge” program for </a:t>
              </a:r>
              <a:br>
                <a:rPr kumimoji="0" lang="en-US" sz="1200" b="0" i="0" u="none" strike="noStrike" kern="1200" cap="none" spc="0" normalizeH="0" baseline="0" noProof="0">
                  <a:ln>
                    <a:noFill/>
                  </a:ln>
                  <a:solidFill>
                    <a:srgbClr val="797979"/>
                  </a:solidFill>
                  <a:effectLst/>
                  <a:uLnTx/>
                  <a:uFillTx/>
                  <a:latin typeface="Arial"/>
                  <a:ea typeface="DIN Condensed" panose="020B0606040000020204" pitchFamily="34" charset="77"/>
                  <a:cs typeface="Arial"/>
                </a:rPr>
              </a:br>
              <a:r>
                <a:rPr kumimoji="0" lang="en-US" sz="1200" b="0" i="0" u="none" strike="noStrike" kern="1200" cap="none" spc="0" normalizeH="0" baseline="0" noProof="0">
                  <a:ln>
                    <a:noFill/>
                  </a:ln>
                  <a:solidFill>
                    <a:srgbClr val="797979"/>
                  </a:solidFill>
                  <a:effectLst/>
                  <a:uLnTx/>
                  <a:uFillTx/>
                  <a:latin typeface="Arial"/>
                  <a:ea typeface="DIN Condensed" panose="020B0606040000020204" pitchFamily="34" charset="77"/>
                  <a:cs typeface="Arial"/>
                </a:rPr>
                <a:t>current vehicles</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1200" b="0" i="0" u="none" strike="noStrike" kern="1200" cap="none" spc="0" normalizeH="0" baseline="0" noProof="0">
                <a:ln>
                  <a:noFill/>
                </a:ln>
                <a:solidFill>
                  <a:srgbClr val="797979"/>
                </a:solidFill>
                <a:effectLst/>
                <a:uLnTx/>
                <a:uFillTx/>
                <a:latin typeface="Arial" panose="020B0604020202020204" pitchFamily="34" charset="0"/>
                <a:ea typeface="DIN Condensed" panose="020B0606040000020204" pitchFamily="34" charset="77"/>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a:ln>
                    <a:noFill/>
                  </a:ln>
                  <a:solidFill>
                    <a:srgbClr val="797979"/>
                  </a:solidFill>
                  <a:effectLst/>
                  <a:uLnTx/>
                  <a:uFillTx/>
                  <a:latin typeface="Arial"/>
                  <a:ea typeface="+mj-ea"/>
                  <a:cs typeface="Arial"/>
                </a:rPr>
                <a:t>Maintenance costs passed through to monthly invoice</a:t>
              </a:r>
              <a:endParaRPr kumimoji="0" lang="en-US" sz="4400" b="0" i="0" u="none" strike="noStrike" kern="1200" cap="none" spc="0" normalizeH="0" baseline="0" noProof="0">
                <a:ln>
                  <a:noFill/>
                </a:ln>
                <a:solidFill>
                  <a:srgbClr val="04A664"/>
                </a:solidFill>
                <a:effectLst/>
                <a:uLnTx/>
                <a:uFillTx/>
                <a:latin typeface="Arial" panose="020B0604020202020204"/>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1200" b="0" i="0" u="none" strike="noStrike" kern="1200" cap="none" spc="0" normalizeH="0" baseline="0" noProof="0">
                <a:ln>
                  <a:noFill/>
                </a:ln>
                <a:solidFill>
                  <a:srgbClr val="797979"/>
                </a:solidFill>
                <a:effectLst/>
                <a:uLnTx/>
                <a:uFillTx/>
                <a:latin typeface="Arial"/>
                <a:ea typeface="DIN Condensed" panose="020B0606040000020204" pitchFamily="34" charset="77"/>
                <a:cs typeface="Arial"/>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a:ln>
                    <a:noFill/>
                  </a:ln>
                  <a:solidFill>
                    <a:srgbClr val="797979"/>
                  </a:solidFill>
                  <a:effectLst/>
                  <a:uLnTx/>
                  <a:uFillTx/>
                  <a:latin typeface="Arial"/>
                  <a:ea typeface="DIN Condensed" panose="020B0606040000020204" pitchFamily="34" charset="77"/>
                  <a:cs typeface="Arial"/>
                </a:rPr>
                <a:t>Seamless experience </a:t>
              </a:r>
              <a:br>
                <a:rPr kumimoji="0" lang="en-US" sz="1200" b="0" i="0" u="none" strike="noStrike" kern="1200" cap="none" spc="0" normalizeH="0" baseline="0" noProof="0">
                  <a:ln>
                    <a:noFill/>
                  </a:ln>
                  <a:solidFill>
                    <a:srgbClr val="04A664"/>
                  </a:solidFill>
                  <a:effectLst/>
                  <a:uLnTx/>
                  <a:uFillTx/>
                  <a:latin typeface="Arial" panose="020B0604020202020204" pitchFamily="34" charset="0"/>
                  <a:ea typeface="DIN Condensed" panose="020B0606040000020204" pitchFamily="34" charset="77"/>
                  <a:cs typeface="Arial" panose="020B0604020202020204" pitchFamily="34" charset="0"/>
                </a:rPr>
              </a:br>
              <a:r>
                <a:rPr kumimoji="0" lang="en-US" sz="1200" b="0" i="0" u="none" strike="noStrike" kern="1200" cap="none" spc="0" normalizeH="0" baseline="0" noProof="0">
                  <a:ln>
                    <a:noFill/>
                  </a:ln>
                  <a:solidFill>
                    <a:srgbClr val="797979"/>
                  </a:solidFill>
                  <a:effectLst/>
                  <a:uLnTx/>
                  <a:uFillTx/>
                  <a:latin typeface="Arial"/>
                  <a:ea typeface="DIN Condensed" panose="020B0606040000020204" pitchFamily="34" charset="77"/>
                  <a:cs typeface="Arial"/>
                </a:rPr>
                <a:t>for field drivers</a:t>
              </a:r>
              <a:endParaRPr kumimoji="0" lang="en-US" sz="4400" b="0" i="0" u="none" strike="noStrike" kern="1200" cap="none" spc="0" normalizeH="0" baseline="0" noProof="0">
                <a:ln>
                  <a:noFill/>
                </a:ln>
                <a:solidFill>
                  <a:srgbClr val="04A664"/>
                </a:solidFill>
                <a:effectLst/>
                <a:uLnTx/>
                <a:uFillTx/>
                <a:latin typeface="Arial"/>
                <a:ea typeface="+mj-ea"/>
                <a:cs typeface="Arial"/>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1200" b="0" i="0" u="none" strike="noStrike" kern="1200" cap="none" spc="0" normalizeH="0" baseline="0" noProof="0">
                <a:ln>
                  <a:noFill/>
                </a:ln>
                <a:solidFill>
                  <a:srgbClr val="797979"/>
                </a:solidFill>
                <a:effectLst/>
                <a:uLnTx/>
                <a:uFillTx/>
                <a:latin typeface="Arial" panose="020B0604020202020204" pitchFamily="34" charset="0"/>
                <a:ea typeface="DIN Condensed" panose="020B0606040000020204" pitchFamily="34" charset="77"/>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1200" b="0" i="0" u="none" strike="noStrike" kern="1200" cap="none" spc="0" normalizeH="0" baseline="0" noProof="0">
                <a:ln>
                  <a:noFill/>
                </a:ln>
                <a:solidFill>
                  <a:srgbClr val="797979"/>
                </a:solidFill>
                <a:effectLst/>
                <a:uLnTx/>
                <a:uFillTx/>
                <a:latin typeface="Arial" panose="020B0604020202020204" pitchFamily="34" charset="0"/>
                <a:ea typeface="DIN Condensed" panose="020B0606040000020204" pitchFamily="34" charset="77"/>
                <a:cs typeface="Arial" panose="020B0604020202020204" pitchFamily="34" charset="0"/>
              </a:endParaRPr>
            </a:p>
          </p:txBody>
        </p:sp>
      </p:grpSp>
      <p:pic>
        <p:nvPicPr>
          <p:cNvPr id="4" name="Picture 3">
            <a:extLst>
              <a:ext uri="{FF2B5EF4-FFF2-40B4-BE49-F238E27FC236}">
                <a16:creationId xmlns:a16="http://schemas.microsoft.com/office/drawing/2014/main" id="{A9DD5EC6-8073-E380-24D8-7582FAA48425}"/>
              </a:ext>
            </a:extLst>
          </p:cNvPr>
          <p:cNvPicPr>
            <a:picLocks noChangeAspect="1"/>
          </p:cNvPicPr>
          <p:nvPr/>
        </p:nvPicPr>
        <p:blipFill>
          <a:blip r:embed="rId7"/>
          <a:stretch>
            <a:fillRect/>
          </a:stretch>
        </p:blipFill>
        <p:spPr>
          <a:xfrm>
            <a:off x="7378496" y="904568"/>
            <a:ext cx="4675852" cy="3955138"/>
          </a:xfrm>
          <a:prstGeom prst="rect">
            <a:avLst/>
          </a:prstGeom>
        </p:spPr>
      </p:pic>
      <p:pic>
        <p:nvPicPr>
          <p:cNvPr id="8" name="Picture 7">
            <a:extLst>
              <a:ext uri="{FF2B5EF4-FFF2-40B4-BE49-F238E27FC236}">
                <a16:creationId xmlns:a16="http://schemas.microsoft.com/office/drawing/2014/main" id="{BB1F7AC9-ABDD-6508-F7BD-A83C0FD778C8}"/>
              </a:ext>
            </a:extLst>
          </p:cNvPr>
          <p:cNvPicPr>
            <a:picLocks noChangeAspect="1"/>
          </p:cNvPicPr>
          <p:nvPr/>
        </p:nvPicPr>
        <p:blipFill>
          <a:blip r:embed="rId8"/>
          <a:stretch>
            <a:fillRect/>
          </a:stretch>
        </p:blipFill>
        <p:spPr>
          <a:xfrm>
            <a:off x="7512856" y="192811"/>
            <a:ext cx="4407132" cy="577764"/>
          </a:xfrm>
          <a:prstGeom prst="rect">
            <a:avLst/>
          </a:prstGeom>
        </p:spPr>
      </p:pic>
    </p:spTree>
    <p:extLst>
      <p:ext uri="{BB962C8B-B14F-4D97-AF65-F5344CB8AC3E}">
        <p14:creationId xmlns:p14="http://schemas.microsoft.com/office/powerpoint/2010/main" val="977403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ounded Rectangle 19">
            <a:extLst>
              <a:ext uri="{FF2B5EF4-FFF2-40B4-BE49-F238E27FC236}">
                <a16:creationId xmlns:a16="http://schemas.microsoft.com/office/drawing/2014/main" id="{D0F05EE8-7824-A9C1-0642-CF790689F566}"/>
              </a:ext>
            </a:extLst>
          </p:cNvPr>
          <p:cNvSpPr/>
          <p:nvPr/>
        </p:nvSpPr>
        <p:spPr>
          <a:xfrm>
            <a:off x="4267199" y="1557870"/>
            <a:ext cx="3657599" cy="3331630"/>
          </a:xfrm>
          <a:prstGeom prst="roundRect">
            <a:avLst>
              <a:gd name="adj" fmla="val 7746"/>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5558"/>
              </a:solidFill>
              <a:effectLst/>
              <a:uLnTx/>
              <a:uFillTx/>
              <a:latin typeface="Arial" panose="020B0604020202020204"/>
              <a:ea typeface="+mn-ea"/>
              <a:cs typeface="+mn-cs"/>
            </a:endParaRPr>
          </a:p>
        </p:txBody>
      </p:sp>
      <p:grpSp>
        <p:nvGrpSpPr>
          <p:cNvPr id="83" name="Group 82">
            <a:extLst>
              <a:ext uri="{FF2B5EF4-FFF2-40B4-BE49-F238E27FC236}">
                <a16:creationId xmlns:a16="http://schemas.microsoft.com/office/drawing/2014/main" id="{C942F6FC-1BD2-507F-1443-26AFD93EE6F7}"/>
              </a:ext>
            </a:extLst>
          </p:cNvPr>
          <p:cNvGrpSpPr>
            <a:grpSpLocks noChangeAspect="1"/>
          </p:cNvGrpSpPr>
          <p:nvPr/>
        </p:nvGrpSpPr>
        <p:grpSpPr>
          <a:xfrm>
            <a:off x="6446224" y="2024300"/>
            <a:ext cx="1371600" cy="1371600"/>
            <a:chOff x="1575226" y="1697749"/>
            <a:chExt cx="1019678" cy="1019678"/>
          </a:xfrm>
        </p:grpSpPr>
        <p:sp>
          <p:nvSpPr>
            <p:cNvPr id="81" name="Teardrop 62">
              <a:hlinkClick r:id="rId3" action="ppaction://hlinksldjump"/>
              <a:extLst>
                <a:ext uri="{FF2B5EF4-FFF2-40B4-BE49-F238E27FC236}">
                  <a16:creationId xmlns:a16="http://schemas.microsoft.com/office/drawing/2014/main" id="{9D8211F3-EEDC-7051-0B84-86058D53B3E2}"/>
                </a:ext>
              </a:extLst>
            </p:cNvPr>
            <p:cNvSpPr/>
            <p:nvPr/>
          </p:nvSpPr>
          <p:spPr>
            <a:xfrm>
              <a:off x="1575226" y="1697749"/>
              <a:ext cx="1019678" cy="1019678"/>
            </a:xfrm>
            <a:prstGeom prst="ellipse">
              <a:avLst/>
            </a:prstGeom>
            <a:solidFill>
              <a:srgbClr val="00A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895"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a:ln>
                  <a:noFill/>
                </a:ln>
                <a:solidFill>
                  <a:prstClr val="white"/>
                </a:solidFill>
                <a:effectLst/>
                <a:uLnTx/>
                <a:uFillTx/>
                <a:latin typeface="Calibri"/>
                <a:ea typeface="+mn-ea"/>
                <a:cs typeface="+mn-cs"/>
              </a:endParaRPr>
            </a:p>
          </p:txBody>
        </p:sp>
        <p:pic>
          <p:nvPicPr>
            <p:cNvPr id="82" name="Graphic 81">
              <a:hlinkClick r:id="rId3" action="ppaction://hlinksldjump"/>
              <a:extLst>
                <a:ext uri="{FF2B5EF4-FFF2-40B4-BE49-F238E27FC236}">
                  <a16:creationId xmlns:a16="http://schemas.microsoft.com/office/drawing/2014/main" id="{4801CF82-687A-F629-A832-397CA3F10393}"/>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801418" y="1897159"/>
              <a:ext cx="608054" cy="608054"/>
            </a:xfrm>
            <a:prstGeom prst="rect">
              <a:avLst/>
            </a:prstGeom>
          </p:spPr>
        </p:pic>
      </p:grpSp>
      <p:sp>
        <p:nvSpPr>
          <p:cNvPr id="14" name="Content Placeholder 13">
            <a:extLst>
              <a:ext uri="{FF2B5EF4-FFF2-40B4-BE49-F238E27FC236}">
                <a16:creationId xmlns:a16="http://schemas.microsoft.com/office/drawing/2014/main" id="{DD059225-9832-03FF-4744-1DA94488272F}"/>
              </a:ext>
            </a:extLst>
          </p:cNvPr>
          <p:cNvSpPr>
            <a:spLocks noGrp="1"/>
          </p:cNvSpPr>
          <p:nvPr>
            <p:ph idx="1"/>
          </p:nvPr>
        </p:nvSpPr>
        <p:spPr/>
        <p:txBody>
          <a:bodyPr vert="horz" lIns="91440" tIns="45720" rIns="91440" bIns="45720" rtlCol="0" anchor="t">
            <a:noAutofit/>
          </a:bodyPr>
          <a:lstStyle/>
          <a:p>
            <a:r>
              <a:rPr lang="en-US">
                <a:latin typeface="Arial"/>
                <a:cs typeface="Arial"/>
              </a:rPr>
              <a:t>National Service Department</a:t>
            </a:r>
          </a:p>
        </p:txBody>
      </p:sp>
      <p:sp>
        <p:nvSpPr>
          <p:cNvPr id="13" name="Title 12">
            <a:extLst>
              <a:ext uri="{FF2B5EF4-FFF2-40B4-BE49-F238E27FC236}">
                <a16:creationId xmlns:a16="http://schemas.microsoft.com/office/drawing/2014/main" id="{D56BD4BD-B5D6-EDF6-96F8-7065D4FF32EC}"/>
              </a:ext>
            </a:extLst>
          </p:cNvPr>
          <p:cNvSpPr>
            <a:spLocks noGrp="1"/>
          </p:cNvSpPr>
          <p:nvPr>
            <p:ph type="title"/>
          </p:nvPr>
        </p:nvSpPr>
        <p:spPr/>
        <p:txBody>
          <a:bodyPr/>
          <a:lstStyle/>
          <a:p>
            <a:r>
              <a:rPr lang="en-US">
                <a:latin typeface="Arial"/>
                <a:cs typeface="Arial"/>
              </a:rPr>
              <a:t>MAINTENANCE EXPERTS ON YOUR SIDE</a:t>
            </a:r>
          </a:p>
        </p:txBody>
      </p:sp>
      <p:sp>
        <p:nvSpPr>
          <p:cNvPr id="15" name="Rounded Rectangle 19">
            <a:extLst>
              <a:ext uri="{FF2B5EF4-FFF2-40B4-BE49-F238E27FC236}">
                <a16:creationId xmlns:a16="http://schemas.microsoft.com/office/drawing/2014/main" id="{6F5FFE65-6A68-CEBE-5A6C-5D6C9C85CCC7}"/>
              </a:ext>
            </a:extLst>
          </p:cNvPr>
          <p:cNvSpPr/>
          <p:nvPr/>
        </p:nvSpPr>
        <p:spPr>
          <a:xfrm>
            <a:off x="8141872" y="3773615"/>
            <a:ext cx="3520440" cy="2011680"/>
          </a:xfrm>
          <a:prstGeom prst="roundRect">
            <a:avLst>
              <a:gd name="adj" fmla="val 14989"/>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5558"/>
              </a:solidFill>
              <a:effectLst/>
              <a:uLnTx/>
              <a:uFillTx/>
              <a:latin typeface="Arial" panose="020B0604020202020204"/>
              <a:ea typeface="+mn-ea"/>
              <a:cs typeface="+mn-cs"/>
            </a:endParaRPr>
          </a:p>
        </p:txBody>
      </p:sp>
      <p:sp>
        <p:nvSpPr>
          <p:cNvPr id="21" name="Rounded Rectangle 19">
            <a:extLst>
              <a:ext uri="{FF2B5EF4-FFF2-40B4-BE49-F238E27FC236}">
                <a16:creationId xmlns:a16="http://schemas.microsoft.com/office/drawing/2014/main" id="{455B8E8B-3310-34E2-FF4E-975EF5AAEC5B}"/>
              </a:ext>
            </a:extLst>
          </p:cNvPr>
          <p:cNvSpPr/>
          <p:nvPr/>
        </p:nvSpPr>
        <p:spPr>
          <a:xfrm>
            <a:off x="530200" y="3773615"/>
            <a:ext cx="3520440" cy="2011680"/>
          </a:xfrm>
          <a:prstGeom prst="roundRect">
            <a:avLst>
              <a:gd name="adj" fmla="val 14989"/>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5558"/>
              </a:solidFill>
              <a:effectLst/>
              <a:uLnTx/>
              <a:uFillTx/>
              <a:latin typeface="Arial" panose="020B0604020202020204"/>
              <a:ea typeface="+mn-ea"/>
              <a:cs typeface="+mn-cs"/>
            </a:endParaRPr>
          </a:p>
        </p:txBody>
      </p:sp>
      <p:sp>
        <p:nvSpPr>
          <p:cNvPr id="45" name="Rounded Rectangle 19">
            <a:extLst>
              <a:ext uri="{FF2B5EF4-FFF2-40B4-BE49-F238E27FC236}">
                <a16:creationId xmlns:a16="http://schemas.microsoft.com/office/drawing/2014/main" id="{76CB7770-E688-7258-4FD5-F4855E0C1A87}"/>
              </a:ext>
            </a:extLst>
          </p:cNvPr>
          <p:cNvSpPr/>
          <p:nvPr/>
        </p:nvSpPr>
        <p:spPr>
          <a:xfrm>
            <a:off x="530200" y="1557870"/>
            <a:ext cx="3520440" cy="2011680"/>
          </a:xfrm>
          <a:prstGeom prst="roundRect">
            <a:avLst>
              <a:gd name="adj" fmla="val 14989"/>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5558"/>
              </a:solidFill>
              <a:effectLst/>
              <a:uLnTx/>
              <a:uFillTx/>
              <a:latin typeface="Arial" panose="020B0604020202020204"/>
              <a:ea typeface="+mn-ea"/>
              <a:cs typeface="+mn-cs"/>
            </a:endParaRPr>
          </a:p>
        </p:txBody>
      </p:sp>
      <p:sp>
        <p:nvSpPr>
          <p:cNvPr id="49" name="Rounded Rectangle 19">
            <a:extLst>
              <a:ext uri="{FF2B5EF4-FFF2-40B4-BE49-F238E27FC236}">
                <a16:creationId xmlns:a16="http://schemas.microsoft.com/office/drawing/2014/main" id="{0485A785-A535-17AE-C73F-EAD30E13C79C}"/>
              </a:ext>
            </a:extLst>
          </p:cNvPr>
          <p:cNvSpPr/>
          <p:nvPr/>
        </p:nvSpPr>
        <p:spPr>
          <a:xfrm>
            <a:off x="8131157" y="1557870"/>
            <a:ext cx="3520440" cy="2011680"/>
          </a:xfrm>
          <a:prstGeom prst="roundRect">
            <a:avLst>
              <a:gd name="adj" fmla="val 14989"/>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5558"/>
              </a:solidFill>
              <a:effectLst/>
              <a:uLnTx/>
              <a:uFillTx/>
              <a:latin typeface="Arial" panose="020B0604020202020204"/>
              <a:ea typeface="+mn-ea"/>
              <a:cs typeface="+mn-cs"/>
            </a:endParaRPr>
          </a:p>
        </p:txBody>
      </p:sp>
      <p:sp>
        <p:nvSpPr>
          <p:cNvPr id="55" name="Title 1">
            <a:extLst>
              <a:ext uri="{FF2B5EF4-FFF2-40B4-BE49-F238E27FC236}">
                <a16:creationId xmlns:a16="http://schemas.microsoft.com/office/drawing/2014/main" id="{CA03EE35-1065-501C-B8A1-91F3507BE4D4}"/>
              </a:ext>
            </a:extLst>
          </p:cNvPr>
          <p:cNvSpPr txBox="1">
            <a:spLocks/>
          </p:cNvSpPr>
          <p:nvPr/>
        </p:nvSpPr>
        <p:spPr>
          <a:xfrm>
            <a:off x="8271086" y="1864275"/>
            <a:ext cx="3345853" cy="1246471"/>
          </a:xfrm>
          <a:prstGeom prst="rect">
            <a:avLst/>
          </a:prstGeom>
        </p:spPr>
        <p:txBody>
          <a:bodyPr vert="horz" wrap="square" lIns="91416" tIns="45708" rIns="91416" bIns="45708"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0" normalizeH="0" baseline="0" noProof="0" dirty="0">
                <a:ln>
                  <a:noFill/>
                </a:ln>
                <a:solidFill>
                  <a:srgbClr val="F2EFEE"/>
                </a:solidFill>
                <a:effectLst/>
                <a:uLnTx/>
                <a:uFillTx/>
                <a:latin typeface="Arial" panose="020B0604020202020204" pitchFamily="34" charset="0"/>
                <a:ea typeface="+mj-ea"/>
                <a:cs typeface="Arial" panose="020B0604020202020204" pitchFamily="34" charset="0"/>
              </a:rPr>
              <a:t>$97M </a:t>
            </a:r>
          </a:p>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1500" b="1" i="0" u="none" strike="noStrike" kern="1200" cap="none" spc="100" normalizeH="0" baseline="0" noProof="0" dirty="0">
                <a:ln>
                  <a:noFill/>
                </a:ln>
                <a:solidFill>
                  <a:srgbClr val="F2EFEE"/>
                </a:solidFill>
                <a:effectLst/>
                <a:uLnTx/>
                <a:uFillTx/>
                <a:latin typeface="Arial" panose="020B0604020202020204" pitchFamily="34" charset="0"/>
                <a:ea typeface="+mj-ea"/>
                <a:cs typeface="Arial" panose="020B0604020202020204" pitchFamily="34" charset="0"/>
              </a:rPr>
              <a:t>TOTAL SAVINGS IN 2025</a:t>
            </a:r>
          </a:p>
        </p:txBody>
      </p:sp>
      <p:sp>
        <p:nvSpPr>
          <p:cNvPr id="61" name="Title 1">
            <a:extLst>
              <a:ext uri="{FF2B5EF4-FFF2-40B4-BE49-F238E27FC236}">
                <a16:creationId xmlns:a16="http://schemas.microsoft.com/office/drawing/2014/main" id="{34A37F90-0BDB-1166-078F-DF85B6E58414}"/>
              </a:ext>
            </a:extLst>
          </p:cNvPr>
          <p:cNvSpPr txBox="1">
            <a:spLocks/>
          </p:cNvSpPr>
          <p:nvPr/>
        </p:nvSpPr>
        <p:spPr>
          <a:xfrm>
            <a:off x="4396140" y="1856032"/>
            <a:ext cx="3318504" cy="1708136"/>
          </a:xfrm>
          <a:prstGeom prst="rect">
            <a:avLst/>
          </a:prstGeom>
        </p:spPr>
        <p:txBody>
          <a:bodyPr vert="horz" wrap="square" lIns="91416" tIns="45708" rIns="91416" bIns="45708"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0" normalizeH="0" baseline="0" noProof="0" dirty="0">
                <a:ln>
                  <a:noFill/>
                </a:ln>
                <a:solidFill>
                  <a:srgbClr val="F2EFEE"/>
                </a:solidFill>
                <a:effectLst/>
                <a:uLnTx/>
                <a:uFillTx/>
                <a:latin typeface="Arial" panose="020B0604020202020204" pitchFamily="34" charset="0"/>
                <a:ea typeface="DIN Condensed" panose="020B0606040000020204" pitchFamily="34" charset="77"/>
                <a:cs typeface="Arial" panose="020B0604020202020204" pitchFamily="34" charset="0"/>
              </a:rPr>
              <a:t>2.3M</a:t>
            </a:r>
            <a:endParaRPr kumimoji="0" lang="en-US" sz="6000" b="1" i="0" u="none" strike="noStrike" kern="1200" cap="none" spc="0" normalizeH="0" baseline="30000" noProof="0" dirty="0">
              <a:ln>
                <a:noFill/>
              </a:ln>
              <a:solidFill>
                <a:srgbClr val="F2EFEE"/>
              </a:solidFill>
              <a:effectLst/>
              <a:uLnTx/>
              <a:uFillTx/>
              <a:latin typeface="Arial" panose="020B0604020202020204" pitchFamily="34" charset="0"/>
              <a:ea typeface="DIN Condensed" panose="020B0606040000020204" pitchFamily="34" charset="77"/>
              <a:cs typeface="Arial" panose="020B0604020202020204" pitchFamily="34" charset="0"/>
            </a:endParaRPr>
          </a:p>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1500" b="1" i="0" u="none" strike="noStrike" kern="1200" cap="none" spc="100" normalizeH="0" baseline="0" noProof="0" dirty="0">
                <a:ln>
                  <a:noFill/>
                </a:ln>
                <a:solidFill>
                  <a:srgbClr val="F2EFEE"/>
                </a:solidFill>
                <a:effectLst/>
                <a:uLnTx/>
                <a:uFillTx/>
                <a:latin typeface="Arial" panose="020B0604020202020204" pitchFamily="34" charset="0"/>
                <a:ea typeface="+mj-ea"/>
                <a:cs typeface="Arial" panose="020B0604020202020204" pitchFamily="34" charset="0"/>
              </a:rPr>
              <a:t>REPAIR ORDERS</a:t>
            </a:r>
          </a:p>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1500" b="1" i="0" u="none" strike="noStrike" kern="1200" cap="none" spc="100" normalizeH="0" baseline="0" noProof="0" dirty="0">
                <a:ln>
                  <a:noFill/>
                </a:ln>
                <a:solidFill>
                  <a:srgbClr val="F2EFEE"/>
                </a:solidFill>
                <a:effectLst/>
                <a:uLnTx/>
                <a:uFillTx/>
                <a:latin typeface="Arial" panose="020B0604020202020204" pitchFamily="34" charset="0"/>
                <a:ea typeface="+mj-ea"/>
                <a:cs typeface="Arial" panose="020B0604020202020204" pitchFamily="34" charset="0"/>
              </a:rPr>
              <a:t>HANDLED IN </a:t>
            </a:r>
          </a:p>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1500" b="1" i="0" u="none" strike="noStrike" kern="1200" cap="none" spc="100" normalizeH="0" baseline="0" noProof="0" dirty="0">
                <a:ln>
                  <a:noFill/>
                </a:ln>
                <a:solidFill>
                  <a:srgbClr val="F2EFEE"/>
                </a:solidFill>
                <a:effectLst/>
                <a:uLnTx/>
                <a:uFillTx/>
                <a:latin typeface="Arial" panose="020B0604020202020204" pitchFamily="34" charset="0"/>
                <a:ea typeface="+mj-ea"/>
                <a:cs typeface="Arial" panose="020B0604020202020204" pitchFamily="34" charset="0"/>
              </a:rPr>
              <a:t>2025</a:t>
            </a:r>
          </a:p>
        </p:txBody>
      </p:sp>
      <p:pic>
        <p:nvPicPr>
          <p:cNvPr id="44" name="Picture 43">
            <a:extLst>
              <a:ext uri="{FF2B5EF4-FFF2-40B4-BE49-F238E27FC236}">
                <a16:creationId xmlns:a16="http://schemas.microsoft.com/office/drawing/2014/main" id="{0DEF5566-52E3-5212-8DCF-13DF34582CBD}"/>
              </a:ext>
            </a:extLst>
          </p:cNvPr>
          <p:cNvPicPr>
            <a:picLocks noChangeAspect="1"/>
          </p:cNvPicPr>
          <p:nvPr/>
        </p:nvPicPr>
        <p:blipFill rotWithShape="1">
          <a:blip r:embed="rId5"/>
          <a:srcRect b="30232"/>
          <a:stretch/>
        </p:blipFill>
        <p:spPr>
          <a:xfrm>
            <a:off x="2870757" y="3872642"/>
            <a:ext cx="5162578" cy="1808452"/>
          </a:xfrm>
          <a:prstGeom prst="rect">
            <a:avLst/>
          </a:prstGeom>
        </p:spPr>
      </p:pic>
      <p:sp>
        <p:nvSpPr>
          <p:cNvPr id="70" name="Title 1">
            <a:extLst>
              <a:ext uri="{FF2B5EF4-FFF2-40B4-BE49-F238E27FC236}">
                <a16:creationId xmlns:a16="http://schemas.microsoft.com/office/drawing/2014/main" id="{9B2ACC9A-FD89-1AAF-4641-79355F64FA4A}"/>
              </a:ext>
            </a:extLst>
          </p:cNvPr>
          <p:cNvSpPr txBox="1">
            <a:spLocks/>
          </p:cNvSpPr>
          <p:nvPr/>
        </p:nvSpPr>
        <p:spPr>
          <a:xfrm>
            <a:off x="8271086" y="4080021"/>
            <a:ext cx="2130552" cy="1246471"/>
          </a:xfrm>
          <a:prstGeom prst="rect">
            <a:avLst/>
          </a:prstGeom>
        </p:spPr>
        <p:txBody>
          <a:bodyPr vert="horz" wrap="square" lIns="91416" tIns="45708" rIns="91416" bIns="45708"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126" rtl="0" eaLnBrk="1" fontAlgn="auto" latinLnBrk="0" hangingPunct="1">
              <a:lnSpc>
                <a:spcPct val="100000"/>
              </a:lnSpc>
              <a:spcBef>
                <a:spcPts val="0"/>
              </a:spcBef>
              <a:spcAft>
                <a:spcPts val="0"/>
              </a:spcAft>
              <a:buClrTx/>
              <a:buSzTx/>
              <a:buFontTx/>
              <a:buNone/>
              <a:tabLst/>
              <a:defRPr/>
            </a:pPr>
            <a:r>
              <a:rPr lang="en-US" sz="6000" b="1" dirty="0">
                <a:solidFill>
                  <a:srgbClr val="F2EFEE"/>
                </a:solidFill>
                <a:latin typeface="Arial" panose="020B0604020202020204" pitchFamily="34" charset="0"/>
                <a:cs typeface="Arial" panose="020B0604020202020204" pitchFamily="34" charset="0"/>
              </a:rPr>
              <a:t>900K</a:t>
            </a:r>
            <a:r>
              <a:rPr kumimoji="0" lang="en-US" sz="2400" b="1" i="0" u="none" strike="noStrike" kern="1200" cap="none" spc="0" normalizeH="0" baseline="0" noProof="0" dirty="0">
                <a:ln>
                  <a:noFill/>
                </a:ln>
                <a:solidFill>
                  <a:srgbClr val="F2EFEE"/>
                </a:solidFill>
                <a:effectLst/>
                <a:uLnTx/>
                <a:uFillTx/>
                <a:latin typeface="Arial" panose="020B0604020202020204" pitchFamily="34" charset="0"/>
                <a:ea typeface="+mj-ea"/>
                <a:cs typeface="Arial" panose="020B0604020202020204" pitchFamily="34" charset="0"/>
              </a:rPr>
              <a:t> </a:t>
            </a:r>
          </a:p>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1500" b="1" i="0" u="none" strike="noStrike" kern="1200" cap="none" spc="100" normalizeH="0" baseline="0" noProof="0" dirty="0">
                <a:ln>
                  <a:noFill/>
                </a:ln>
                <a:solidFill>
                  <a:srgbClr val="F2EFEE"/>
                </a:solidFill>
                <a:effectLst/>
                <a:uLnTx/>
                <a:uFillTx/>
                <a:latin typeface="Arial" panose="020B0604020202020204" pitchFamily="34" charset="0"/>
                <a:ea typeface="+mj-ea"/>
                <a:cs typeface="Arial" panose="020B0604020202020204" pitchFamily="34" charset="0"/>
              </a:rPr>
              <a:t>UNITS MANAGED</a:t>
            </a:r>
          </a:p>
        </p:txBody>
      </p:sp>
      <p:sp>
        <p:nvSpPr>
          <p:cNvPr id="71" name="Title 1">
            <a:extLst>
              <a:ext uri="{FF2B5EF4-FFF2-40B4-BE49-F238E27FC236}">
                <a16:creationId xmlns:a16="http://schemas.microsoft.com/office/drawing/2014/main" id="{D132EB36-A5B1-7F66-534B-1ED174E13C9F}"/>
              </a:ext>
            </a:extLst>
          </p:cNvPr>
          <p:cNvSpPr txBox="1">
            <a:spLocks/>
          </p:cNvSpPr>
          <p:nvPr/>
        </p:nvSpPr>
        <p:spPr>
          <a:xfrm>
            <a:off x="1922618" y="1748859"/>
            <a:ext cx="2127507" cy="1477303"/>
          </a:xfrm>
          <a:prstGeom prst="rect">
            <a:avLst/>
          </a:prstGeom>
        </p:spPr>
        <p:txBody>
          <a:bodyPr vert="horz" wrap="square" lIns="91416" tIns="45708" rIns="91416" bIns="45708"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0" normalizeH="0" baseline="0" noProof="0">
                <a:ln>
                  <a:noFill/>
                </a:ln>
                <a:solidFill>
                  <a:srgbClr val="F2EFEE"/>
                </a:solidFill>
                <a:effectLst/>
                <a:uLnTx/>
                <a:uFillTx/>
                <a:latin typeface="Arial" panose="020B0604020202020204" pitchFamily="34" charset="0"/>
                <a:ea typeface="DIN Condensed" panose="020B0606040000020204" pitchFamily="34" charset="77"/>
                <a:cs typeface="Arial" panose="020B0604020202020204" pitchFamily="34" charset="0"/>
              </a:rPr>
              <a:t>234</a:t>
            </a:r>
          </a:p>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1500" b="1" i="0" u="none" strike="noStrike" kern="1200" cap="none" spc="100" normalizeH="0" baseline="0" noProof="0">
                <a:ln>
                  <a:noFill/>
                </a:ln>
                <a:solidFill>
                  <a:srgbClr val="F2EFEE"/>
                </a:solidFill>
                <a:effectLst/>
                <a:uLnTx/>
                <a:uFillTx/>
                <a:latin typeface="Arial" panose="020B0604020202020204" pitchFamily="34" charset="0"/>
                <a:ea typeface="+mj-ea"/>
                <a:cs typeface="Arial" panose="020B0604020202020204" pitchFamily="34" charset="0"/>
              </a:rPr>
              <a:t>ASE CERTIFIED TECHNICIANS</a:t>
            </a:r>
          </a:p>
        </p:txBody>
      </p:sp>
      <p:sp>
        <p:nvSpPr>
          <p:cNvPr id="72" name="Title 1">
            <a:extLst>
              <a:ext uri="{FF2B5EF4-FFF2-40B4-BE49-F238E27FC236}">
                <a16:creationId xmlns:a16="http://schemas.microsoft.com/office/drawing/2014/main" id="{F26C320D-64BA-7B0E-AB74-1162877AC8FF}"/>
              </a:ext>
            </a:extLst>
          </p:cNvPr>
          <p:cNvSpPr txBox="1">
            <a:spLocks/>
          </p:cNvSpPr>
          <p:nvPr/>
        </p:nvSpPr>
        <p:spPr>
          <a:xfrm>
            <a:off x="702946" y="3964605"/>
            <a:ext cx="2647733" cy="1477303"/>
          </a:xfrm>
          <a:prstGeom prst="rect">
            <a:avLst/>
          </a:prstGeom>
        </p:spPr>
        <p:txBody>
          <a:bodyPr vert="horz" wrap="square" lIns="91416" tIns="45708" rIns="91416" bIns="45708"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126" rtl="0" eaLnBrk="1" fontAlgn="auto" latinLnBrk="0" hangingPunct="1">
              <a:lnSpc>
                <a:spcPct val="100000"/>
              </a:lnSpc>
              <a:spcBef>
                <a:spcPts val="0"/>
              </a:spcBef>
              <a:spcAft>
                <a:spcPts val="0"/>
              </a:spcAft>
              <a:buClrTx/>
              <a:buSzTx/>
              <a:buFontTx/>
              <a:buNone/>
              <a:tabLst/>
              <a:defRPr/>
            </a:pPr>
            <a:r>
              <a:rPr lang="en-US" sz="6000" b="1" dirty="0">
                <a:solidFill>
                  <a:srgbClr val="F2EFEE"/>
                </a:solidFill>
                <a:latin typeface="Arial" panose="020B0604020202020204" pitchFamily="34" charset="0"/>
                <a:cs typeface="Arial" panose="020B0604020202020204" pitchFamily="34" charset="0"/>
              </a:rPr>
              <a:t>30</a:t>
            </a:r>
            <a:r>
              <a:rPr kumimoji="0" lang="en-US" sz="6000" b="1" i="0" u="none" strike="noStrike" kern="1200" cap="none" spc="0" normalizeH="0" baseline="0" noProof="0" dirty="0">
                <a:ln>
                  <a:noFill/>
                </a:ln>
                <a:solidFill>
                  <a:srgbClr val="F2EFEE"/>
                </a:solidFill>
                <a:effectLst/>
                <a:uLnTx/>
                <a:uFillTx/>
                <a:latin typeface="Arial" panose="020B0604020202020204" pitchFamily="34" charset="0"/>
                <a:ea typeface="+mj-ea"/>
                <a:cs typeface="Arial" panose="020B0604020202020204" pitchFamily="34" charset="0"/>
              </a:rPr>
              <a:t> </a:t>
            </a:r>
          </a:p>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1500" b="1" i="0" u="none" strike="noStrike" kern="1200" cap="none" spc="100" normalizeH="0" baseline="0" noProof="0" dirty="0">
                <a:ln>
                  <a:noFill/>
                </a:ln>
                <a:solidFill>
                  <a:srgbClr val="F2EFEE"/>
                </a:solidFill>
                <a:effectLst/>
                <a:uLnTx/>
                <a:uFillTx/>
                <a:latin typeface="Arial" panose="020B0604020202020204" pitchFamily="34" charset="0"/>
                <a:ea typeface="+mj-ea"/>
                <a:cs typeface="Arial" panose="020B0604020202020204" pitchFamily="34" charset="0"/>
              </a:rPr>
              <a:t>YEARS OF BLUE </a:t>
            </a:r>
          </a:p>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1500" b="1" i="0" u="none" strike="noStrike" kern="1200" cap="none" spc="100" normalizeH="0" baseline="0" noProof="0" dirty="0">
                <a:ln>
                  <a:noFill/>
                </a:ln>
                <a:solidFill>
                  <a:srgbClr val="F2EFEE"/>
                </a:solidFill>
                <a:effectLst/>
                <a:uLnTx/>
                <a:uFillTx/>
                <a:latin typeface="Arial" panose="020B0604020202020204" pitchFamily="34" charset="0"/>
                <a:ea typeface="+mj-ea"/>
                <a:cs typeface="Arial" panose="020B0604020202020204" pitchFamily="34" charset="0"/>
              </a:rPr>
              <a:t>SEAL CERTIFICATIONS</a:t>
            </a:r>
          </a:p>
        </p:txBody>
      </p:sp>
      <p:pic>
        <p:nvPicPr>
          <p:cNvPr id="75" name="Graphic 74">
            <a:extLst>
              <a:ext uri="{FF2B5EF4-FFF2-40B4-BE49-F238E27FC236}">
                <a16:creationId xmlns:a16="http://schemas.microsoft.com/office/drawing/2014/main" id="{265FCD61-35B2-3BCD-7CEC-31C26D270E1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21431" y="2091235"/>
            <a:ext cx="922452" cy="944951"/>
          </a:xfrm>
          <a:prstGeom prst="rect">
            <a:avLst/>
          </a:prstGeom>
        </p:spPr>
      </p:pic>
      <p:grpSp>
        <p:nvGrpSpPr>
          <p:cNvPr id="80" name="Group 79">
            <a:extLst>
              <a:ext uri="{FF2B5EF4-FFF2-40B4-BE49-F238E27FC236}">
                <a16:creationId xmlns:a16="http://schemas.microsoft.com/office/drawing/2014/main" id="{91F52279-29E7-D940-C6B3-D6C8A43CB80C}"/>
              </a:ext>
            </a:extLst>
          </p:cNvPr>
          <p:cNvGrpSpPr/>
          <p:nvPr/>
        </p:nvGrpSpPr>
        <p:grpSpPr>
          <a:xfrm>
            <a:off x="10373892" y="4281107"/>
            <a:ext cx="996696" cy="996696"/>
            <a:chOff x="10373892" y="4281107"/>
            <a:chExt cx="996696" cy="996696"/>
          </a:xfrm>
        </p:grpSpPr>
        <p:sp>
          <p:nvSpPr>
            <p:cNvPr id="77" name="Oval 76">
              <a:extLst>
                <a:ext uri="{FF2B5EF4-FFF2-40B4-BE49-F238E27FC236}">
                  <a16:creationId xmlns:a16="http://schemas.microsoft.com/office/drawing/2014/main" id="{71E55707-A6C2-8863-9086-13FA671BB700}"/>
                </a:ext>
              </a:extLst>
            </p:cNvPr>
            <p:cNvSpPr>
              <a:spLocks noChangeAspect="1"/>
            </p:cNvSpPr>
            <p:nvPr/>
          </p:nvSpPr>
          <p:spPr>
            <a:xfrm>
              <a:off x="10373892" y="4281107"/>
              <a:ext cx="996696" cy="996696"/>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2EFEE"/>
                </a:solidFill>
                <a:effectLst/>
                <a:uLnTx/>
                <a:uFillTx/>
                <a:latin typeface="Arial" panose="020B0604020202020204"/>
                <a:ea typeface="+mn-ea"/>
                <a:cs typeface="+mn-cs"/>
              </a:endParaRPr>
            </a:p>
          </p:txBody>
        </p:sp>
        <p:pic>
          <p:nvPicPr>
            <p:cNvPr id="79" name="Graphic 78">
              <a:extLst>
                <a:ext uri="{FF2B5EF4-FFF2-40B4-BE49-F238E27FC236}">
                  <a16:creationId xmlns:a16="http://schemas.microsoft.com/office/drawing/2014/main" id="{6B757DA0-C4CB-F1EF-8444-50CCA44FD40A}"/>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534468" y="4440612"/>
              <a:ext cx="675545" cy="677686"/>
            </a:xfrm>
            <a:prstGeom prst="rect">
              <a:avLst/>
            </a:prstGeom>
          </p:spPr>
        </p:pic>
      </p:grpSp>
    </p:spTree>
    <p:extLst>
      <p:ext uri="{BB962C8B-B14F-4D97-AF65-F5344CB8AC3E}">
        <p14:creationId xmlns:p14="http://schemas.microsoft.com/office/powerpoint/2010/main" val="3644518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10">
            <a:extLst>
              <a:ext uri="{FF2B5EF4-FFF2-40B4-BE49-F238E27FC236}">
                <a16:creationId xmlns:a16="http://schemas.microsoft.com/office/drawing/2014/main" id="{DFBAE711-112E-F23D-9501-48FD714DDF5B}"/>
              </a:ext>
            </a:extLst>
          </p:cNvPr>
          <p:cNvSpPr txBox="1">
            <a:spLocks/>
          </p:cNvSpPr>
          <p:nvPr/>
        </p:nvSpPr>
        <p:spPr>
          <a:xfrm>
            <a:off x="7696923" y="2655223"/>
            <a:ext cx="4083367" cy="1846637"/>
          </a:xfrm>
          <a:prstGeom prst="rect">
            <a:avLst/>
          </a:prstGeom>
        </p:spPr>
        <p:txBody>
          <a:bodyPr vert="horz" lIns="121899" tIns="60949" rIns="121899" bIns="60949" rtlCol="0">
            <a:spAutoFit/>
          </a:bodyPr>
          <a:lstStyle>
            <a:lvl1pPr marL="336550" indent="-336550" algn="l" defTabSz="609493" rtl="0" eaLnBrk="1" latinLnBrk="0" hangingPunct="1">
              <a:spcBef>
                <a:spcPts val="0"/>
              </a:spcBef>
              <a:spcAft>
                <a:spcPts val="600"/>
              </a:spcAft>
              <a:buFont typeface="Arial"/>
              <a:buChar char="•"/>
              <a:defRPr sz="2400" kern="1200">
                <a:solidFill>
                  <a:schemeClr val="tx1"/>
                </a:solidFill>
                <a:latin typeface="Arial" panose="020B0604020202020204" pitchFamily="34" charset="0"/>
                <a:ea typeface="+mn-ea"/>
                <a:cs typeface="Arial" panose="020B0604020202020204" pitchFamily="34" charset="0"/>
              </a:defRPr>
            </a:lvl1pPr>
            <a:lvl2pPr marL="690563" indent="-354013" algn="l" defTabSz="609493" rtl="0" eaLnBrk="1" latinLnBrk="0" hangingPunct="1">
              <a:spcBef>
                <a:spcPts val="0"/>
              </a:spcBef>
              <a:spcAft>
                <a:spcPts val="600"/>
              </a:spcAft>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027113" indent="-336550" algn="l" defTabSz="609493" rtl="0" eaLnBrk="1" latinLnBrk="0" hangingPunct="1">
              <a:spcBef>
                <a:spcPts val="0"/>
              </a:spcBef>
              <a:spcAft>
                <a:spcPts val="600"/>
              </a:spcAft>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379538" indent="-352425" algn="l" defTabSz="609493" rtl="0" eaLnBrk="1" latinLnBrk="0" hangingPunct="1">
              <a:spcBef>
                <a:spcPts val="0"/>
              </a:spcBef>
              <a:spcAft>
                <a:spcPts val="600"/>
              </a:spcAft>
              <a:buFont typeface="Arial"/>
              <a:buChar char="–"/>
              <a:defRPr sz="2400" kern="1200">
                <a:solidFill>
                  <a:schemeClr val="tx1"/>
                </a:solidFill>
                <a:latin typeface="Arial" panose="020B0604020202020204" pitchFamily="34" charset="0"/>
                <a:ea typeface="+mn-ea"/>
                <a:cs typeface="Arial" panose="020B0604020202020204" pitchFamily="34" charset="0"/>
              </a:defRPr>
            </a:lvl4pPr>
            <a:lvl5pPr marL="1716088" indent="-336550" algn="l" defTabSz="609493" rtl="0" eaLnBrk="1" latinLnBrk="0" hangingPunct="1">
              <a:spcBef>
                <a:spcPts val="0"/>
              </a:spcBef>
              <a:spcAft>
                <a:spcPts val="600"/>
              </a:spcAft>
              <a:buFont typeface="Arial"/>
              <a:buChar char="»"/>
              <a:defRPr sz="2400" kern="1200">
                <a:solidFill>
                  <a:schemeClr val="tx1"/>
                </a:solidFill>
                <a:latin typeface="Arial" panose="020B0604020202020204" pitchFamily="34" charset="0"/>
                <a:ea typeface="+mn-ea"/>
                <a:cs typeface="Arial" panose="020B0604020202020204" pitchFamily="34" charset="0"/>
              </a:defRPr>
            </a:lvl5pPr>
            <a:lvl6pPr marL="3352213" indent="-304747" algn="l" defTabSz="609493" rtl="0" eaLnBrk="1" latinLnBrk="0" hangingPunct="1">
              <a:spcBef>
                <a:spcPct val="20000"/>
              </a:spcBef>
              <a:buFont typeface="Arial"/>
              <a:buChar char="•"/>
              <a:defRPr sz="2700" kern="1200">
                <a:solidFill>
                  <a:schemeClr val="tx1"/>
                </a:solidFill>
                <a:latin typeface="+mn-lt"/>
                <a:ea typeface="+mn-ea"/>
                <a:cs typeface="+mn-cs"/>
              </a:defRPr>
            </a:lvl6pPr>
            <a:lvl7pPr marL="3961707" indent="-304747" algn="l" defTabSz="609493" rtl="0" eaLnBrk="1" latinLnBrk="0" hangingPunct="1">
              <a:spcBef>
                <a:spcPct val="20000"/>
              </a:spcBef>
              <a:buFont typeface="Arial"/>
              <a:buChar char="•"/>
              <a:defRPr sz="2700" kern="1200">
                <a:solidFill>
                  <a:schemeClr val="tx1"/>
                </a:solidFill>
                <a:latin typeface="+mn-lt"/>
                <a:ea typeface="+mn-ea"/>
                <a:cs typeface="+mn-cs"/>
              </a:defRPr>
            </a:lvl7pPr>
            <a:lvl8pPr marL="4571200" indent="-304747" algn="l" defTabSz="609493" rtl="0" eaLnBrk="1" latinLnBrk="0" hangingPunct="1">
              <a:spcBef>
                <a:spcPct val="20000"/>
              </a:spcBef>
              <a:buFont typeface="Arial"/>
              <a:buChar char="•"/>
              <a:defRPr sz="2700" kern="1200">
                <a:solidFill>
                  <a:schemeClr val="tx1"/>
                </a:solidFill>
                <a:latin typeface="+mn-lt"/>
                <a:ea typeface="+mn-ea"/>
                <a:cs typeface="+mn-cs"/>
              </a:defRPr>
            </a:lvl8pPr>
            <a:lvl9pPr marL="5180693" indent="-304747" algn="l" defTabSz="609493" rtl="0" eaLnBrk="1" latinLnBrk="0" hangingPunct="1">
              <a:spcBef>
                <a:spcPct val="20000"/>
              </a:spcBef>
              <a:buFont typeface="Arial"/>
              <a:buChar char="•"/>
              <a:defRPr sz="2700" kern="1200">
                <a:solidFill>
                  <a:schemeClr val="tx1"/>
                </a:solidFill>
                <a:latin typeface="+mn-lt"/>
                <a:ea typeface="+mn-ea"/>
                <a:cs typeface="+mn-cs"/>
              </a:defRPr>
            </a:lvl9pPr>
          </a:lstStyle>
          <a:p>
            <a:pPr marL="0" marR="0" lvl="0" indent="0" algn="ctr" defTabSz="609493" rtl="0" eaLnBrk="1" fontAlgn="auto" latinLnBrk="0" hangingPunct="1">
              <a:lnSpc>
                <a:spcPct val="100000"/>
              </a:lnSpc>
              <a:spcBef>
                <a:spcPts val="0"/>
              </a:spcBef>
              <a:spcAft>
                <a:spcPts val="600"/>
              </a:spcAft>
              <a:buClrTx/>
              <a:buSzTx/>
              <a:buFont typeface="Arial"/>
              <a:buNone/>
              <a:tabLst/>
              <a:defRPr/>
            </a:pPr>
            <a:r>
              <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PROACTIVELY </a:t>
            </a:r>
            <a:br>
              <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br>
            <a:r>
              <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REDUCE</a:t>
            </a:r>
            <a:r>
              <a:rPr lang="en-US" sz="1600" b="1">
                <a:solidFill>
                  <a:prstClr val="white"/>
                </a:solidFill>
              </a:rPr>
              <a:t>D</a:t>
            </a:r>
            <a:r>
              <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DELIVERY TIME BY </a:t>
            </a:r>
          </a:p>
          <a:p>
            <a:pPr marL="0" marR="0" lvl="0" indent="0" algn="ctr" defTabSz="609493" rtl="0" eaLnBrk="1" fontAlgn="auto" latinLnBrk="0" hangingPunct="1">
              <a:lnSpc>
                <a:spcPct val="100000"/>
              </a:lnSpc>
              <a:spcBef>
                <a:spcPts val="0"/>
              </a:spcBef>
              <a:spcAft>
                <a:spcPts val="600"/>
              </a:spcAft>
              <a:buClrTx/>
              <a:buSzTx/>
              <a:buFont typeface="Arial"/>
              <a:buNone/>
              <a:tabLst/>
              <a:defRPr/>
            </a:pPr>
            <a:r>
              <a:rPr kumimoji="0" lang="en-US" sz="5400" b="1" i="0" u="none" strike="noStrike" kern="1200" cap="none" spc="0" normalizeH="0" baseline="0" noProof="0">
                <a:ln>
                  <a:noFill/>
                </a:ln>
                <a:solidFill>
                  <a:srgbClr val="04A664"/>
                </a:solidFill>
                <a:effectLst/>
                <a:uLnTx/>
                <a:uFillTx/>
                <a:latin typeface="Arial" panose="020B0604020202020204" pitchFamily="34" charset="0"/>
                <a:ea typeface="+mn-ea"/>
                <a:cs typeface="Arial" panose="020B0604020202020204" pitchFamily="34" charset="0"/>
              </a:rPr>
              <a:t>OVER 30</a:t>
            </a:r>
            <a:r>
              <a:rPr kumimoji="0" lang="en-US" sz="5400" b="1" i="0" u="none" strike="noStrike" kern="1200" cap="none" spc="0" normalizeH="0" baseline="30000" noProof="0">
                <a:ln>
                  <a:noFill/>
                </a:ln>
                <a:solidFill>
                  <a:srgbClr val="04A664"/>
                </a:solidFill>
                <a:effectLst/>
                <a:uLnTx/>
                <a:uFillTx/>
                <a:latin typeface="Arial" panose="020B0604020202020204" pitchFamily="34" charset="0"/>
                <a:ea typeface="+mn-ea"/>
                <a:cs typeface="Arial" panose="020B0604020202020204" pitchFamily="34" charset="0"/>
              </a:rPr>
              <a:t>%</a:t>
            </a:r>
          </a:p>
          <a:p>
            <a:pPr marL="0" marR="0" lvl="0" indent="0" algn="ctr" defTabSz="609493" rtl="0" eaLnBrk="1" fontAlgn="auto" latinLnBrk="0" hangingPunct="1">
              <a:lnSpc>
                <a:spcPct val="100000"/>
              </a:lnSpc>
              <a:spcBef>
                <a:spcPts val="0"/>
              </a:spcBef>
              <a:spcAft>
                <a:spcPts val="600"/>
              </a:spcAft>
              <a:buClrTx/>
              <a:buSzTx/>
              <a:buFont typeface="Arial"/>
              <a:buNone/>
              <a:tabLst/>
              <a:defRPr/>
            </a:pPr>
            <a:r>
              <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VS. HANDLING ON YOUR OWN </a:t>
            </a: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7" name="Title 6">
            <a:extLst>
              <a:ext uri="{FF2B5EF4-FFF2-40B4-BE49-F238E27FC236}">
                <a16:creationId xmlns:a16="http://schemas.microsoft.com/office/drawing/2014/main" id="{1FC02D8F-3A23-9B4C-F3DB-BC43211644E0}"/>
              </a:ext>
            </a:extLst>
          </p:cNvPr>
          <p:cNvSpPr>
            <a:spLocks noGrp="1"/>
          </p:cNvSpPr>
          <p:nvPr>
            <p:ph type="title"/>
          </p:nvPr>
        </p:nvSpPr>
        <p:spPr/>
        <p:txBody>
          <a:bodyPr/>
          <a:lstStyle/>
          <a:p>
            <a:r>
              <a:rPr lang="en-US">
                <a:latin typeface="Arial"/>
                <a:cs typeface="Arial"/>
              </a:rPr>
              <a:t>DEDICATED AFTERMARKET EQUIPMENT TEAM</a:t>
            </a:r>
          </a:p>
        </p:txBody>
      </p:sp>
      <p:grpSp>
        <p:nvGrpSpPr>
          <p:cNvPr id="10" name="Group 9">
            <a:extLst>
              <a:ext uri="{FF2B5EF4-FFF2-40B4-BE49-F238E27FC236}">
                <a16:creationId xmlns:a16="http://schemas.microsoft.com/office/drawing/2014/main" id="{DC288602-C285-3CF1-D1CC-E1D8BB08962A}"/>
              </a:ext>
            </a:extLst>
          </p:cNvPr>
          <p:cNvGrpSpPr/>
          <p:nvPr/>
        </p:nvGrpSpPr>
        <p:grpSpPr>
          <a:xfrm>
            <a:off x="9121701" y="1218225"/>
            <a:ext cx="1233811" cy="1233811"/>
            <a:chOff x="9772776" y="1953565"/>
            <a:chExt cx="1019678" cy="1019678"/>
          </a:xfrm>
        </p:grpSpPr>
        <p:sp>
          <p:nvSpPr>
            <p:cNvPr id="11" name="Teardrop 45">
              <a:extLst>
                <a:ext uri="{FF2B5EF4-FFF2-40B4-BE49-F238E27FC236}">
                  <a16:creationId xmlns:a16="http://schemas.microsoft.com/office/drawing/2014/main" id="{B05B1495-5CB3-AAE6-B775-33E8DF4DB8E4}"/>
                </a:ext>
              </a:extLst>
            </p:cNvPr>
            <p:cNvSpPr/>
            <p:nvPr/>
          </p:nvSpPr>
          <p:spPr>
            <a:xfrm>
              <a:off x="9772776" y="1953565"/>
              <a:ext cx="1019678" cy="1019678"/>
            </a:xfrm>
            <a:prstGeom prst="ellipse">
              <a:avLst/>
            </a:prstGeom>
            <a:solidFill>
              <a:srgbClr val="00A664"/>
            </a:solidFill>
            <a:ln w="12700" cap="flat" cmpd="sng" algn="ctr">
              <a:noFill/>
              <a:prstDash val="solid"/>
              <a:miter lim="800000"/>
            </a:ln>
            <a:effectLst/>
          </p:spPr>
          <p:txBody>
            <a:bodyPr rtlCol="0" anchor="ctr"/>
            <a:lstStyle/>
            <a:p>
              <a:pPr marL="0" marR="0" lvl="0" indent="0" algn="ctr" defTabSz="1218895" rtl="0"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12" name="Graphic 11">
              <a:extLst>
                <a:ext uri="{FF2B5EF4-FFF2-40B4-BE49-F238E27FC236}">
                  <a16:creationId xmlns:a16="http://schemas.microsoft.com/office/drawing/2014/main" id="{C165B91A-5860-EC28-CED3-BD9C4E139227}"/>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40699" y="2121488"/>
              <a:ext cx="683832" cy="683832"/>
            </a:xfrm>
            <a:prstGeom prst="rect">
              <a:avLst/>
            </a:prstGeom>
          </p:spPr>
        </p:pic>
      </p:grpSp>
      <p:grpSp>
        <p:nvGrpSpPr>
          <p:cNvPr id="36" name="Group 35">
            <a:extLst>
              <a:ext uri="{FF2B5EF4-FFF2-40B4-BE49-F238E27FC236}">
                <a16:creationId xmlns:a16="http://schemas.microsoft.com/office/drawing/2014/main" id="{B683C090-5FE6-7093-D031-797F19597EAB}"/>
              </a:ext>
            </a:extLst>
          </p:cNvPr>
          <p:cNvGrpSpPr/>
          <p:nvPr/>
        </p:nvGrpSpPr>
        <p:grpSpPr>
          <a:xfrm>
            <a:off x="1273712" y="1979293"/>
            <a:ext cx="3442209" cy="3442209"/>
            <a:chOff x="6180384" y="1311148"/>
            <a:chExt cx="3786430" cy="3786430"/>
          </a:xfrm>
        </p:grpSpPr>
        <p:sp>
          <p:nvSpPr>
            <p:cNvPr id="38" name="Oval 37">
              <a:extLst>
                <a:ext uri="{FF2B5EF4-FFF2-40B4-BE49-F238E27FC236}">
                  <a16:creationId xmlns:a16="http://schemas.microsoft.com/office/drawing/2014/main" id="{62C68E14-CCEF-C500-CF5A-243158A031BF}"/>
                </a:ext>
              </a:extLst>
            </p:cNvPr>
            <p:cNvSpPr>
              <a:spLocks noChangeAspect="1"/>
            </p:cNvSpPr>
            <p:nvPr/>
          </p:nvSpPr>
          <p:spPr>
            <a:xfrm>
              <a:off x="6180384" y="1311148"/>
              <a:ext cx="3786430" cy="3786430"/>
            </a:xfrm>
            <a:prstGeom prst="ellipse">
              <a:avLst/>
            </a:prstGeom>
            <a:noFill/>
            <a:ln w="444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2EFEE"/>
                </a:solidFill>
                <a:effectLst/>
                <a:uLnTx/>
                <a:uFillTx/>
                <a:latin typeface="Arial" panose="020B0604020202020204"/>
                <a:ea typeface="+mn-ea"/>
                <a:cs typeface="+mn-cs"/>
              </a:endParaRPr>
            </a:p>
          </p:txBody>
        </p:sp>
        <p:sp>
          <p:nvSpPr>
            <p:cNvPr id="39" name="Oval 38">
              <a:extLst>
                <a:ext uri="{FF2B5EF4-FFF2-40B4-BE49-F238E27FC236}">
                  <a16:creationId xmlns:a16="http://schemas.microsoft.com/office/drawing/2014/main" id="{13FB90E8-1565-12BC-D385-D1F0E6231458}"/>
                </a:ext>
              </a:extLst>
            </p:cNvPr>
            <p:cNvSpPr>
              <a:spLocks noChangeAspect="1"/>
            </p:cNvSpPr>
            <p:nvPr/>
          </p:nvSpPr>
          <p:spPr>
            <a:xfrm>
              <a:off x="6352494" y="1483259"/>
              <a:ext cx="3442209" cy="3442209"/>
            </a:xfrm>
            <a:prstGeom prst="ellipse">
              <a:avLst/>
            </a:prstGeom>
            <a:solidFill>
              <a:schemeClr val="tx1">
                <a:alpha val="25000"/>
              </a:schemeClr>
            </a:solidFill>
            <a:ln w="254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2EFEE"/>
                </a:solidFill>
                <a:effectLst/>
                <a:uLnTx/>
                <a:uFillTx/>
                <a:latin typeface="Arial" panose="020B0604020202020204"/>
                <a:ea typeface="+mn-ea"/>
                <a:cs typeface="+mn-cs"/>
              </a:endParaRPr>
            </a:p>
          </p:txBody>
        </p:sp>
      </p:grpSp>
      <p:grpSp>
        <p:nvGrpSpPr>
          <p:cNvPr id="51" name="Group 50">
            <a:extLst>
              <a:ext uri="{FF2B5EF4-FFF2-40B4-BE49-F238E27FC236}">
                <a16:creationId xmlns:a16="http://schemas.microsoft.com/office/drawing/2014/main" id="{6EEC0543-A6E1-BA05-5A39-D44196300AA2}"/>
              </a:ext>
            </a:extLst>
          </p:cNvPr>
          <p:cNvGrpSpPr/>
          <p:nvPr/>
        </p:nvGrpSpPr>
        <p:grpSpPr>
          <a:xfrm>
            <a:off x="2136921" y="2647260"/>
            <a:ext cx="1715791" cy="2106274"/>
            <a:chOff x="1707400" y="2677198"/>
            <a:chExt cx="1715791" cy="2106274"/>
          </a:xfrm>
        </p:grpSpPr>
        <p:sp>
          <p:nvSpPr>
            <p:cNvPr id="45" name="Rectangle 44">
              <a:extLst>
                <a:ext uri="{FF2B5EF4-FFF2-40B4-BE49-F238E27FC236}">
                  <a16:creationId xmlns:a16="http://schemas.microsoft.com/office/drawing/2014/main" id="{9E202C73-BF2E-C7F9-4EC7-05A137F50267}"/>
                </a:ext>
              </a:extLst>
            </p:cNvPr>
            <p:cNvSpPr/>
            <p:nvPr/>
          </p:nvSpPr>
          <p:spPr>
            <a:xfrm>
              <a:off x="1707400" y="2677198"/>
              <a:ext cx="1715791" cy="338554"/>
            </a:xfrm>
            <a:prstGeom prst="rect">
              <a:avLst/>
            </a:prstGeom>
            <a:noFill/>
            <a:ln w="9525" cap="flat" cmpd="sng" algn="ctr">
              <a:noFill/>
              <a:prstDash val="solid"/>
            </a:ln>
            <a:effectLst/>
          </p:spPr>
          <p:txBody>
            <a:bodyPr lIns="91416" rtlCol="0" anchor="ctr" anchorCtr="0">
              <a:spAutoFit/>
            </a:bodyPr>
            <a:lstStyle/>
            <a:p>
              <a:pPr marL="0" marR="0" lvl="0" indent="0" algn="ctr" defTabSz="609310" rtl="0" eaLnBrk="1" fontAlgn="auto" latinLnBrk="0" hangingPunct="1">
                <a:lnSpc>
                  <a:spcPct val="100000"/>
                </a:lnSpc>
                <a:spcBef>
                  <a:spcPts val="0"/>
                </a:spcBef>
                <a:spcAft>
                  <a:spcPts val="0"/>
                </a:spcAft>
                <a:buClrTx/>
                <a:buSzTx/>
                <a:buFontTx/>
                <a:buNone/>
                <a:tabLst/>
                <a:defRPr/>
              </a:pPr>
              <a:r>
                <a:rPr kumimoji="0" lang="en-US" sz="1600" b="1" i="0" u="none" strike="noStrike" kern="0" cap="all" spc="0" normalizeH="0" baseline="0" noProof="0">
                  <a:ln>
                    <a:noFill/>
                  </a:ln>
                  <a:solidFill>
                    <a:srgbClr val="005558"/>
                  </a:solidFill>
                  <a:effectLst/>
                  <a:uLnTx/>
                  <a:uFillTx/>
                  <a:latin typeface="Arial" panose="020B0604020202020204" pitchFamily="34" charset="0"/>
                  <a:ea typeface="+mn-ea"/>
                  <a:cs typeface="Arial" panose="020B0604020202020204" pitchFamily="34" charset="0"/>
                </a:rPr>
                <a:t>EXPERTISE</a:t>
              </a:r>
            </a:p>
          </p:txBody>
        </p:sp>
        <p:sp>
          <p:nvSpPr>
            <p:cNvPr id="46" name="Rounded Rectangle 45">
              <a:extLst>
                <a:ext uri="{FF2B5EF4-FFF2-40B4-BE49-F238E27FC236}">
                  <a16:creationId xmlns:a16="http://schemas.microsoft.com/office/drawing/2014/main" id="{85DF4129-15C1-FB63-1F3B-6497C1E179CE}"/>
                </a:ext>
              </a:extLst>
            </p:cNvPr>
            <p:cNvSpPr/>
            <p:nvPr/>
          </p:nvSpPr>
          <p:spPr>
            <a:xfrm>
              <a:off x="1816659" y="3056421"/>
              <a:ext cx="1559810" cy="294727"/>
            </a:xfrm>
            <a:prstGeom prst="roundRect">
              <a:avLst>
                <a:gd name="adj" fmla="val 50000"/>
              </a:avLst>
            </a:prstGeom>
            <a:solidFill>
              <a:schemeClr val="tx2"/>
            </a:solidFill>
            <a:ln w="9525" cap="flat" cmpd="sng" algn="ctr">
              <a:noFill/>
              <a:prstDash val="solid"/>
            </a:ln>
            <a:effectLst/>
          </p:spPr>
          <p:txBody>
            <a:bodyPr lIns="91416" rtlCol="0" anchor="ctr" anchorCtr="0"/>
            <a:lstStyle/>
            <a:p>
              <a:pPr marL="0" marR="0" lvl="0" indent="0" algn="ctr" defTabSz="609310" rtl="0" eaLnBrk="1" fontAlgn="auto" latinLnBrk="0" hangingPunct="1">
                <a:lnSpc>
                  <a:spcPct val="100000"/>
                </a:lnSpc>
                <a:spcBef>
                  <a:spcPts val="0"/>
                </a:spcBef>
                <a:spcAft>
                  <a:spcPts val="0"/>
                </a:spcAft>
                <a:buClrTx/>
                <a:buSzTx/>
                <a:buFontTx/>
                <a:buNone/>
                <a:tabLst/>
                <a:defRPr/>
              </a:pPr>
              <a:r>
                <a:rPr kumimoji="0" lang="en-US" sz="1100" b="1" i="0" u="none" strike="noStrike" kern="0" cap="all"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CLIENT’S NEED</a:t>
              </a:r>
            </a:p>
          </p:txBody>
        </p:sp>
        <p:sp>
          <p:nvSpPr>
            <p:cNvPr id="47" name="Rounded Rectangle 46">
              <a:extLst>
                <a:ext uri="{FF2B5EF4-FFF2-40B4-BE49-F238E27FC236}">
                  <a16:creationId xmlns:a16="http://schemas.microsoft.com/office/drawing/2014/main" id="{EDDB2FCA-169A-A35D-5A2D-DF2B829FD980}"/>
                </a:ext>
              </a:extLst>
            </p:cNvPr>
            <p:cNvSpPr/>
            <p:nvPr/>
          </p:nvSpPr>
          <p:spPr>
            <a:xfrm>
              <a:off x="1816659" y="3414502"/>
              <a:ext cx="1559810" cy="294727"/>
            </a:xfrm>
            <a:prstGeom prst="roundRect">
              <a:avLst>
                <a:gd name="adj" fmla="val 50000"/>
              </a:avLst>
            </a:prstGeom>
            <a:solidFill>
              <a:schemeClr val="tx2"/>
            </a:solidFill>
            <a:ln w="9525" cap="flat" cmpd="sng" algn="ctr">
              <a:noFill/>
              <a:prstDash val="solid"/>
            </a:ln>
            <a:effectLst/>
          </p:spPr>
          <p:txBody>
            <a:bodyPr lIns="91416" rtlCol="0" anchor="ctr" anchorCtr="0"/>
            <a:lstStyle/>
            <a:p>
              <a:pPr marL="0" marR="0" lvl="0" indent="0" algn="ctr" defTabSz="609310" rtl="0" eaLnBrk="1" fontAlgn="auto" latinLnBrk="0" hangingPunct="1">
                <a:lnSpc>
                  <a:spcPct val="100000"/>
                </a:lnSpc>
                <a:spcBef>
                  <a:spcPts val="0"/>
                </a:spcBef>
                <a:spcAft>
                  <a:spcPts val="0"/>
                </a:spcAft>
                <a:buClrTx/>
                <a:buSzTx/>
                <a:buFontTx/>
                <a:buNone/>
                <a:tabLst/>
                <a:defRPr/>
              </a:pPr>
              <a:r>
                <a:rPr kumimoji="0" lang="en-US" sz="1100" b="1" i="0" u="none" strike="noStrike" kern="0" cap="all"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Safety</a:t>
              </a:r>
            </a:p>
          </p:txBody>
        </p:sp>
        <p:sp>
          <p:nvSpPr>
            <p:cNvPr id="48" name="Rounded Rectangle 47">
              <a:extLst>
                <a:ext uri="{FF2B5EF4-FFF2-40B4-BE49-F238E27FC236}">
                  <a16:creationId xmlns:a16="http://schemas.microsoft.com/office/drawing/2014/main" id="{A0C6D47E-3DEF-B6C6-CF1D-7ECA83120A34}"/>
                </a:ext>
              </a:extLst>
            </p:cNvPr>
            <p:cNvSpPr/>
            <p:nvPr/>
          </p:nvSpPr>
          <p:spPr>
            <a:xfrm>
              <a:off x="1816659" y="3772583"/>
              <a:ext cx="1559810" cy="294727"/>
            </a:xfrm>
            <a:prstGeom prst="roundRect">
              <a:avLst>
                <a:gd name="adj" fmla="val 50000"/>
              </a:avLst>
            </a:prstGeom>
            <a:solidFill>
              <a:schemeClr val="tx2"/>
            </a:solidFill>
            <a:ln w="9525" cap="flat" cmpd="sng" algn="ctr">
              <a:noFill/>
              <a:prstDash val="solid"/>
            </a:ln>
            <a:effectLst/>
          </p:spPr>
          <p:txBody>
            <a:bodyPr lIns="91416" rtlCol="0" anchor="ctr" anchorCtr="0"/>
            <a:lstStyle/>
            <a:p>
              <a:pPr marL="0" marR="0" lvl="0" indent="0" algn="ctr" defTabSz="609310" rtl="0" eaLnBrk="1" fontAlgn="auto" latinLnBrk="0" hangingPunct="1">
                <a:lnSpc>
                  <a:spcPct val="100000"/>
                </a:lnSpc>
                <a:spcBef>
                  <a:spcPts val="0"/>
                </a:spcBef>
                <a:spcAft>
                  <a:spcPts val="0"/>
                </a:spcAft>
                <a:buClrTx/>
                <a:buSzTx/>
                <a:buFontTx/>
                <a:buNone/>
                <a:tabLst/>
                <a:defRPr/>
              </a:pPr>
              <a:r>
                <a:rPr kumimoji="0" lang="en-US" sz="1100" b="1" i="0" u="none" strike="noStrike" kern="0" cap="all"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COMPLIANCE</a:t>
              </a:r>
            </a:p>
          </p:txBody>
        </p:sp>
        <p:sp>
          <p:nvSpPr>
            <p:cNvPr id="49" name="Rounded Rectangle 48">
              <a:extLst>
                <a:ext uri="{FF2B5EF4-FFF2-40B4-BE49-F238E27FC236}">
                  <a16:creationId xmlns:a16="http://schemas.microsoft.com/office/drawing/2014/main" id="{DBCCF607-6804-CB49-98EF-D19ED6291476}"/>
                </a:ext>
              </a:extLst>
            </p:cNvPr>
            <p:cNvSpPr/>
            <p:nvPr/>
          </p:nvSpPr>
          <p:spPr>
            <a:xfrm>
              <a:off x="1816659" y="4488745"/>
              <a:ext cx="1559810" cy="294727"/>
            </a:xfrm>
            <a:prstGeom prst="roundRect">
              <a:avLst>
                <a:gd name="adj" fmla="val 50000"/>
              </a:avLst>
            </a:prstGeom>
            <a:solidFill>
              <a:schemeClr val="tx2"/>
            </a:solidFill>
            <a:ln w="9525" cap="flat" cmpd="sng" algn="ctr">
              <a:noFill/>
              <a:prstDash val="solid"/>
            </a:ln>
            <a:effectLst/>
          </p:spPr>
          <p:txBody>
            <a:bodyPr lIns="91416" rtlCol="0" anchor="ctr" anchorCtr="0"/>
            <a:lstStyle/>
            <a:p>
              <a:pPr marL="0" marR="0" lvl="0" indent="0" algn="ctr" defTabSz="609310" rtl="0" eaLnBrk="1" fontAlgn="auto" latinLnBrk="0" hangingPunct="1">
                <a:lnSpc>
                  <a:spcPct val="100000"/>
                </a:lnSpc>
                <a:spcBef>
                  <a:spcPts val="0"/>
                </a:spcBef>
                <a:spcAft>
                  <a:spcPts val="0"/>
                </a:spcAft>
                <a:buClrTx/>
                <a:buSzTx/>
                <a:buFontTx/>
                <a:buNone/>
                <a:tabLst/>
                <a:defRPr/>
              </a:pPr>
              <a:r>
                <a:rPr kumimoji="0" lang="en-US" sz="1100" b="1" i="0" u="none" strike="noStrike" kern="0" cap="all"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Cost</a:t>
              </a:r>
            </a:p>
          </p:txBody>
        </p:sp>
        <p:sp>
          <p:nvSpPr>
            <p:cNvPr id="50" name="Rounded Rectangle 49">
              <a:extLst>
                <a:ext uri="{FF2B5EF4-FFF2-40B4-BE49-F238E27FC236}">
                  <a16:creationId xmlns:a16="http://schemas.microsoft.com/office/drawing/2014/main" id="{411FC617-09D4-A26D-7983-C584ED56BA69}"/>
                </a:ext>
              </a:extLst>
            </p:cNvPr>
            <p:cNvSpPr/>
            <p:nvPr/>
          </p:nvSpPr>
          <p:spPr>
            <a:xfrm>
              <a:off x="1816659" y="4130664"/>
              <a:ext cx="1559810" cy="294727"/>
            </a:xfrm>
            <a:prstGeom prst="roundRect">
              <a:avLst>
                <a:gd name="adj" fmla="val 50000"/>
              </a:avLst>
            </a:prstGeom>
            <a:solidFill>
              <a:schemeClr val="tx2"/>
            </a:solidFill>
            <a:ln w="9525" cap="flat" cmpd="sng" algn="ctr">
              <a:noFill/>
              <a:prstDash val="solid"/>
            </a:ln>
            <a:effectLst/>
          </p:spPr>
          <p:txBody>
            <a:bodyPr lIns="91416" rtlCol="0" anchor="ctr" anchorCtr="0"/>
            <a:lstStyle/>
            <a:p>
              <a:pPr marL="0" marR="0" lvl="0" indent="0" algn="ctr" defTabSz="609310" rtl="0" eaLnBrk="1" fontAlgn="auto" latinLnBrk="0" hangingPunct="1">
                <a:lnSpc>
                  <a:spcPct val="100000"/>
                </a:lnSpc>
                <a:spcBef>
                  <a:spcPts val="0"/>
                </a:spcBef>
                <a:spcAft>
                  <a:spcPts val="0"/>
                </a:spcAft>
                <a:buClrTx/>
                <a:buSzTx/>
                <a:buFontTx/>
                <a:buNone/>
                <a:tabLst/>
                <a:defRPr/>
              </a:pPr>
              <a:r>
                <a:rPr kumimoji="0" lang="en-US" sz="1100" b="1" i="0" u="none" strike="noStrike" kern="0" cap="all"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Speed</a:t>
              </a:r>
            </a:p>
          </p:txBody>
        </p:sp>
      </p:grpSp>
      <p:grpSp>
        <p:nvGrpSpPr>
          <p:cNvPr id="74" name="Group 73">
            <a:extLst>
              <a:ext uri="{FF2B5EF4-FFF2-40B4-BE49-F238E27FC236}">
                <a16:creationId xmlns:a16="http://schemas.microsoft.com/office/drawing/2014/main" id="{6304FF01-8A53-8C38-CB98-A2EF21357BB3}"/>
              </a:ext>
            </a:extLst>
          </p:cNvPr>
          <p:cNvGrpSpPr/>
          <p:nvPr/>
        </p:nvGrpSpPr>
        <p:grpSpPr>
          <a:xfrm>
            <a:off x="3313734" y="1763364"/>
            <a:ext cx="2407562" cy="637836"/>
            <a:chOff x="3313734" y="1763364"/>
            <a:chExt cx="2407562" cy="637836"/>
          </a:xfrm>
        </p:grpSpPr>
        <p:sp>
          <p:nvSpPr>
            <p:cNvPr id="40" name="Rectangle 39">
              <a:extLst>
                <a:ext uri="{FF2B5EF4-FFF2-40B4-BE49-F238E27FC236}">
                  <a16:creationId xmlns:a16="http://schemas.microsoft.com/office/drawing/2014/main" id="{4F5FE3A5-4E6C-9AAB-8E7E-8DA30D5AAAE5}"/>
                </a:ext>
              </a:extLst>
            </p:cNvPr>
            <p:cNvSpPr/>
            <p:nvPr/>
          </p:nvSpPr>
          <p:spPr>
            <a:xfrm>
              <a:off x="4005505" y="1903972"/>
              <a:ext cx="1715791" cy="356620"/>
            </a:xfrm>
            <a:prstGeom prst="rect">
              <a:avLst/>
            </a:prstGeom>
            <a:noFill/>
            <a:ln w="9525" cap="flat" cmpd="sng" algn="ctr">
              <a:noFill/>
              <a:prstDash val="solid"/>
            </a:ln>
            <a:effectLst/>
          </p:spPr>
          <p:txBody>
            <a:bodyPr lIns="91416" rtlCol="0" anchor="ctr" anchorCtr="0"/>
            <a:lstStyle/>
            <a:p>
              <a:pPr marL="0" marR="0" lvl="0" indent="0" algn="l" defTabSz="609310" rtl="0" eaLnBrk="1" fontAlgn="auto" latinLnBrk="0" hangingPunct="1">
                <a:lnSpc>
                  <a:spcPct val="100000"/>
                </a:lnSpc>
                <a:spcBef>
                  <a:spcPts val="0"/>
                </a:spcBef>
                <a:spcAft>
                  <a:spcPts val="0"/>
                </a:spcAft>
                <a:buClrTx/>
                <a:buSzTx/>
                <a:buFontTx/>
                <a:buNone/>
                <a:tabLst/>
                <a:defRPr/>
              </a:pPr>
              <a:r>
                <a:rPr kumimoji="0" lang="en-US" sz="1200" b="1" i="0" u="none" strike="noStrike" kern="0" cap="all" spc="0" normalizeH="0" baseline="0" noProof="0">
                  <a:ln>
                    <a:noFill/>
                  </a:ln>
                  <a:solidFill>
                    <a:srgbClr val="005558"/>
                  </a:solidFill>
                  <a:effectLst/>
                  <a:uLnTx/>
                  <a:uFillTx/>
                  <a:latin typeface="Arial" panose="020B0604020202020204" pitchFamily="34" charset="0"/>
                  <a:ea typeface="+mn-ea"/>
                  <a:cs typeface="Arial" panose="020B0604020202020204" pitchFamily="34" charset="0"/>
                </a:rPr>
                <a:t>Consulting</a:t>
              </a:r>
            </a:p>
          </p:txBody>
        </p:sp>
        <p:grpSp>
          <p:nvGrpSpPr>
            <p:cNvPr id="55" name="Group 54">
              <a:extLst>
                <a:ext uri="{FF2B5EF4-FFF2-40B4-BE49-F238E27FC236}">
                  <a16:creationId xmlns:a16="http://schemas.microsoft.com/office/drawing/2014/main" id="{DE143F19-B4DB-D8BF-9BB1-697D9EAA4130}"/>
                </a:ext>
              </a:extLst>
            </p:cNvPr>
            <p:cNvGrpSpPr/>
            <p:nvPr/>
          </p:nvGrpSpPr>
          <p:grpSpPr>
            <a:xfrm>
              <a:off x="3313734" y="1763364"/>
              <a:ext cx="637836" cy="637836"/>
              <a:chOff x="3313734" y="1763364"/>
              <a:chExt cx="637836" cy="637836"/>
            </a:xfrm>
          </p:grpSpPr>
          <p:sp>
            <p:nvSpPr>
              <p:cNvPr id="32" name="Oval 31">
                <a:extLst>
                  <a:ext uri="{FF2B5EF4-FFF2-40B4-BE49-F238E27FC236}">
                    <a16:creationId xmlns:a16="http://schemas.microsoft.com/office/drawing/2014/main" id="{22029F64-4201-0397-6F7D-F7A1D67C9D89}"/>
                  </a:ext>
                </a:extLst>
              </p:cNvPr>
              <p:cNvSpPr/>
              <p:nvPr/>
            </p:nvSpPr>
            <p:spPr>
              <a:xfrm flipH="1">
                <a:off x="3313734" y="1763364"/>
                <a:ext cx="637836" cy="637836"/>
              </a:xfrm>
              <a:prstGeom prst="ellipse">
                <a:avLst/>
              </a:prstGeom>
              <a:solidFill>
                <a:schemeClr val="tx1"/>
              </a:solidFill>
              <a:ln w="22225" cap="flat" cmpd="sng" algn="ctr">
                <a:noFill/>
                <a:prstDash val="solid"/>
              </a:ln>
              <a:effectLst/>
            </p:spPr>
            <p:txBody>
              <a:bodyPr lIns="91416" rtlCol="0" anchor="ctr" anchorCtr="0"/>
              <a:lstStyle/>
              <a:p>
                <a:pPr marL="0" marR="0" lvl="0" indent="0" algn="ctr" defTabSz="609310" rtl="0" eaLnBrk="1" fontAlgn="auto" latinLnBrk="0" hangingPunct="1">
                  <a:lnSpc>
                    <a:spcPct val="100000"/>
                  </a:lnSpc>
                  <a:spcBef>
                    <a:spcPts val="0"/>
                  </a:spcBef>
                  <a:spcAft>
                    <a:spcPts val="0"/>
                  </a:spcAft>
                  <a:buClrTx/>
                  <a:buSzTx/>
                  <a:buFontTx/>
                  <a:buNone/>
                  <a:tabLst/>
                  <a:defRPr/>
                </a:pPr>
                <a:endParaRPr kumimoji="0" lang="en-US" sz="1799"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54" name="Graphic 53" descr="Boardroom outline">
                <a:extLst>
                  <a:ext uri="{FF2B5EF4-FFF2-40B4-BE49-F238E27FC236}">
                    <a16:creationId xmlns:a16="http://schemas.microsoft.com/office/drawing/2014/main" id="{C47D5C06-2CBA-105D-39DB-0F34B9768C0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374575" y="1824205"/>
                <a:ext cx="516155" cy="516155"/>
              </a:xfrm>
              <a:prstGeom prst="rect">
                <a:avLst/>
              </a:prstGeom>
            </p:spPr>
          </p:pic>
        </p:grpSp>
      </p:grpSp>
      <p:grpSp>
        <p:nvGrpSpPr>
          <p:cNvPr id="72" name="Group 71">
            <a:extLst>
              <a:ext uri="{FF2B5EF4-FFF2-40B4-BE49-F238E27FC236}">
                <a16:creationId xmlns:a16="http://schemas.microsoft.com/office/drawing/2014/main" id="{33009DEE-9223-53BB-B74B-92C5F47F81F7}"/>
              </a:ext>
            </a:extLst>
          </p:cNvPr>
          <p:cNvGrpSpPr/>
          <p:nvPr/>
        </p:nvGrpSpPr>
        <p:grpSpPr>
          <a:xfrm>
            <a:off x="4392925" y="3381479"/>
            <a:ext cx="2425649" cy="637836"/>
            <a:chOff x="4392925" y="3381479"/>
            <a:chExt cx="2425649" cy="637836"/>
          </a:xfrm>
        </p:grpSpPr>
        <p:sp>
          <p:nvSpPr>
            <p:cNvPr id="30" name="Oval 29">
              <a:extLst>
                <a:ext uri="{FF2B5EF4-FFF2-40B4-BE49-F238E27FC236}">
                  <a16:creationId xmlns:a16="http://schemas.microsoft.com/office/drawing/2014/main" id="{32D7B373-407B-DA1B-200B-4C70AF50F678}"/>
                </a:ext>
              </a:extLst>
            </p:cNvPr>
            <p:cNvSpPr/>
            <p:nvPr/>
          </p:nvSpPr>
          <p:spPr>
            <a:xfrm flipH="1">
              <a:off x="4392925" y="3381479"/>
              <a:ext cx="637836" cy="637836"/>
            </a:xfrm>
            <a:prstGeom prst="ellipse">
              <a:avLst/>
            </a:prstGeom>
            <a:solidFill>
              <a:schemeClr val="tx1"/>
            </a:solidFill>
            <a:ln w="6449" cap="flat">
              <a:noFill/>
              <a:prstDash val="solid"/>
              <a:miter/>
            </a:ln>
          </p:spPr>
          <p:txBody>
            <a:bodyPr lIns="91416" rtlCol="0" anchor="ctr" anchorCtr="0"/>
            <a:lstStyle/>
            <a:p>
              <a:pPr marL="0" marR="0" lvl="0" indent="0" algn="ctr" defTabSz="609310" rtl="0" eaLnBrk="1" fontAlgn="auto" latinLnBrk="0" hangingPunct="1">
                <a:lnSpc>
                  <a:spcPct val="100000"/>
                </a:lnSpc>
                <a:spcBef>
                  <a:spcPts val="0"/>
                </a:spcBef>
                <a:spcAft>
                  <a:spcPts val="0"/>
                </a:spcAft>
                <a:buClrTx/>
                <a:buSzTx/>
                <a:buFontTx/>
                <a:buNone/>
                <a:tabLst/>
                <a:defRPr/>
              </a:pPr>
              <a:endParaRPr kumimoji="0" lang="en-US" sz="1799"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2" name="Rectangle 41">
              <a:extLst>
                <a:ext uri="{FF2B5EF4-FFF2-40B4-BE49-F238E27FC236}">
                  <a16:creationId xmlns:a16="http://schemas.microsoft.com/office/drawing/2014/main" id="{C706BF50-6E86-7AE1-E154-F53C688C8C10}"/>
                </a:ext>
              </a:extLst>
            </p:cNvPr>
            <p:cNvSpPr/>
            <p:nvPr/>
          </p:nvSpPr>
          <p:spPr>
            <a:xfrm>
              <a:off x="5102783" y="3522087"/>
              <a:ext cx="1715791" cy="356620"/>
            </a:xfrm>
            <a:prstGeom prst="rect">
              <a:avLst/>
            </a:prstGeom>
            <a:noFill/>
            <a:ln w="9525" cap="flat" cmpd="sng" algn="ctr">
              <a:noFill/>
              <a:prstDash val="solid"/>
            </a:ln>
            <a:effectLst/>
          </p:spPr>
          <p:txBody>
            <a:bodyPr lIns="91416" rtlCol="0" anchor="ctr" anchorCtr="0"/>
            <a:lstStyle/>
            <a:p>
              <a:pPr marL="0" marR="0" lvl="0" indent="0" algn="l" defTabSz="609310" rtl="0" eaLnBrk="1" fontAlgn="auto" latinLnBrk="0" hangingPunct="1">
                <a:lnSpc>
                  <a:spcPct val="100000"/>
                </a:lnSpc>
                <a:spcBef>
                  <a:spcPts val="0"/>
                </a:spcBef>
                <a:spcAft>
                  <a:spcPts val="0"/>
                </a:spcAft>
                <a:buClrTx/>
                <a:buSzTx/>
                <a:buFontTx/>
                <a:buNone/>
                <a:tabLst/>
                <a:defRPr/>
              </a:pPr>
              <a:r>
                <a:rPr kumimoji="0" lang="en-US" sz="1200" b="1" i="0" u="none" strike="noStrike" kern="0" cap="all" spc="0" normalizeH="0" baseline="0" noProof="0">
                  <a:ln>
                    <a:noFill/>
                  </a:ln>
                  <a:solidFill>
                    <a:srgbClr val="005558"/>
                  </a:solidFill>
                  <a:effectLst/>
                  <a:uLnTx/>
                  <a:uFillTx/>
                  <a:latin typeface="Arial" panose="020B0604020202020204" pitchFamily="34" charset="0"/>
                  <a:ea typeface="+mn-ea"/>
                  <a:cs typeface="Arial" panose="020B0604020202020204" pitchFamily="34" charset="0"/>
                </a:rPr>
                <a:t>Logistics</a:t>
              </a:r>
            </a:p>
          </p:txBody>
        </p:sp>
        <p:pic>
          <p:nvPicPr>
            <p:cNvPr id="59" name="Graphic 58" descr="Search Inventory outline">
              <a:extLst>
                <a:ext uri="{FF2B5EF4-FFF2-40B4-BE49-F238E27FC236}">
                  <a16:creationId xmlns:a16="http://schemas.microsoft.com/office/drawing/2014/main" id="{5B228810-7EFC-C802-6D7D-89C70F91786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98556" y="3487110"/>
              <a:ext cx="426575" cy="426575"/>
            </a:xfrm>
            <a:prstGeom prst="rect">
              <a:avLst/>
            </a:prstGeom>
          </p:spPr>
        </p:pic>
      </p:grpSp>
      <p:grpSp>
        <p:nvGrpSpPr>
          <p:cNvPr id="71" name="Group 70">
            <a:extLst>
              <a:ext uri="{FF2B5EF4-FFF2-40B4-BE49-F238E27FC236}">
                <a16:creationId xmlns:a16="http://schemas.microsoft.com/office/drawing/2014/main" id="{9E6F86D5-0C23-F124-1FBE-1AFBB32B5B28}"/>
              </a:ext>
            </a:extLst>
          </p:cNvPr>
          <p:cNvGrpSpPr/>
          <p:nvPr/>
        </p:nvGrpSpPr>
        <p:grpSpPr>
          <a:xfrm>
            <a:off x="4086154" y="4374845"/>
            <a:ext cx="2416217" cy="637836"/>
            <a:chOff x="4086154" y="4374845"/>
            <a:chExt cx="2416217" cy="637836"/>
          </a:xfrm>
        </p:grpSpPr>
        <p:sp>
          <p:nvSpPr>
            <p:cNvPr id="34" name="Oval 33">
              <a:extLst>
                <a:ext uri="{FF2B5EF4-FFF2-40B4-BE49-F238E27FC236}">
                  <a16:creationId xmlns:a16="http://schemas.microsoft.com/office/drawing/2014/main" id="{9C9D52CA-2A7C-EA23-BB0F-F72926969E4B}"/>
                </a:ext>
              </a:extLst>
            </p:cNvPr>
            <p:cNvSpPr/>
            <p:nvPr/>
          </p:nvSpPr>
          <p:spPr>
            <a:xfrm flipH="1">
              <a:off x="4086154" y="4374845"/>
              <a:ext cx="637836" cy="637836"/>
            </a:xfrm>
            <a:prstGeom prst="ellipse">
              <a:avLst/>
            </a:prstGeom>
            <a:solidFill>
              <a:schemeClr val="tx1"/>
            </a:solidFill>
            <a:ln w="6449" cap="flat">
              <a:noFill/>
              <a:prstDash val="solid"/>
              <a:miter/>
            </a:ln>
          </p:spPr>
          <p:txBody>
            <a:bodyPr lIns="91416" rtlCol="0" anchor="ctr" anchorCtr="0"/>
            <a:lstStyle/>
            <a:p>
              <a:pPr marL="0" marR="0" lvl="0" indent="0" algn="ctr" defTabSz="609310" rtl="0" eaLnBrk="1" fontAlgn="auto" latinLnBrk="0" hangingPunct="1">
                <a:lnSpc>
                  <a:spcPct val="100000"/>
                </a:lnSpc>
                <a:spcBef>
                  <a:spcPts val="0"/>
                </a:spcBef>
                <a:spcAft>
                  <a:spcPts val="0"/>
                </a:spcAft>
                <a:buClrTx/>
                <a:buSzTx/>
                <a:buFontTx/>
                <a:buNone/>
                <a:tabLst/>
                <a:defRPr/>
              </a:pPr>
              <a:endParaRPr kumimoji="0" lang="en-US" sz="1799"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4" name="Rectangle 43">
              <a:extLst>
                <a:ext uri="{FF2B5EF4-FFF2-40B4-BE49-F238E27FC236}">
                  <a16:creationId xmlns:a16="http://schemas.microsoft.com/office/drawing/2014/main" id="{7A144BFA-A7E9-A79E-7C78-A81ADF9263C8}"/>
                </a:ext>
              </a:extLst>
            </p:cNvPr>
            <p:cNvSpPr/>
            <p:nvPr/>
          </p:nvSpPr>
          <p:spPr>
            <a:xfrm>
              <a:off x="4786580" y="4509318"/>
              <a:ext cx="1715791" cy="356620"/>
            </a:xfrm>
            <a:prstGeom prst="rect">
              <a:avLst/>
            </a:prstGeom>
            <a:noFill/>
            <a:ln w="9525" cap="flat" cmpd="sng" algn="ctr">
              <a:noFill/>
              <a:prstDash val="solid"/>
            </a:ln>
            <a:effectLst/>
          </p:spPr>
          <p:txBody>
            <a:bodyPr lIns="91416" rtlCol="0" anchor="ctr" anchorCtr="0"/>
            <a:lstStyle/>
            <a:p>
              <a:pPr marL="0" marR="0" lvl="0" indent="0" algn="l" defTabSz="609310" rtl="0" eaLnBrk="1" fontAlgn="auto" latinLnBrk="0" hangingPunct="1">
                <a:lnSpc>
                  <a:spcPct val="100000"/>
                </a:lnSpc>
                <a:spcBef>
                  <a:spcPts val="0"/>
                </a:spcBef>
                <a:spcAft>
                  <a:spcPts val="0"/>
                </a:spcAft>
                <a:buClrTx/>
                <a:buSzTx/>
                <a:buFontTx/>
                <a:buNone/>
                <a:tabLst/>
                <a:defRPr/>
              </a:pPr>
              <a:r>
                <a:rPr kumimoji="0" lang="en-US" sz="1200" b="1" i="0" u="none" strike="noStrike" kern="0" cap="all" spc="0" normalizeH="0" baseline="0" noProof="0">
                  <a:ln>
                    <a:noFill/>
                  </a:ln>
                  <a:solidFill>
                    <a:srgbClr val="005558"/>
                  </a:solidFill>
                  <a:effectLst/>
                  <a:uLnTx/>
                  <a:uFillTx/>
                  <a:latin typeface="Arial" panose="020B0604020202020204" pitchFamily="34" charset="0"/>
                  <a:ea typeface="+mn-ea"/>
                  <a:cs typeface="Arial" panose="020B0604020202020204" pitchFamily="34" charset="0"/>
                </a:rPr>
                <a:t>Purchase order management</a:t>
              </a:r>
            </a:p>
          </p:txBody>
        </p:sp>
        <p:pic>
          <p:nvPicPr>
            <p:cNvPr id="61" name="Graphic 60" descr="Contract outline">
              <a:extLst>
                <a:ext uri="{FF2B5EF4-FFF2-40B4-BE49-F238E27FC236}">
                  <a16:creationId xmlns:a16="http://schemas.microsoft.com/office/drawing/2014/main" id="{0E7309E6-1C0D-6CF3-6204-8256E10BBC6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191785" y="4480476"/>
              <a:ext cx="426575" cy="426575"/>
            </a:xfrm>
            <a:prstGeom prst="rect">
              <a:avLst/>
            </a:prstGeom>
          </p:spPr>
        </p:pic>
      </p:grpSp>
      <p:grpSp>
        <p:nvGrpSpPr>
          <p:cNvPr id="73" name="Group 72">
            <a:extLst>
              <a:ext uri="{FF2B5EF4-FFF2-40B4-BE49-F238E27FC236}">
                <a16:creationId xmlns:a16="http://schemas.microsoft.com/office/drawing/2014/main" id="{FD47A87F-1519-46B7-A1E5-8795363FFDCF}"/>
              </a:ext>
            </a:extLst>
          </p:cNvPr>
          <p:cNvGrpSpPr/>
          <p:nvPr/>
        </p:nvGrpSpPr>
        <p:grpSpPr>
          <a:xfrm>
            <a:off x="4086154" y="2388113"/>
            <a:ext cx="2416217" cy="637836"/>
            <a:chOff x="4086154" y="2388113"/>
            <a:chExt cx="2416217" cy="637836"/>
          </a:xfrm>
        </p:grpSpPr>
        <p:sp>
          <p:nvSpPr>
            <p:cNvPr id="21" name="Oval 20">
              <a:extLst>
                <a:ext uri="{FF2B5EF4-FFF2-40B4-BE49-F238E27FC236}">
                  <a16:creationId xmlns:a16="http://schemas.microsoft.com/office/drawing/2014/main" id="{0C490026-FD41-0EF6-41DF-D8D1387A9DA6}"/>
                </a:ext>
              </a:extLst>
            </p:cNvPr>
            <p:cNvSpPr/>
            <p:nvPr/>
          </p:nvSpPr>
          <p:spPr>
            <a:xfrm flipH="1">
              <a:off x="4086154" y="2388113"/>
              <a:ext cx="637836" cy="637836"/>
            </a:xfrm>
            <a:prstGeom prst="ellipse">
              <a:avLst/>
            </a:prstGeom>
            <a:solidFill>
              <a:schemeClr val="tx1"/>
            </a:solidFill>
            <a:ln w="6449" cap="flat">
              <a:noFill/>
              <a:prstDash val="solid"/>
              <a:miter/>
            </a:ln>
          </p:spPr>
          <p:txBody>
            <a:bodyPr lIns="91416" rtlCol="0" anchor="ctr" anchorCtr="0"/>
            <a:lstStyle/>
            <a:p>
              <a:pPr marL="0" marR="0" lvl="0" indent="0" algn="ctr" defTabSz="609310" rtl="0" eaLnBrk="1" fontAlgn="auto" latinLnBrk="0" hangingPunct="1">
                <a:lnSpc>
                  <a:spcPct val="100000"/>
                </a:lnSpc>
                <a:spcBef>
                  <a:spcPts val="0"/>
                </a:spcBef>
                <a:spcAft>
                  <a:spcPts val="0"/>
                </a:spcAft>
                <a:buClrTx/>
                <a:buSzTx/>
                <a:buFontTx/>
                <a:buNone/>
                <a:tabLst/>
                <a:defRPr/>
              </a:pPr>
              <a:endParaRPr kumimoji="0" lang="en-US" sz="1799"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1" name="Rectangle 40">
              <a:extLst>
                <a:ext uri="{FF2B5EF4-FFF2-40B4-BE49-F238E27FC236}">
                  <a16:creationId xmlns:a16="http://schemas.microsoft.com/office/drawing/2014/main" id="{80DC0D15-466A-A2D3-920A-CB6BCBA5D8B8}"/>
                </a:ext>
              </a:extLst>
            </p:cNvPr>
            <p:cNvSpPr/>
            <p:nvPr/>
          </p:nvSpPr>
          <p:spPr>
            <a:xfrm>
              <a:off x="4786580" y="2529005"/>
              <a:ext cx="1715791" cy="356620"/>
            </a:xfrm>
            <a:prstGeom prst="rect">
              <a:avLst/>
            </a:prstGeom>
            <a:noFill/>
            <a:ln w="9525" cap="flat" cmpd="sng" algn="ctr">
              <a:noFill/>
              <a:prstDash val="solid"/>
            </a:ln>
            <a:effectLst/>
          </p:spPr>
          <p:txBody>
            <a:bodyPr lIns="91416" rtlCol="0" anchor="ctr" anchorCtr="0"/>
            <a:lstStyle/>
            <a:p>
              <a:pPr marL="0" marR="0" lvl="0" indent="0" algn="l" defTabSz="609310" rtl="0" eaLnBrk="1" fontAlgn="auto" latinLnBrk="0" hangingPunct="1">
                <a:lnSpc>
                  <a:spcPct val="100000"/>
                </a:lnSpc>
                <a:spcBef>
                  <a:spcPts val="0"/>
                </a:spcBef>
                <a:spcAft>
                  <a:spcPts val="0"/>
                </a:spcAft>
                <a:buClrTx/>
                <a:buSzTx/>
                <a:buFontTx/>
                <a:buNone/>
                <a:tabLst/>
                <a:defRPr/>
              </a:pPr>
              <a:r>
                <a:rPr kumimoji="0" lang="en-US" sz="1200" b="1" i="0" u="none" strike="noStrike" kern="0" cap="all" spc="0" normalizeH="0" baseline="0" noProof="0">
                  <a:ln>
                    <a:noFill/>
                  </a:ln>
                  <a:solidFill>
                    <a:srgbClr val="005558"/>
                  </a:solidFill>
                  <a:effectLst/>
                  <a:uLnTx/>
                  <a:uFillTx/>
                  <a:latin typeface="Arial" panose="020B0604020202020204" pitchFamily="34" charset="0"/>
                  <a:ea typeface="+mn-ea"/>
                  <a:cs typeface="Arial" panose="020B0604020202020204" pitchFamily="34" charset="0"/>
                </a:rPr>
                <a:t>Sourcing </a:t>
              </a:r>
              <a:r>
                <a:rPr kumimoji="0" lang="en-US" sz="1200" b="1" i="0" u="none" strike="noStrike" kern="0" cap="all" spc="0" normalizeH="0" baseline="0" noProof="0" err="1">
                  <a:ln>
                    <a:noFill/>
                  </a:ln>
                  <a:solidFill>
                    <a:srgbClr val="005558"/>
                  </a:solidFill>
                  <a:effectLst/>
                  <a:uLnTx/>
                  <a:uFillTx/>
                  <a:latin typeface="Arial" panose="020B0604020202020204" pitchFamily="34" charset="0"/>
                  <a:ea typeface="+mn-ea"/>
                  <a:cs typeface="Arial" panose="020B0604020202020204" pitchFamily="34" charset="0"/>
                </a:rPr>
                <a:t>ame</a:t>
              </a:r>
              <a:endParaRPr kumimoji="0" lang="en-US" sz="1200" b="1" i="0" u="none" strike="noStrike" kern="0" cap="all" spc="0" normalizeH="0" baseline="0" noProof="0">
                <a:ln>
                  <a:noFill/>
                </a:ln>
                <a:solidFill>
                  <a:srgbClr val="005558"/>
                </a:solidFill>
                <a:effectLst/>
                <a:uLnTx/>
                <a:uFillTx/>
                <a:latin typeface="Arial" panose="020B0604020202020204" pitchFamily="34" charset="0"/>
                <a:ea typeface="+mn-ea"/>
                <a:cs typeface="Arial" panose="020B0604020202020204" pitchFamily="34" charset="0"/>
              </a:endParaRPr>
            </a:p>
          </p:txBody>
        </p:sp>
        <p:pic>
          <p:nvPicPr>
            <p:cNvPr id="67" name="Graphic 66" descr="Workflow outline">
              <a:extLst>
                <a:ext uri="{FF2B5EF4-FFF2-40B4-BE49-F238E27FC236}">
                  <a16:creationId xmlns:a16="http://schemas.microsoft.com/office/drawing/2014/main" id="{980F1401-F23E-33E2-82A2-7759C50A081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146995" y="2448954"/>
              <a:ext cx="516155" cy="516155"/>
            </a:xfrm>
            <a:prstGeom prst="rect">
              <a:avLst/>
            </a:prstGeom>
          </p:spPr>
        </p:pic>
      </p:grpSp>
      <p:grpSp>
        <p:nvGrpSpPr>
          <p:cNvPr id="70" name="Group 69">
            <a:extLst>
              <a:ext uri="{FF2B5EF4-FFF2-40B4-BE49-F238E27FC236}">
                <a16:creationId xmlns:a16="http://schemas.microsoft.com/office/drawing/2014/main" id="{4EDDEE8D-37F7-F186-B68F-BC18DC351264}"/>
              </a:ext>
            </a:extLst>
          </p:cNvPr>
          <p:cNvGrpSpPr/>
          <p:nvPr/>
        </p:nvGrpSpPr>
        <p:grpSpPr>
          <a:xfrm>
            <a:off x="3313734" y="5022866"/>
            <a:ext cx="2407562" cy="637836"/>
            <a:chOff x="3313734" y="5022866"/>
            <a:chExt cx="2407562" cy="637836"/>
          </a:xfrm>
        </p:grpSpPr>
        <p:sp>
          <p:nvSpPr>
            <p:cNvPr id="28" name="Oval 27">
              <a:extLst>
                <a:ext uri="{FF2B5EF4-FFF2-40B4-BE49-F238E27FC236}">
                  <a16:creationId xmlns:a16="http://schemas.microsoft.com/office/drawing/2014/main" id="{9E553ACE-C4A4-A3BA-AF95-7C35A7B4F4AA}"/>
                </a:ext>
              </a:extLst>
            </p:cNvPr>
            <p:cNvSpPr/>
            <p:nvPr/>
          </p:nvSpPr>
          <p:spPr>
            <a:xfrm flipH="1">
              <a:off x="3313734" y="5022866"/>
              <a:ext cx="637836" cy="637836"/>
            </a:xfrm>
            <a:prstGeom prst="ellipse">
              <a:avLst/>
            </a:prstGeom>
            <a:solidFill>
              <a:schemeClr val="tx1"/>
            </a:solidFill>
            <a:ln w="6449" cap="flat">
              <a:noFill/>
              <a:prstDash val="solid"/>
              <a:miter/>
            </a:ln>
          </p:spPr>
          <p:txBody>
            <a:bodyPr lIns="91416" rtlCol="0" anchor="ctr" anchorCtr="0"/>
            <a:lstStyle/>
            <a:p>
              <a:pPr marL="0" marR="0" lvl="0" indent="0" algn="ctr" defTabSz="609310" rtl="0" eaLnBrk="1" fontAlgn="auto" latinLnBrk="0" hangingPunct="1">
                <a:lnSpc>
                  <a:spcPct val="100000"/>
                </a:lnSpc>
                <a:spcBef>
                  <a:spcPts val="0"/>
                </a:spcBef>
                <a:spcAft>
                  <a:spcPts val="0"/>
                </a:spcAft>
                <a:buClrTx/>
                <a:buSzTx/>
                <a:buFontTx/>
                <a:buNone/>
                <a:tabLst/>
                <a:defRPr/>
              </a:pPr>
              <a:endParaRPr kumimoji="0" lang="en-US" sz="1799"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3" name="Rectangle 42">
              <a:extLst>
                <a:ext uri="{FF2B5EF4-FFF2-40B4-BE49-F238E27FC236}">
                  <a16:creationId xmlns:a16="http://schemas.microsoft.com/office/drawing/2014/main" id="{F1947AB4-FA33-19EB-057B-DBCA62F5A7F8}"/>
                </a:ext>
              </a:extLst>
            </p:cNvPr>
            <p:cNvSpPr/>
            <p:nvPr/>
          </p:nvSpPr>
          <p:spPr>
            <a:xfrm>
              <a:off x="4005505" y="5163474"/>
              <a:ext cx="1715791" cy="356620"/>
            </a:xfrm>
            <a:prstGeom prst="rect">
              <a:avLst/>
            </a:prstGeom>
            <a:noFill/>
            <a:ln w="9525" cap="flat" cmpd="sng" algn="ctr">
              <a:noFill/>
              <a:prstDash val="solid"/>
            </a:ln>
            <a:effectLst/>
          </p:spPr>
          <p:txBody>
            <a:bodyPr lIns="91416" rtlCol="0" anchor="ctr" anchorCtr="0"/>
            <a:lstStyle/>
            <a:p>
              <a:pPr marL="0" marR="0" lvl="0" indent="0" algn="l" defTabSz="609310" rtl="0" eaLnBrk="1" fontAlgn="auto" latinLnBrk="0" hangingPunct="1">
                <a:lnSpc>
                  <a:spcPct val="100000"/>
                </a:lnSpc>
                <a:spcBef>
                  <a:spcPts val="0"/>
                </a:spcBef>
                <a:spcAft>
                  <a:spcPts val="0"/>
                </a:spcAft>
                <a:buClrTx/>
                <a:buSzTx/>
                <a:buFontTx/>
                <a:buNone/>
                <a:tabLst/>
                <a:defRPr/>
              </a:pPr>
              <a:r>
                <a:rPr kumimoji="0" lang="en-US" sz="1200" b="1" i="0" u="none" strike="noStrike" kern="0" cap="all" spc="0" normalizeH="0" baseline="0" noProof="0">
                  <a:ln>
                    <a:noFill/>
                  </a:ln>
                  <a:solidFill>
                    <a:srgbClr val="005558"/>
                  </a:solidFill>
                  <a:effectLst/>
                  <a:uLnTx/>
                  <a:uFillTx/>
                  <a:latin typeface="Arial" panose="020B0604020202020204" pitchFamily="34" charset="0"/>
                  <a:ea typeface="+mn-ea"/>
                  <a:cs typeface="Arial" panose="020B0604020202020204" pitchFamily="34" charset="0"/>
                </a:rPr>
                <a:t>Status tracking</a:t>
              </a:r>
            </a:p>
          </p:txBody>
        </p:sp>
        <p:pic>
          <p:nvPicPr>
            <p:cNvPr id="69" name="Graphic 68" descr="Connections outline">
              <a:extLst>
                <a:ext uri="{FF2B5EF4-FFF2-40B4-BE49-F238E27FC236}">
                  <a16:creationId xmlns:a16="http://schemas.microsoft.com/office/drawing/2014/main" id="{6654A8FC-EB93-96C0-4E1B-6EA2B8F3CE3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398036" y="5107168"/>
              <a:ext cx="469232" cy="469232"/>
            </a:xfrm>
            <a:prstGeom prst="rect">
              <a:avLst/>
            </a:prstGeom>
          </p:spPr>
        </p:pic>
      </p:grpSp>
    </p:spTree>
    <p:extLst>
      <p:ext uri="{BB962C8B-B14F-4D97-AF65-F5344CB8AC3E}">
        <p14:creationId xmlns:p14="http://schemas.microsoft.com/office/powerpoint/2010/main" val="2278975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 name="Graphic 95">
            <a:extLst>
              <a:ext uri="{FF2B5EF4-FFF2-40B4-BE49-F238E27FC236}">
                <a16:creationId xmlns:a16="http://schemas.microsoft.com/office/drawing/2014/main" id="{91D22C2E-0B48-DF22-2F05-3978EE667EC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85105" y="-488519"/>
            <a:ext cx="4684105" cy="4684105"/>
          </a:xfrm>
          <a:prstGeom prst="rect">
            <a:avLst/>
          </a:prstGeom>
        </p:spPr>
      </p:pic>
      <p:sp>
        <p:nvSpPr>
          <p:cNvPr id="26" name="Title 25">
            <a:extLst>
              <a:ext uri="{FF2B5EF4-FFF2-40B4-BE49-F238E27FC236}">
                <a16:creationId xmlns:a16="http://schemas.microsoft.com/office/drawing/2014/main" id="{6530E5FD-E39F-3D08-49A3-89393ED31044}"/>
              </a:ext>
            </a:extLst>
          </p:cNvPr>
          <p:cNvSpPr>
            <a:spLocks noGrp="1"/>
          </p:cNvSpPr>
          <p:nvPr>
            <p:ph type="title"/>
          </p:nvPr>
        </p:nvSpPr>
        <p:spPr>
          <a:xfrm>
            <a:off x="480841" y="270261"/>
            <a:ext cx="5215137" cy="632357"/>
          </a:xfrm>
        </p:spPr>
        <p:txBody>
          <a:bodyPr/>
          <a:lstStyle/>
          <a:p>
            <a:r>
              <a:rPr lang="en-US">
                <a:latin typeface="Arial"/>
                <a:cs typeface="Arial"/>
              </a:rPr>
              <a:t>REMARKETING:</a:t>
            </a:r>
            <a:br>
              <a:rPr lang="en-US">
                <a:latin typeface="Arial"/>
                <a:cs typeface="Arial"/>
              </a:rPr>
            </a:br>
            <a:r>
              <a:rPr lang="en-US">
                <a:latin typeface="Arial"/>
                <a:cs typeface="Arial"/>
              </a:rPr>
              <a:t>BY THE NUMBERS</a:t>
            </a:r>
          </a:p>
        </p:txBody>
      </p:sp>
      <p:grpSp>
        <p:nvGrpSpPr>
          <p:cNvPr id="73" name="Group 72">
            <a:extLst>
              <a:ext uri="{FF2B5EF4-FFF2-40B4-BE49-F238E27FC236}">
                <a16:creationId xmlns:a16="http://schemas.microsoft.com/office/drawing/2014/main" id="{A880394C-8D57-DD3F-EE31-7EC5D2516639}"/>
              </a:ext>
            </a:extLst>
          </p:cNvPr>
          <p:cNvGrpSpPr/>
          <p:nvPr/>
        </p:nvGrpSpPr>
        <p:grpSpPr>
          <a:xfrm>
            <a:off x="6115929" y="4066603"/>
            <a:ext cx="5458968" cy="1726260"/>
            <a:chOff x="6134100" y="3131661"/>
            <a:chExt cx="5458968" cy="2297652"/>
          </a:xfrm>
        </p:grpSpPr>
        <p:sp>
          <p:nvSpPr>
            <p:cNvPr id="50" name="Rounded Rectangle 40">
              <a:extLst>
                <a:ext uri="{FF2B5EF4-FFF2-40B4-BE49-F238E27FC236}">
                  <a16:creationId xmlns:a16="http://schemas.microsoft.com/office/drawing/2014/main" id="{9EB12A9C-9448-B9EE-3D50-5868EB7CD246}"/>
                </a:ext>
              </a:extLst>
            </p:cNvPr>
            <p:cNvSpPr/>
            <p:nvPr/>
          </p:nvSpPr>
          <p:spPr>
            <a:xfrm>
              <a:off x="6134100" y="3131661"/>
              <a:ext cx="5458968" cy="2297652"/>
            </a:xfrm>
            <a:prstGeom prst="roundRect">
              <a:avLst>
                <a:gd name="adj" fmla="val 15755"/>
              </a:avLst>
            </a:prstGeom>
            <a:noFill/>
            <a:ln w="44450" cap="flat" cmpd="sng" algn="ctr">
              <a:solidFill>
                <a:schemeClr val="tx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2EFEE"/>
                </a:solidFill>
                <a:effectLst/>
                <a:uLnTx/>
                <a:uFillTx/>
                <a:latin typeface="Arial" panose="020B0604020202020204"/>
                <a:ea typeface="+mn-ea"/>
                <a:cs typeface="+mn-cs"/>
              </a:endParaRPr>
            </a:p>
          </p:txBody>
        </p:sp>
        <p:sp>
          <p:nvSpPr>
            <p:cNvPr id="71" name="Rounded Rectangle 44">
              <a:extLst>
                <a:ext uri="{FF2B5EF4-FFF2-40B4-BE49-F238E27FC236}">
                  <a16:creationId xmlns:a16="http://schemas.microsoft.com/office/drawing/2014/main" id="{1EA02845-4B96-6606-26AD-CE844FB560C3}"/>
                </a:ext>
              </a:extLst>
            </p:cNvPr>
            <p:cNvSpPr/>
            <p:nvPr/>
          </p:nvSpPr>
          <p:spPr>
            <a:xfrm>
              <a:off x="8931184" y="3367687"/>
              <a:ext cx="2468880" cy="1825600"/>
            </a:xfrm>
            <a:prstGeom prst="roundRect">
              <a:avLst>
                <a:gd name="adj" fmla="val 16870"/>
              </a:avLst>
            </a:prstGeom>
            <a:solidFill>
              <a:srgbClr val="04A664"/>
            </a:solidFill>
            <a:ln w="38100" cap="flat" cmpd="sng" algn="ctr">
              <a:noFill/>
              <a:prstDash val="solid"/>
              <a:miter lim="800000"/>
            </a:ln>
            <a:effectLst/>
          </p:spPr>
          <p:txBody>
            <a:bodyPr lIns="91440" rIns="91440" rtlCol="0" anchor="ctr"/>
            <a:lstStyle/>
            <a:p>
              <a:pPr marL="0" marR="0" lvl="0" indent="0" algn="ctr" defTabSz="1218895" rtl="0" eaLnBrk="1" fontAlgn="auto" latinLnBrk="0" hangingPunct="1">
                <a:lnSpc>
                  <a:spcPct val="100000"/>
                </a:lnSpc>
                <a:spcBef>
                  <a:spcPts val="0"/>
                </a:spcBef>
                <a:spcAft>
                  <a:spcPts val="0"/>
                </a:spcAft>
                <a:buClrTx/>
                <a:buSzTx/>
                <a:buFontTx/>
                <a:buNone/>
                <a:tabLst/>
                <a:defRPr/>
              </a:pPr>
              <a:r>
                <a:rPr kumimoji="0" lang="en-US" sz="1200" b="1" i="0" u="none" strike="noStrike" kern="0" cap="all" spc="0" normalizeH="0" baseline="0" noProof="0" dirty="0">
                  <a:ln>
                    <a:noFill/>
                  </a:ln>
                  <a:solidFill>
                    <a:srgbClr val="F0EFEE"/>
                  </a:solidFill>
                  <a:effectLst/>
                  <a:uLnTx/>
                  <a:uFillTx/>
                  <a:latin typeface="Arial" panose="020B0604020202020204" pitchFamily="34" charset="0"/>
                  <a:ea typeface="+mn-ea"/>
                  <a:cs typeface="Arial" panose="020B0604020202020204" pitchFamily="34" charset="0"/>
                </a:rPr>
                <a:t>AT AN AVERAGE OF </a:t>
              </a:r>
            </a:p>
            <a:p>
              <a:pPr marL="0" marR="0" lvl="0" indent="0" algn="ctr" defTabSz="1218895" rtl="0" eaLnBrk="1" fontAlgn="auto" latinLnBrk="0" hangingPunct="1">
                <a:lnSpc>
                  <a:spcPct val="100000"/>
                </a:lnSpc>
                <a:spcBef>
                  <a:spcPts val="0"/>
                </a:spcBef>
                <a:spcAft>
                  <a:spcPts val="0"/>
                </a:spcAft>
                <a:buClrTx/>
                <a:buSzTx/>
                <a:buFontTx/>
                <a:buNone/>
                <a:tabLst/>
                <a:defRPr/>
              </a:pPr>
              <a:r>
                <a:rPr kumimoji="0" lang="en-US" sz="4000" b="1" i="0" u="none" strike="noStrike" kern="0" cap="all" spc="0" normalizeH="0" baseline="0" noProof="0" dirty="0">
                  <a:ln>
                    <a:noFill/>
                  </a:ln>
                  <a:solidFill>
                    <a:srgbClr val="F0EFEE"/>
                  </a:solidFill>
                  <a:effectLst/>
                  <a:uLnTx/>
                  <a:uFillTx/>
                  <a:latin typeface="Arial" panose="020B0604020202020204" pitchFamily="34" charset="0"/>
                  <a:ea typeface="+mn-ea"/>
                  <a:cs typeface="Arial" panose="020B0604020202020204" pitchFamily="34" charset="0"/>
                </a:rPr>
                <a:t>110</a:t>
              </a:r>
              <a:r>
                <a:rPr kumimoji="0" lang="en-US" sz="4000" b="1" i="0" u="none" strike="noStrike" kern="0" cap="all" spc="0" normalizeH="0" baseline="30000" noProof="0" dirty="0">
                  <a:ln>
                    <a:noFill/>
                  </a:ln>
                  <a:solidFill>
                    <a:srgbClr val="F0EFEE"/>
                  </a:solidFill>
                  <a:effectLst/>
                  <a:uLnTx/>
                  <a:uFillTx/>
                  <a:latin typeface="Arial" panose="020B0604020202020204" pitchFamily="34" charset="0"/>
                  <a:ea typeface="+mn-ea"/>
                  <a:cs typeface="Arial" panose="020B0604020202020204" pitchFamily="34" charset="0"/>
                </a:rPr>
                <a:t>%</a:t>
              </a:r>
              <a:r>
                <a:rPr kumimoji="0" lang="en-US" sz="4000" b="1" i="0" u="none" strike="noStrike" kern="0" cap="all" spc="0" normalizeH="0" baseline="0" noProof="0" dirty="0">
                  <a:ln>
                    <a:noFill/>
                  </a:ln>
                  <a:solidFill>
                    <a:srgbClr val="F0EFEE"/>
                  </a:solidFill>
                  <a:effectLst/>
                  <a:uLnTx/>
                  <a:uFillTx/>
                  <a:latin typeface="Arial" panose="020B0604020202020204" pitchFamily="34" charset="0"/>
                  <a:ea typeface="+mn-ea"/>
                  <a:cs typeface="Arial" panose="020B0604020202020204" pitchFamily="34" charset="0"/>
                </a:rPr>
                <a:t> </a:t>
              </a:r>
              <a:br>
                <a:rPr kumimoji="0" lang="en-US" sz="1200" b="1" i="0" u="none" strike="noStrike" kern="0" cap="all" spc="0" normalizeH="0" baseline="0" noProof="0" dirty="0">
                  <a:ln>
                    <a:noFill/>
                  </a:ln>
                  <a:solidFill>
                    <a:srgbClr val="F0EFEE"/>
                  </a:solidFill>
                  <a:effectLst/>
                  <a:uLnTx/>
                  <a:uFillTx/>
                  <a:latin typeface="Arial" panose="020B0604020202020204" pitchFamily="34" charset="0"/>
                  <a:ea typeface="+mn-ea"/>
                  <a:cs typeface="Arial" panose="020B0604020202020204" pitchFamily="34" charset="0"/>
                </a:rPr>
              </a:br>
              <a:r>
                <a:rPr kumimoji="0" lang="en-US" sz="1200" b="1" i="0" u="none" strike="noStrike" kern="0" cap="all" spc="0" normalizeH="0" baseline="0" noProof="0" dirty="0">
                  <a:ln>
                    <a:noFill/>
                  </a:ln>
                  <a:solidFill>
                    <a:srgbClr val="F0EFEE"/>
                  </a:solidFill>
                  <a:effectLst/>
                  <a:uLnTx/>
                  <a:uFillTx/>
                  <a:latin typeface="Arial" panose="020B0604020202020204" pitchFamily="34" charset="0"/>
                  <a:ea typeface="+mn-ea"/>
                  <a:cs typeface="Arial" panose="020B0604020202020204" pitchFamily="34" charset="0"/>
                </a:rPr>
                <a:t>ABOVE BLACK BOOK (CVI)</a:t>
              </a:r>
            </a:p>
          </p:txBody>
        </p:sp>
        <p:sp>
          <p:nvSpPr>
            <p:cNvPr id="72" name="Rounded Rectangle 44">
              <a:extLst>
                <a:ext uri="{FF2B5EF4-FFF2-40B4-BE49-F238E27FC236}">
                  <a16:creationId xmlns:a16="http://schemas.microsoft.com/office/drawing/2014/main" id="{0834114F-6F68-BAF9-8A0D-D301A1934507}"/>
                </a:ext>
              </a:extLst>
            </p:cNvPr>
            <p:cNvSpPr/>
            <p:nvPr/>
          </p:nvSpPr>
          <p:spPr>
            <a:xfrm>
              <a:off x="6341563" y="3329024"/>
              <a:ext cx="2444390" cy="1902925"/>
            </a:xfrm>
            <a:prstGeom prst="roundRect">
              <a:avLst>
                <a:gd name="adj" fmla="val 10474"/>
              </a:avLst>
            </a:prstGeom>
            <a:noFill/>
            <a:ln w="38100" cap="flat" cmpd="sng" algn="ctr">
              <a:noFill/>
              <a:prstDash val="solid"/>
              <a:miter lim="800000"/>
            </a:ln>
            <a:effectLst/>
          </p:spPr>
          <p:txBody>
            <a:bodyPr lIns="91440" rIns="91440" rtlCol="0" anchor="ctr"/>
            <a:lstStyle/>
            <a:p>
              <a:pPr marL="0" marR="0" lvl="0" indent="0" algn="ctr" defTabSz="1218895" rtl="0" eaLnBrk="1" fontAlgn="auto" latinLnBrk="0" hangingPunct="1">
                <a:lnSpc>
                  <a:spcPct val="100000"/>
                </a:lnSpc>
                <a:spcBef>
                  <a:spcPts val="0"/>
                </a:spcBef>
                <a:spcAft>
                  <a:spcPts val="0"/>
                </a:spcAft>
                <a:buClrTx/>
                <a:buSzTx/>
                <a:buFontTx/>
                <a:buNone/>
                <a:tabLst/>
                <a:defRPr/>
              </a:pPr>
              <a:r>
                <a:rPr kumimoji="0" lang="en-US" sz="5400" b="1" i="0" u="none" strike="noStrike" kern="0" cap="all" spc="0" normalizeH="0" baseline="0" noProof="0" dirty="0">
                  <a:ln>
                    <a:noFill/>
                  </a:ln>
                  <a:solidFill>
                    <a:srgbClr val="04A664"/>
                  </a:solidFill>
                  <a:effectLst/>
                  <a:uLnTx/>
                  <a:uFillTx/>
                  <a:latin typeface="Arial" panose="020B0604020202020204" pitchFamily="34" charset="0"/>
                  <a:ea typeface="+mn-ea"/>
                  <a:cs typeface="Arial" panose="020B0604020202020204" pitchFamily="34" charset="0"/>
                </a:rPr>
                <a:t>150K+</a:t>
              </a:r>
            </a:p>
            <a:p>
              <a:pPr marL="0" marR="0" lvl="0" indent="0" algn="ctr" defTabSz="1218895" rtl="0" eaLnBrk="1" fontAlgn="auto" latinLnBrk="0" hangingPunct="1">
                <a:lnSpc>
                  <a:spcPct val="100000"/>
                </a:lnSpc>
                <a:spcBef>
                  <a:spcPts val="0"/>
                </a:spcBef>
                <a:spcAft>
                  <a:spcPts val="0"/>
                </a:spcAft>
                <a:buClrTx/>
                <a:buSzTx/>
                <a:buFontTx/>
                <a:buNone/>
                <a:tabLst/>
                <a:defRPr/>
              </a:pPr>
              <a:r>
                <a:rPr kumimoji="0" lang="en-US" sz="1600" b="1" i="0" u="none" strike="noStrike" kern="0" cap="all" spc="0" normalizeH="0" baseline="0" noProof="0" dirty="0">
                  <a:ln>
                    <a:noFill/>
                  </a:ln>
                  <a:solidFill>
                    <a:srgbClr val="005558"/>
                  </a:solidFill>
                  <a:effectLst/>
                  <a:uLnTx/>
                  <a:uFillTx/>
                  <a:latin typeface="Arial" panose="020B0604020202020204" pitchFamily="34" charset="0"/>
                  <a:ea typeface="+mn-ea"/>
                  <a:cs typeface="Arial" panose="020B0604020202020204" pitchFamily="34" charset="0"/>
                </a:rPr>
                <a:t>VEHICLES SOLD BY ENTERPRISE IN 2025</a:t>
              </a:r>
            </a:p>
          </p:txBody>
        </p:sp>
      </p:grpSp>
      <p:grpSp>
        <p:nvGrpSpPr>
          <p:cNvPr id="87" name="Group 86">
            <a:extLst>
              <a:ext uri="{FF2B5EF4-FFF2-40B4-BE49-F238E27FC236}">
                <a16:creationId xmlns:a16="http://schemas.microsoft.com/office/drawing/2014/main" id="{C0EAA0F8-14E8-AB6F-6AD6-AF871A8C114C}"/>
              </a:ext>
            </a:extLst>
          </p:cNvPr>
          <p:cNvGrpSpPr/>
          <p:nvPr/>
        </p:nvGrpSpPr>
        <p:grpSpPr>
          <a:xfrm>
            <a:off x="6074784" y="489870"/>
            <a:ext cx="5520939" cy="3386607"/>
            <a:chOff x="6074784" y="489870"/>
            <a:chExt cx="5520939" cy="3386607"/>
          </a:xfrm>
        </p:grpSpPr>
        <p:sp>
          <p:nvSpPr>
            <p:cNvPr id="40" name="Rectangle: Rounded Corners 2">
              <a:extLst>
                <a:ext uri="{FF2B5EF4-FFF2-40B4-BE49-F238E27FC236}">
                  <a16:creationId xmlns:a16="http://schemas.microsoft.com/office/drawing/2014/main" id="{C362F987-4569-F8EB-D78B-F1203E49794A}"/>
                </a:ext>
              </a:extLst>
            </p:cNvPr>
            <p:cNvSpPr/>
            <p:nvPr/>
          </p:nvSpPr>
          <p:spPr>
            <a:xfrm>
              <a:off x="6096000" y="489870"/>
              <a:ext cx="5499723" cy="3386607"/>
            </a:xfrm>
            <a:prstGeom prst="roundRect">
              <a:avLst>
                <a:gd name="adj" fmla="val 9574"/>
              </a:avLst>
            </a:prstGeom>
            <a:solidFill>
              <a:schemeClr val="bg2"/>
            </a:solidFill>
            <a:ln>
              <a:noFill/>
            </a:ln>
            <a:effectLst>
              <a:outerShdw blurRad="3175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2EFEE"/>
                </a:solidFill>
                <a:effectLst/>
                <a:uLnTx/>
                <a:uFillTx/>
                <a:latin typeface="Arial" panose="020B0604020202020204"/>
                <a:ea typeface="+mn-ea"/>
                <a:cs typeface="+mn-cs"/>
              </a:endParaRPr>
            </a:p>
          </p:txBody>
        </p:sp>
        <p:sp>
          <p:nvSpPr>
            <p:cNvPr id="43" name="TextBox 42">
              <a:extLst>
                <a:ext uri="{FF2B5EF4-FFF2-40B4-BE49-F238E27FC236}">
                  <a16:creationId xmlns:a16="http://schemas.microsoft.com/office/drawing/2014/main" id="{35F75BDA-77B6-E9BA-88BD-D419BDE828C1}"/>
                </a:ext>
              </a:extLst>
            </p:cNvPr>
            <p:cNvSpPr txBox="1"/>
            <p:nvPr/>
          </p:nvSpPr>
          <p:spPr>
            <a:xfrm>
              <a:off x="6378899" y="738844"/>
              <a:ext cx="1495922" cy="292388"/>
            </a:xfrm>
            <a:prstGeom prst="rect">
              <a:avLst/>
            </a:prstGeom>
            <a:noFill/>
          </p:spPr>
          <p:txBody>
            <a:bodyPr wrap="non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300" b="1" i="0" u="none" strike="noStrike" kern="0" cap="none" spc="0" normalizeH="0" baseline="0" noProof="0">
                  <a:ln>
                    <a:noFill/>
                  </a:ln>
                  <a:solidFill>
                    <a:srgbClr val="000000"/>
                  </a:solidFill>
                  <a:effectLst/>
                  <a:uLnTx/>
                  <a:uFillTx/>
                  <a:latin typeface="Arial" panose="020B0604020202020204" pitchFamily="34" charset="0"/>
                  <a:ea typeface="+mn-ea"/>
                  <a:cs typeface="Arial" pitchFamily="34" charset="-120"/>
                </a:rPr>
                <a:t>Resale channels</a:t>
              </a:r>
            </a:p>
          </p:txBody>
        </p:sp>
        <p:sp>
          <p:nvSpPr>
            <p:cNvPr id="75" name="TextBox 74">
              <a:extLst>
                <a:ext uri="{FF2B5EF4-FFF2-40B4-BE49-F238E27FC236}">
                  <a16:creationId xmlns:a16="http://schemas.microsoft.com/office/drawing/2014/main" id="{CC2B6383-98E9-9766-81E7-DF13635F5AE9}"/>
                </a:ext>
              </a:extLst>
            </p:cNvPr>
            <p:cNvSpPr txBox="1"/>
            <p:nvPr/>
          </p:nvSpPr>
          <p:spPr>
            <a:xfrm>
              <a:off x="6378899" y="1281034"/>
              <a:ext cx="1566454" cy="276999"/>
            </a:xfrm>
            <a:prstGeom prst="rect">
              <a:avLst/>
            </a:prstGeom>
            <a:noFill/>
          </p:spPr>
          <p:txBody>
            <a:bodyPr wrap="non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00000"/>
                  </a:solidFill>
                  <a:effectLst/>
                  <a:uLnTx/>
                  <a:uFillTx/>
                  <a:latin typeface="Arial" panose="020B0604020202020204" pitchFamily="34" charset="0"/>
                  <a:ea typeface="+mn-ea"/>
                  <a:cs typeface="Arial" pitchFamily="34" charset="-120"/>
                </a:rPr>
                <a:t>Percentage of Sales</a:t>
              </a:r>
            </a:p>
          </p:txBody>
        </p:sp>
        <p:graphicFrame>
          <p:nvGraphicFramePr>
            <p:cNvPr id="53" name="Content Placeholder 3">
              <a:extLst>
                <a:ext uri="{FF2B5EF4-FFF2-40B4-BE49-F238E27FC236}">
                  <a16:creationId xmlns:a16="http://schemas.microsoft.com/office/drawing/2014/main" id="{977984F1-6F5D-6D77-63BE-D96D0B6AD680}"/>
                </a:ext>
              </a:extLst>
            </p:cNvPr>
            <p:cNvGraphicFramePr>
              <a:graphicFrameLocks/>
            </p:cNvGraphicFramePr>
            <p:nvPr/>
          </p:nvGraphicFramePr>
          <p:xfrm>
            <a:off x="6074784" y="1622854"/>
            <a:ext cx="2666706" cy="2023918"/>
          </p:xfrm>
          <a:graphic>
            <a:graphicData uri="http://schemas.openxmlformats.org/drawingml/2006/chart">
              <c:chart xmlns:c="http://schemas.openxmlformats.org/drawingml/2006/chart" xmlns:r="http://schemas.openxmlformats.org/officeDocument/2006/relationships" r:id="rId4"/>
            </a:graphicData>
          </a:graphic>
        </p:graphicFrame>
        <p:grpSp>
          <p:nvGrpSpPr>
            <p:cNvPr id="54" name="Group 53">
              <a:extLst>
                <a:ext uri="{FF2B5EF4-FFF2-40B4-BE49-F238E27FC236}">
                  <a16:creationId xmlns:a16="http://schemas.microsoft.com/office/drawing/2014/main" id="{FD5FCB2E-1CF5-B646-1870-D2FBB207CAB7}"/>
                </a:ext>
              </a:extLst>
            </p:cNvPr>
            <p:cNvGrpSpPr/>
            <p:nvPr/>
          </p:nvGrpSpPr>
          <p:grpSpPr>
            <a:xfrm>
              <a:off x="9368572" y="823923"/>
              <a:ext cx="1857142" cy="261610"/>
              <a:chOff x="5281990" y="2806353"/>
              <a:chExt cx="2042857" cy="287770"/>
            </a:xfrm>
          </p:grpSpPr>
          <p:sp>
            <p:nvSpPr>
              <p:cNvPr id="57" name="Rounded Rectangle 56">
                <a:extLst>
                  <a:ext uri="{FF2B5EF4-FFF2-40B4-BE49-F238E27FC236}">
                    <a16:creationId xmlns:a16="http://schemas.microsoft.com/office/drawing/2014/main" id="{503F5DFB-147E-5DD0-EF19-06A167C11E3A}"/>
                  </a:ext>
                </a:extLst>
              </p:cNvPr>
              <p:cNvSpPr>
                <a:spLocks noChangeAspect="1"/>
              </p:cNvSpPr>
              <p:nvPr/>
            </p:nvSpPr>
            <p:spPr>
              <a:xfrm>
                <a:off x="6512155" y="2881819"/>
                <a:ext cx="137160" cy="137160"/>
              </a:xfrm>
              <a:prstGeom prst="roundRect">
                <a:avLst>
                  <a:gd name="adj" fmla="val 27194"/>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2EFEE"/>
                  </a:solidFill>
                  <a:effectLst/>
                  <a:uLnTx/>
                  <a:uFillTx/>
                  <a:latin typeface="Arial" panose="020B0604020202020204"/>
                  <a:ea typeface="+mn-ea"/>
                  <a:cs typeface="+mn-cs"/>
                </a:endParaRPr>
              </a:p>
            </p:txBody>
          </p:sp>
          <p:sp>
            <p:nvSpPr>
              <p:cNvPr id="55" name="TextBox 54">
                <a:extLst>
                  <a:ext uri="{FF2B5EF4-FFF2-40B4-BE49-F238E27FC236}">
                    <a16:creationId xmlns:a16="http://schemas.microsoft.com/office/drawing/2014/main" id="{1DF977E9-E4E1-1888-D2CA-1A9F1851AE5F}"/>
                  </a:ext>
                </a:extLst>
              </p:cNvPr>
              <p:cNvSpPr txBox="1"/>
              <p:nvPr/>
            </p:nvSpPr>
            <p:spPr>
              <a:xfrm>
                <a:off x="5373138" y="2806353"/>
                <a:ext cx="1040703" cy="287770"/>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797979"/>
                    </a:solidFill>
                    <a:effectLst/>
                    <a:uLnTx/>
                    <a:uFillTx/>
                    <a:latin typeface="Arial" panose="020B0604020202020204" pitchFamily="34" charset="0"/>
                    <a:ea typeface="+mn-ea"/>
                    <a:cs typeface="Arial" panose="020B0604020202020204" pitchFamily="34" charset="0"/>
                  </a:rPr>
                  <a:t>Direct Sales</a:t>
                </a:r>
              </a:p>
            </p:txBody>
          </p:sp>
          <p:sp>
            <p:nvSpPr>
              <p:cNvPr id="60" name="Rounded Rectangle 59">
                <a:extLst>
                  <a:ext uri="{FF2B5EF4-FFF2-40B4-BE49-F238E27FC236}">
                    <a16:creationId xmlns:a16="http://schemas.microsoft.com/office/drawing/2014/main" id="{0A8C33B6-F950-22B0-E36F-2F851DBF516B}"/>
                  </a:ext>
                </a:extLst>
              </p:cNvPr>
              <p:cNvSpPr>
                <a:spLocks noChangeAspect="1"/>
              </p:cNvSpPr>
              <p:nvPr/>
            </p:nvSpPr>
            <p:spPr>
              <a:xfrm>
                <a:off x="5281990" y="2881819"/>
                <a:ext cx="137160" cy="137160"/>
              </a:xfrm>
              <a:prstGeom prst="roundRect">
                <a:avLst>
                  <a:gd name="adj" fmla="val 27194"/>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2EFEE"/>
                  </a:solidFill>
                  <a:effectLst/>
                  <a:uLnTx/>
                  <a:uFillTx/>
                  <a:latin typeface="Arial" panose="020B0604020202020204"/>
                  <a:ea typeface="+mn-ea"/>
                  <a:cs typeface="+mn-cs"/>
                </a:endParaRPr>
              </a:p>
            </p:txBody>
          </p:sp>
          <p:sp>
            <p:nvSpPr>
              <p:cNvPr id="84" name="TextBox 83">
                <a:extLst>
                  <a:ext uri="{FF2B5EF4-FFF2-40B4-BE49-F238E27FC236}">
                    <a16:creationId xmlns:a16="http://schemas.microsoft.com/office/drawing/2014/main" id="{AEDF0428-45B9-90CF-2040-79E0E89B30C4}"/>
                  </a:ext>
                </a:extLst>
              </p:cNvPr>
              <p:cNvSpPr txBox="1"/>
              <p:nvPr/>
            </p:nvSpPr>
            <p:spPr>
              <a:xfrm>
                <a:off x="6603303" y="2806353"/>
                <a:ext cx="721544" cy="287770"/>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797979"/>
                    </a:solidFill>
                    <a:effectLst/>
                    <a:uLnTx/>
                    <a:uFillTx/>
                    <a:latin typeface="Arial" panose="020B0604020202020204" pitchFamily="34" charset="0"/>
                    <a:ea typeface="+mn-ea"/>
                    <a:cs typeface="Arial" panose="020B0604020202020204" pitchFamily="34" charset="0"/>
                  </a:rPr>
                  <a:t>Auction</a:t>
                </a:r>
              </a:p>
            </p:txBody>
          </p:sp>
        </p:grpSp>
        <p:sp>
          <p:nvSpPr>
            <p:cNvPr id="77" name="TextBox 76">
              <a:extLst>
                <a:ext uri="{FF2B5EF4-FFF2-40B4-BE49-F238E27FC236}">
                  <a16:creationId xmlns:a16="http://schemas.microsoft.com/office/drawing/2014/main" id="{D2AC507F-4298-25BA-E28A-3C6BD6F5A554}"/>
                </a:ext>
              </a:extLst>
            </p:cNvPr>
            <p:cNvSpPr txBox="1"/>
            <p:nvPr/>
          </p:nvSpPr>
          <p:spPr>
            <a:xfrm>
              <a:off x="8816687" y="1281034"/>
              <a:ext cx="2260555" cy="276999"/>
            </a:xfrm>
            <a:prstGeom prst="rect">
              <a:avLst/>
            </a:prstGeom>
            <a:noFill/>
          </p:spPr>
          <p:txBody>
            <a:bodyPr wrap="non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00000"/>
                  </a:solidFill>
                  <a:effectLst/>
                  <a:uLnTx/>
                  <a:uFillTx/>
                  <a:latin typeface="Arial" panose="020B0604020202020204" pitchFamily="34" charset="0"/>
                  <a:ea typeface="+mn-ea"/>
                  <a:cs typeface="Arial" pitchFamily="34" charset="-120"/>
                </a:rPr>
                <a:t>Total % over Black Book (CVI)</a:t>
              </a:r>
            </a:p>
          </p:txBody>
        </p:sp>
        <p:graphicFrame>
          <p:nvGraphicFramePr>
            <p:cNvPr id="78" name="Content Placeholder 3">
              <a:extLst>
                <a:ext uri="{FF2B5EF4-FFF2-40B4-BE49-F238E27FC236}">
                  <a16:creationId xmlns:a16="http://schemas.microsoft.com/office/drawing/2014/main" id="{BBA7482D-34F8-596A-9AC9-D2C29E98E891}"/>
                </a:ext>
              </a:extLst>
            </p:cNvPr>
            <p:cNvGraphicFramePr>
              <a:graphicFrameLocks/>
            </p:cNvGraphicFramePr>
            <p:nvPr/>
          </p:nvGraphicFramePr>
          <p:xfrm>
            <a:off x="8569079" y="1622854"/>
            <a:ext cx="2666706" cy="2023918"/>
          </p:xfrm>
          <a:graphic>
            <a:graphicData uri="http://schemas.openxmlformats.org/drawingml/2006/chart">
              <c:chart xmlns:c="http://schemas.openxmlformats.org/drawingml/2006/chart" xmlns:r="http://schemas.openxmlformats.org/officeDocument/2006/relationships" r:id="rId5"/>
            </a:graphicData>
          </a:graphic>
        </p:graphicFrame>
      </p:grpSp>
      <p:sp>
        <p:nvSpPr>
          <p:cNvPr id="88" name="Rounded Rectangle 44">
            <a:extLst>
              <a:ext uri="{FF2B5EF4-FFF2-40B4-BE49-F238E27FC236}">
                <a16:creationId xmlns:a16="http://schemas.microsoft.com/office/drawing/2014/main" id="{38308764-6C92-8AEF-4264-6A3C0EA644DD}"/>
              </a:ext>
            </a:extLst>
          </p:cNvPr>
          <p:cNvSpPr/>
          <p:nvPr/>
        </p:nvSpPr>
        <p:spPr>
          <a:xfrm>
            <a:off x="571081" y="4761019"/>
            <a:ext cx="2444390" cy="954107"/>
          </a:xfrm>
          <a:prstGeom prst="rect">
            <a:avLst/>
          </a:prstGeom>
          <a:noFill/>
          <a:ln w="38100" cap="flat" cmpd="sng" algn="ctr">
            <a:noFill/>
            <a:prstDash val="solid"/>
            <a:miter lim="800000"/>
          </a:ln>
          <a:effectLst/>
        </p:spPr>
        <p:txBody>
          <a:bodyPr lIns="91440" rIns="91440" rtlCol="0" anchor="ctr">
            <a:spAutoFit/>
          </a:bodyPr>
          <a:lstStyle/>
          <a:p>
            <a:pPr marL="0" marR="0" lvl="0" indent="0" algn="ctr" defTabSz="1218895" rtl="0" eaLnBrk="1" fontAlgn="auto" latinLnBrk="0" hangingPunct="1">
              <a:lnSpc>
                <a:spcPct val="100000"/>
              </a:lnSpc>
              <a:spcBef>
                <a:spcPts val="0"/>
              </a:spcBef>
              <a:spcAft>
                <a:spcPts val="0"/>
              </a:spcAft>
              <a:buClrTx/>
              <a:buSzTx/>
              <a:buFontTx/>
              <a:buNone/>
              <a:tabLst/>
              <a:defRPr/>
            </a:pPr>
            <a:r>
              <a:rPr kumimoji="0" lang="en-US" sz="4400" b="1" i="0" u="none" strike="noStrike" kern="0" cap="all" spc="0" normalizeH="0" baseline="0" noProof="0" dirty="0">
                <a:ln>
                  <a:noFill/>
                </a:ln>
                <a:solidFill>
                  <a:srgbClr val="04A664"/>
                </a:solidFill>
                <a:effectLst/>
                <a:uLnTx/>
                <a:uFillTx/>
                <a:latin typeface="Arial" panose="020B0604020202020204" pitchFamily="34" charset="0"/>
                <a:ea typeface="+mn-ea"/>
                <a:cs typeface="Arial" panose="020B0604020202020204" pitchFamily="34" charset="0"/>
              </a:rPr>
              <a:t>12,000+</a:t>
            </a:r>
          </a:p>
          <a:p>
            <a:pPr marL="0" marR="0" lvl="0" indent="0" algn="ctr" defTabSz="1218895" rtl="0" eaLnBrk="1" fontAlgn="auto" latinLnBrk="0" hangingPunct="1">
              <a:lnSpc>
                <a:spcPct val="100000"/>
              </a:lnSpc>
              <a:spcBef>
                <a:spcPts val="0"/>
              </a:spcBef>
              <a:spcAft>
                <a:spcPts val="0"/>
              </a:spcAft>
              <a:buClrTx/>
              <a:buSzTx/>
              <a:buFontTx/>
              <a:buNone/>
              <a:tabLst/>
              <a:defRPr/>
            </a:pPr>
            <a:r>
              <a:rPr kumimoji="0" lang="en-US" sz="1200" b="1" i="0" u="none" strike="noStrike" kern="0" cap="all" spc="0" normalizeH="0" baseline="0" noProof="0" dirty="0">
                <a:ln>
                  <a:noFill/>
                </a:ln>
                <a:solidFill>
                  <a:srgbClr val="005558"/>
                </a:solidFill>
                <a:effectLst/>
                <a:uLnTx/>
                <a:uFillTx/>
                <a:latin typeface="Arial" panose="020B0604020202020204" pitchFamily="34" charset="0"/>
                <a:ea typeface="+mn-ea"/>
                <a:cs typeface="Arial" panose="020B0604020202020204" pitchFamily="34" charset="0"/>
              </a:rPr>
              <a:t>UNIQUE BUYERS</a:t>
            </a:r>
          </a:p>
        </p:txBody>
      </p:sp>
      <p:sp>
        <p:nvSpPr>
          <p:cNvPr id="89" name="Rounded Rectangle 44">
            <a:extLst>
              <a:ext uri="{FF2B5EF4-FFF2-40B4-BE49-F238E27FC236}">
                <a16:creationId xmlns:a16="http://schemas.microsoft.com/office/drawing/2014/main" id="{334D4068-CDDF-2AB3-123C-D0711F73A614}"/>
              </a:ext>
            </a:extLst>
          </p:cNvPr>
          <p:cNvSpPr/>
          <p:nvPr/>
        </p:nvSpPr>
        <p:spPr>
          <a:xfrm>
            <a:off x="522011" y="2308041"/>
            <a:ext cx="2444390" cy="1138773"/>
          </a:xfrm>
          <a:prstGeom prst="rect">
            <a:avLst/>
          </a:prstGeom>
          <a:noFill/>
          <a:ln w="38100" cap="flat" cmpd="sng" algn="ctr">
            <a:noFill/>
            <a:prstDash val="solid"/>
            <a:miter lim="800000"/>
          </a:ln>
          <a:effectLst/>
        </p:spPr>
        <p:txBody>
          <a:bodyPr lIns="91440" rIns="91440" rtlCol="0" anchor="ctr">
            <a:spAutoFit/>
          </a:bodyPr>
          <a:lstStyle/>
          <a:p>
            <a:pPr marL="0" marR="0" lvl="0" indent="0" algn="ctr" defTabSz="1218895" rtl="0" eaLnBrk="1" fontAlgn="auto" latinLnBrk="0" hangingPunct="1">
              <a:lnSpc>
                <a:spcPct val="100000"/>
              </a:lnSpc>
              <a:spcBef>
                <a:spcPts val="0"/>
              </a:spcBef>
              <a:spcAft>
                <a:spcPts val="0"/>
              </a:spcAft>
              <a:buClrTx/>
              <a:buSzTx/>
              <a:buFontTx/>
              <a:buNone/>
              <a:tabLst/>
              <a:defRPr/>
            </a:pPr>
            <a:r>
              <a:rPr kumimoji="0" lang="en-US" sz="4400" b="1" i="0" u="none" strike="noStrike" kern="0" cap="all" spc="0" normalizeH="0" baseline="0" noProof="0">
                <a:ln>
                  <a:noFill/>
                </a:ln>
                <a:solidFill>
                  <a:srgbClr val="04A664"/>
                </a:solidFill>
                <a:effectLst/>
                <a:uLnTx/>
                <a:uFillTx/>
                <a:latin typeface="Arial" panose="020B0604020202020204" pitchFamily="34" charset="0"/>
                <a:ea typeface="+mn-ea"/>
                <a:cs typeface="Arial" panose="020B0604020202020204" pitchFamily="34" charset="0"/>
              </a:rPr>
              <a:t>150</a:t>
            </a:r>
          </a:p>
          <a:p>
            <a:pPr marL="0" marR="0" lvl="0" indent="0" algn="ctr" defTabSz="1218895" rtl="0" eaLnBrk="1" fontAlgn="auto" latinLnBrk="0" hangingPunct="1">
              <a:lnSpc>
                <a:spcPct val="100000"/>
              </a:lnSpc>
              <a:spcBef>
                <a:spcPts val="0"/>
              </a:spcBef>
              <a:spcAft>
                <a:spcPts val="0"/>
              </a:spcAft>
              <a:buClrTx/>
              <a:buSzTx/>
              <a:buFontTx/>
              <a:buNone/>
              <a:tabLst/>
              <a:defRPr/>
            </a:pPr>
            <a:r>
              <a:rPr kumimoji="0" lang="en-US" sz="1200" b="1" i="0" u="none" strike="noStrike" kern="0" cap="all" spc="0" normalizeH="0" baseline="0" noProof="0">
                <a:ln>
                  <a:noFill/>
                </a:ln>
                <a:solidFill>
                  <a:srgbClr val="005558"/>
                </a:solidFill>
                <a:effectLst/>
                <a:uLnTx/>
                <a:uFillTx/>
                <a:latin typeface="Arial" panose="020B0604020202020204" pitchFamily="34" charset="0"/>
                <a:ea typeface="+mn-ea"/>
                <a:cs typeface="Arial" panose="020B0604020202020204" pitchFamily="34" charset="0"/>
              </a:rPr>
              <a:t>REMARKETING LOTS </a:t>
            </a:r>
            <a:br>
              <a:rPr kumimoji="0" lang="en-US" sz="1200" b="1" i="0" u="none" strike="noStrike" kern="0" cap="all" spc="0" normalizeH="0" baseline="0" noProof="0">
                <a:ln>
                  <a:noFill/>
                </a:ln>
                <a:solidFill>
                  <a:srgbClr val="005558"/>
                </a:solidFill>
                <a:effectLst/>
                <a:uLnTx/>
                <a:uFillTx/>
                <a:latin typeface="Arial" panose="020B0604020202020204" pitchFamily="34" charset="0"/>
                <a:ea typeface="+mn-ea"/>
                <a:cs typeface="Arial" panose="020B0604020202020204" pitchFamily="34" charset="0"/>
              </a:rPr>
            </a:br>
            <a:r>
              <a:rPr kumimoji="0" lang="en-US" sz="1200" b="1" i="0" u="none" strike="noStrike" kern="0" cap="all" spc="0" normalizeH="0" baseline="0" noProof="0">
                <a:ln>
                  <a:noFill/>
                </a:ln>
                <a:solidFill>
                  <a:srgbClr val="005558"/>
                </a:solidFill>
                <a:effectLst/>
                <a:uLnTx/>
                <a:uFillTx/>
                <a:latin typeface="Arial" panose="020B0604020202020204" pitchFamily="34" charset="0"/>
                <a:ea typeface="+mn-ea"/>
                <a:cs typeface="Arial" panose="020B0604020202020204" pitchFamily="34" charset="0"/>
              </a:rPr>
              <a:t>IN NORTH AMERICA</a:t>
            </a:r>
          </a:p>
        </p:txBody>
      </p:sp>
      <p:sp>
        <p:nvSpPr>
          <p:cNvPr id="90" name="Rounded Rectangle 44">
            <a:extLst>
              <a:ext uri="{FF2B5EF4-FFF2-40B4-BE49-F238E27FC236}">
                <a16:creationId xmlns:a16="http://schemas.microsoft.com/office/drawing/2014/main" id="{D9ADBCE7-AC35-B793-63D8-E7399BB9F441}"/>
              </a:ext>
            </a:extLst>
          </p:cNvPr>
          <p:cNvSpPr/>
          <p:nvPr/>
        </p:nvSpPr>
        <p:spPr>
          <a:xfrm>
            <a:off x="3106649" y="4761019"/>
            <a:ext cx="2444390" cy="1138773"/>
          </a:xfrm>
          <a:prstGeom prst="rect">
            <a:avLst/>
          </a:prstGeom>
          <a:noFill/>
          <a:ln w="38100" cap="flat" cmpd="sng" algn="ctr">
            <a:noFill/>
            <a:prstDash val="solid"/>
            <a:miter lim="800000"/>
          </a:ln>
          <a:effectLst/>
        </p:spPr>
        <p:txBody>
          <a:bodyPr lIns="91440" rIns="91440" rtlCol="0" anchor="ctr">
            <a:spAutoFit/>
          </a:bodyPr>
          <a:lstStyle/>
          <a:p>
            <a:pPr marL="0" marR="0" lvl="0" indent="0" algn="ctr" defTabSz="1218895" rtl="0" eaLnBrk="1" fontAlgn="auto" latinLnBrk="0" hangingPunct="1">
              <a:lnSpc>
                <a:spcPct val="100000"/>
              </a:lnSpc>
              <a:spcBef>
                <a:spcPts val="0"/>
              </a:spcBef>
              <a:spcAft>
                <a:spcPts val="0"/>
              </a:spcAft>
              <a:buClrTx/>
              <a:buSzTx/>
              <a:buFontTx/>
              <a:buNone/>
              <a:tabLst/>
              <a:defRPr/>
            </a:pPr>
            <a:r>
              <a:rPr kumimoji="0" lang="en-US" sz="4400" b="1" i="0" u="none" strike="noStrike" kern="0" cap="all" spc="0" normalizeH="0" baseline="0" noProof="0">
                <a:ln>
                  <a:noFill/>
                </a:ln>
                <a:solidFill>
                  <a:srgbClr val="04A664"/>
                </a:solidFill>
                <a:effectLst/>
                <a:uLnTx/>
                <a:uFillTx/>
                <a:latin typeface="Arial" panose="020B0604020202020204" pitchFamily="34" charset="0"/>
                <a:ea typeface="+mn-ea"/>
                <a:cs typeface="Arial" panose="020B0604020202020204" pitchFamily="34" charset="0"/>
              </a:rPr>
              <a:t>471</a:t>
            </a:r>
          </a:p>
          <a:p>
            <a:pPr marL="0" marR="0" lvl="0" indent="0" algn="ctr" defTabSz="1218895" rtl="0" eaLnBrk="1" fontAlgn="auto" latinLnBrk="0" hangingPunct="1">
              <a:lnSpc>
                <a:spcPct val="100000"/>
              </a:lnSpc>
              <a:spcBef>
                <a:spcPts val="0"/>
              </a:spcBef>
              <a:spcAft>
                <a:spcPts val="0"/>
              </a:spcAft>
              <a:buClrTx/>
              <a:buSzTx/>
              <a:buFontTx/>
              <a:buNone/>
              <a:tabLst/>
              <a:defRPr/>
            </a:pPr>
            <a:r>
              <a:rPr kumimoji="0" lang="en-US" sz="1200" b="1" i="0" u="none" strike="noStrike" kern="0" cap="all" spc="0" normalizeH="0" baseline="0" noProof="0">
                <a:ln>
                  <a:noFill/>
                </a:ln>
                <a:solidFill>
                  <a:srgbClr val="005558"/>
                </a:solidFill>
                <a:effectLst/>
                <a:uLnTx/>
                <a:uFillTx/>
                <a:latin typeface="Arial" panose="020B0604020202020204" pitchFamily="34" charset="0"/>
                <a:ea typeface="+mn-ea"/>
                <a:cs typeface="Arial" panose="020B0604020202020204" pitchFamily="34" charset="0"/>
              </a:rPr>
              <a:t>DEDICATED REMARKETING EMPLOYEES</a:t>
            </a:r>
          </a:p>
        </p:txBody>
      </p:sp>
      <p:grpSp>
        <p:nvGrpSpPr>
          <p:cNvPr id="94" name="Group 93">
            <a:extLst>
              <a:ext uri="{FF2B5EF4-FFF2-40B4-BE49-F238E27FC236}">
                <a16:creationId xmlns:a16="http://schemas.microsoft.com/office/drawing/2014/main" id="{479F06F0-2444-5095-FBF6-252DAD5B900E}"/>
              </a:ext>
            </a:extLst>
          </p:cNvPr>
          <p:cNvGrpSpPr/>
          <p:nvPr/>
        </p:nvGrpSpPr>
        <p:grpSpPr>
          <a:xfrm>
            <a:off x="1358315" y="1531523"/>
            <a:ext cx="771782" cy="771782"/>
            <a:chOff x="1407385" y="1260628"/>
            <a:chExt cx="771782" cy="771782"/>
          </a:xfrm>
        </p:grpSpPr>
        <p:sp>
          <p:nvSpPr>
            <p:cNvPr id="93" name="Oval 92">
              <a:extLst>
                <a:ext uri="{FF2B5EF4-FFF2-40B4-BE49-F238E27FC236}">
                  <a16:creationId xmlns:a16="http://schemas.microsoft.com/office/drawing/2014/main" id="{870F8FCC-2B2A-66E9-F36E-6894AAEC9403}"/>
                </a:ext>
              </a:extLst>
            </p:cNvPr>
            <p:cNvSpPr/>
            <p:nvPr/>
          </p:nvSpPr>
          <p:spPr>
            <a:xfrm>
              <a:off x="1407385" y="1260628"/>
              <a:ext cx="771782" cy="771782"/>
            </a:xfrm>
            <a:prstGeom prst="ellipse">
              <a:avLst/>
            </a:prstGeom>
            <a:solidFill>
              <a:schemeClr val="tx1"/>
            </a:solidFill>
            <a:ln w="22225" cap="flat" cmpd="sng" algn="ctr">
              <a:noFill/>
              <a:prstDash val="solid"/>
            </a:ln>
            <a:effectLst/>
          </p:spPr>
          <p:txBody>
            <a:bodyPr lIns="91416" rtlCol="0" anchor="ctr" anchorCtr="0"/>
            <a:lstStyle/>
            <a:p>
              <a:pPr marL="0" marR="0" lvl="0" indent="0" algn="ctr" defTabSz="609310" rtl="0" eaLnBrk="1" fontAlgn="auto" latinLnBrk="0" hangingPunct="1">
                <a:lnSpc>
                  <a:spcPct val="100000"/>
                </a:lnSpc>
                <a:spcBef>
                  <a:spcPts val="0"/>
                </a:spcBef>
                <a:spcAft>
                  <a:spcPts val="0"/>
                </a:spcAft>
                <a:buClrTx/>
                <a:buSzTx/>
                <a:buFontTx/>
                <a:buNone/>
                <a:tabLst/>
                <a:defRPr/>
              </a:pPr>
              <a:endParaRPr kumimoji="0" lang="en-US" sz="1799"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92" name="Graphic 91">
              <a:extLst>
                <a:ext uri="{FF2B5EF4-FFF2-40B4-BE49-F238E27FC236}">
                  <a16:creationId xmlns:a16="http://schemas.microsoft.com/office/drawing/2014/main" id="{619C82DC-BED6-4B27-781E-0E1ECF18571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44991" y="1397447"/>
              <a:ext cx="496571" cy="498144"/>
            </a:xfrm>
            <a:prstGeom prst="rect">
              <a:avLst/>
            </a:prstGeom>
          </p:spPr>
        </p:pic>
      </p:grpSp>
      <p:grpSp>
        <p:nvGrpSpPr>
          <p:cNvPr id="108" name="Group 107">
            <a:extLst>
              <a:ext uri="{FF2B5EF4-FFF2-40B4-BE49-F238E27FC236}">
                <a16:creationId xmlns:a16="http://schemas.microsoft.com/office/drawing/2014/main" id="{3BF84697-8578-FBBA-26E4-0204278CD0E5}"/>
              </a:ext>
            </a:extLst>
          </p:cNvPr>
          <p:cNvGrpSpPr/>
          <p:nvPr/>
        </p:nvGrpSpPr>
        <p:grpSpPr>
          <a:xfrm>
            <a:off x="1407385" y="3992139"/>
            <a:ext cx="771782" cy="771782"/>
            <a:chOff x="1407385" y="3992139"/>
            <a:chExt cx="771782" cy="771782"/>
          </a:xfrm>
        </p:grpSpPr>
        <p:sp>
          <p:nvSpPr>
            <p:cNvPr id="98" name="Oval 97">
              <a:extLst>
                <a:ext uri="{FF2B5EF4-FFF2-40B4-BE49-F238E27FC236}">
                  <a16:creationId xmlns:a16="http://schemas.microsoft.com/office/drawing/2014/main" id="{CF6DF806-F5BC-F491-7325-742324A35EC6}"/>
                </a:ext>
              </a:extLst>
            </p:cNvPr>
            <p:cNvSpPr/>
            <p:nvPr/>
          </p:nvSpPr>
          <p:spPr>
            <a:xfrm>
              <a:off x="1407385" y="3992139"/>
              <a:ext cx="771782" cy="771782"/>
            </a:xfrm>
            <a:prstGeom prst="ellipse">
              <a:avLst/>
            </a:prstGeom>
            <a:solidFill>
              <a:schemeClr val="tx1"/>
            </a:solidFill>
            <a:ln w="22225" cap="flat" cmpd="sng" algn="ctr">
              <a:noFill/>
              <a:prstDash val="solid"/>
            </a:ln>
            <a:effectLst/>
          </p:spPr>
          <p:txBody>
            <a:bodyPr lIns="91416" rtlCol="0" anchor="ctr" anchorCtr="0"/>
            <a:lstStyle/>
            <a:p>
              <a:pPr marL="0" marR="0" lvl="0" indent="0" algn="ctr" defTabSz="609310" rtl="0" eaLnBrk="1" fontAlgn="auto" latinLnBrk="0" hangingPunct="1">
                <a:lnSpc>
                  <a:spcPct val="100000"/>
                </a:lnSpc>
                <a:spcBef>
                  <a:spcPts val="0"/>
                </a:spcBef>
                <a:spcAft>
                  <a:spcPts val="0"/>
                </a:spcAft>
                <a:buClrTx/>
                <a:buSzTx/>
                <a:buFontTx/>
                <a:buNone/>
                <a:tabLst/>
                <a:defRPr/>
              </a:pPr>
              <a:endParaRPr kumimoji="0" lang="en-US" sz="1799"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05" name="Graphic 104" descr="Group outline">
              <a:extLst>
                <a:ext uri="{FF2B5EF4-FFF2-40B4-BE49-F238E27FC236}">
                  <a16:creationId xmlns:a16="http://schemas.microsoft.com/office/drawing/2014/main" id="{6DBDB36C-75B9-7F4A-B653-2F68C140704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509390" y="4094145"/>
              <a:ext cx="567771" cy="567771"/>
            </a:xfrm>
            <a:prstGeom prst="rect">
              <a:avLst/>
            </a:prstGeom>
          </p:spPr>
        </p:pic>
      </p:grpSp>
      <p:grpSp>
        <p:nvGrpSpPr>
          <p:cNvPr id="116" name="Group 115">
            <a:extLst>
              <a:ext uri="{FF2B5EF4-FFF2-40B4-BE49-F238E27FC236}">
                <a16:creationId xmlns:a16="http://schemas.microsoft.com/office/drawing/2014/main" id="{8B484F64-D865-47AD-6C20-80751B599920}"/>
              </a:ext>
            </a:extLst>
          </p:cNvPr>
          <p:cNvGrpSpPr/>
          <p:nvPr/>
        </p:nvGrpSpPr>
        <p:grpSpPr>
          <a:xfrm>
            <a:off x="3859727" y="3992139"/>
            <a:ext cx="938234" cy="771782"/>
            <a:chOff x="3859727" y="3992139"/>
            <a:chExt cx="938234" cy="771782"/>
          </a:xfrm>
        </p:grpSpPr>
        <p:sp>
          <p:nvSpPr>
            <p:cNvPr id="99" name="Oval 98">
              <a:extLst>
                <a:ext uri="{FF2B5EF4-FFF2-40B4-BE49-F238E27FC236}">
                  <a16:creationId xmlns:a16="http://schemas.microsoft.com/office/drawing/2014/main" id="{D55DF261-35F9-B11D-CA5C-A5E2E3E3886F}"/>
                </a:ext>
              </a:extLst>
            </p:cNvPr>
            <p:cNvSpPr/>
            <p:nvPr/>
          </p:nvSpPr>
          <p:spPr>
            <a:xfrm>
              <a:off x="3942953" y="3992139"/>
              <a:ext cx="771782" cy="771782"/>
            </a:xfrm>
            <a:prstGeom prst="ellipse">
              <a:avLst/>
            </a:prstGeom>
            <a:solidFill>
              <a:schemeClr val="tx1"/>
            </a:solidFill>
            <a:ln w="22225" cap="flat" cmpd="sng" algn="ctr">
              <a:noFill/>
              <a:prstDash val="solid"/>
            </a:ln>
            <a:effectLst/>
          </p:spPr>
          <p:txBody>
            <a:bodyPr lIns="91416" rtlCol="0" anchor="ctr" anchorCtr="0"/>
            <a:lstStyle/>
            <a:p>
              <a:pPr marL="0" marR="0" lvl="0" indent="0" algn="ctr" defTabSz="609310" rtl="0" eaLnBrk="1" fontAlgn="auto" latinLnBrk="0" hangingPunct="1">
                <a:lnSpc>
                  <a:spcPct val="100000"/>
                </a:lnSpc>
                <a:spcBef>
                  <a:spcPts val="0"/>
                </a:spcBef>
                <a:spcAft>
                  <a:spcPts val="0"/>
                </a:spcAft>
                <a:buClrTx/>
                <a:buSzTx/>
                <a:buFontTx/>
                <a:buNone/>
                <a:tabLst/>
                <a:defRPr/>
              </a:pPr>
              <a:endParaRPr kumimoji="0" lang="en-US" sz="1799"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15" name="Graphic 114">
              <a:extLst>
                <a:ext uri="{FF2B5EF4-FFF2-40B4-BE49-F238E27FC236}">
                  <a16:creationId xmlns:a16="http://schemas.microsoft.com/office/drawing/2014/main" id="{47716ECB-D4D2-A0CC-3DAE-D0F46C59906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859727" y="4085576"/>
              <a:ext cx="938234" cy="527757"/>
            </a:xfrm>
            <a:prstGeom prst="rect">
              <a:avLst/>
            </a:prstGeom>
          </p:spPr>
        </p:pic>
      </p:grpSp>
    </p:spTree>
    <p:extLst>
      <p:ext uri="{BB962C8B-B14F-4D97-AF65-F5344CB8AC3E}">
        <p14:creationId xmlns:p14="http://schemas.microsoft.com/office/powerpoint/2010/main" val="1958305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51C7B4B-1D12-CE81-10D6-A73C5F96E793}"/>
              </a:ext>
            </a:extLst>
          </p:cNvPr>
          <p:cNvGrpSpPr/>
          <p:nvPr/>
        </p:nvGrpSpPr>
        <p:grpSpPr>
          <a:xfrm>
            <a:off x="1007224" y="2398206"/>
            <a:ext cx="4282013" cy="2965954"/>
            <a:chOff x="1007224" y="2398206"/>
            <a:chExt cx="4282013" cy="2965954"/>
          </a:xfrm>
        </p:grpSpPr>
        <p:sp>
          <p:nvSpPr>
            <p:cNvPr id="36" name="Title 1">
              <a:extLst>
                <a:ext uri="{FF2B5EF4-FFF2-40B4-BE49-F238E27FC236}">
                  <a16:creationId xmlns:a16="http://schemas.microsoft.com/office/drawing/2014/main" id="{4A083A41-4425-3F22-59BD-FCFABD5B8BA1}"/>
                </a:ext>
              </a:extLst>
            </p:cNvPr>
            <p:cNvSpPr txBox="1">
              <a:spLocks/>
            </p:cNvSpPr>
            <p:nvPr/>
          </p:nvSpPr>
          <p:spPr>
            <a:xfrm>
              <a:off x="1405337" y="2398206"/>
              <a:ext cx="3883900" cy="296595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ts val="3900"/>
                </a:lnSpc>
                <a:spcBef>
                  <a:spcPct val="0"/>
                </a:spcBef>
                <a:spcAft>
                  <a:spcPts val="0"/>
                </a:spcAft>
                <a:buClrTx/>
                <a:buSzTx/>
                <a:buFontTx/>
                <a:buNone/>
                <a:tabLst/>
                <a:defRPr/>
              </a:pPr>
              <a:r>
                <a:rPr kumimoji="0" lang="en-US" sz="1500" b="1" i="0" u="none" strike="noStrike" kern="1200" cap="none" spc="100" normalizeH="0" baseline="0" noProof="0">
                  <a:ln>
                    <a:noFill/>
                  </a:ln>
                  <a:solidFill>
                    <a:srgbClr val="005558"/>
                  </a:solidFill>
                  <a:effectLst/>
                  <a:uLnTx/>
                  <a:uFillTx/>
                  <a:latin typeface="Arial" panose="020B0604020202020204" pitchFamily="34" charset="0"/>
                  <a:ea typeface="DIN Condensed" panose="020B0606040000020204" pitchFamily="34" charset="77"/>
                  <a:cs typeface="Arial" panose="020B0604020202020204" pitchFamily="34" charset="0"/>
                </a:rPr>
                <a:t>COMPREHENSIVE FLEET LIST</a:t>
              </a:r>
            </a:p>
            <a:p>
              <a:pPr marL="0" marR="0" lvl="0" indent="0" algn="l" defTabSz="914400" rtl="0" eaLnBrk="1" fontAlgn="auto" latinLnBrk="0" hangingPunct="1">
                <a:lnSpc>
                  <a:spcPts val="3900"/>
                </a:lnSpc>
                <a:spcBef>
                  <a:spcPct val="0"/>
                </a:spcBef>
                <a:spcAft>
                  <a:spcPts val="0"/>
                </a:spcAft>
                <a:buClrTx/>
                <a:buSzTx/>
                <a:buFontTx/>
                <a:buNone/>
                <a:tabLst/>
                <a:defRPr/>
              </a:pPr>
              <a:r>
                <a:rPr kumimoji="0" lang="en-US" sz="1500" b="1" i="0" u="none" strike="noStrike" kern="1200" cap="none" spc="100" normalizeH="0" baseline="0" noProof="0">
                  <a:ln>
                    <a:noFill/>
                  </a:ln>
                  <a:solidFill>
                    <a:srgbClr val="005558"/>
                  </a:solidFill>
                  <a:effectLst/>
                  <a:uLnTx/>
                  <a:uFillTx/>
                  <a:latin typeface="Arial" panose="020B0604020202020204" pitchFamily="34" charset="0"/>
                  <a:ea typeface="DIN Condensed" panose="020B0606040000020204" pitchFamily="34" charset="77"/>
                  <a:cs typeface="Arial" panose="020B0604020202020204" pitchFamily="34" charset="0"/>
                </a:rPr>
                <a:t>ORDER STATUS UPDATES</a:t>
              </a:r>
            </a:p>
            <a:p>
              <a:pPr marL="0" marR="0" lvl="0" indent="0" algn="l" defTabSz="914400" rtl="0" eaLnBrk="1" fontAlgn="auto" latinLnBrk="0" hangingPunct="1">
                <a:lnSpc>
                  <a:spcPts val="3900"/>
                </a:lnSpc>
                <a:spcBef>
                  <a:spcPct val="0"/>
                </a:spcBef>
                <a:spcAft>
                  <a:spcPts val="0"/>
                </a:spcAft>
                <a:buClrTx/>
                <a:buSzTx/>
                <a:buFontTx/>
                <a:buNone/>
                <a:tabLst/>
                <a:defRPr/>
              </a:pPr>
              <a:r>
                <a:rPr kumimoji="0" lang="en-US" sz="1500" b="1" i="0" u="none" strike="noStrike" kern="1200" cap="none" spc="100" normalizeH="0" baseline="0" noProof="0">
                  <a:ln>
                    <a:noFill/>
                  </a:ln>
                  <a:solidFill>
                    <a:srgbClr val="005558"/>
                  </a:solidFill>
                  <a:effectLst/>
                  <a:uLnTx/>
                  <a:uFillTx/>
                  <a:latin typeface="Arial" panose="020B0604020202020204" pitchFamily="34" charset="0"/>
                  <a:ea typeface="DIN Condensed" panose="020B0606040000020204" pitchFamily="34" charset="77"/>
                  <a:cs typeface="Arial" panose="020B0604020202020204" pitchFamily="34" charset="0"/>
                </a:rPr>
                <a:t>MAINTENANCE INSIGHTS</a:t>
              </a:r>
            </a:p>
            <a:p>
              <a:pPr marL="0" marR="0" lvl="0" indent="0" algn="l" defTabSz="914400" rtl="0" eaLnBrk="1" fontAlgn="auto" latinLnBrk="0" hangingPunct="1">
                <a:lnSpc>
                  <a:spcPts val="3900"/>
                </a:lnSpc>
                <a:spcBef>
                  <a:spcPct val="0"/>
                </a:spcBef>
                <a:spcAft>
                  <a:spcPts val="0"/>
                </a:spcAft>
                <a:buClrTx/>
                <a:buSzTx/>
                <a:buFontTx/>
                <a:buNone/>
                <a:tabLst/>
                <a:defRPr/>
              </a:pPr>
              <a:r>
                <a:rPr kumimoji="0" lang="en-US" sz="1500" b="1" i="0" u="none" strike="noStrike" kern="1200" cap="none" spc="100" normalizeH="0" baseline="0" noProof="0">
                  <a:ln>
                    <a:noFill/>
                  </a:ln>
                  <a:solidFill>
                    <a:srgbClr val="005558"/>
                  </a:solidFill>
                  <a:effectLst/>
                  <a:uLnTx/>
                  <a:uFillTx/>
                  <a:latin typeface="Arial" panose="020B0604020202020204" pitchFamily="34" charset="0"/>
                  <a:ea typeface="DIN Condensed" panose="020B0606040000020204" pitchFamily="34" charset="77"/>
                  <a:cs typeface="Arial" panose="020B0604020202020204" pitchFamily="34" charset="0"/>
                </a:rPr>
                <a:t>OPERATOR INSIGHTS</a:t>
              </a:r>
            </a:p>
            <a:p>
              <a:pPr marL="0" marR="0" lvl="0" indent="0" algn="l" defTabSz="914400" rtl="0" eaLnBrk="1" fontAlgn="auto" latinLnBrk="0" hangingPunct="1">
                <a:lnSpc>
                  <a:spcPts val="3900"/>
                </a:lnSpc>
                <a:spcBef>
                  <a:spcPct val="0"/>
                </a:spcBef>
                <a:spcAft>
                  <a:spcPts val="0"/>
                </a:spcAft>
                <a:buClrTx/>
                <a:buSzTx/>
                <a:buFontTx/>
                <a:buNone/>
                <a:tabLst/>
                <a:defRPr/>
              </a:pPr>
              <a:r>
                <a:rPr kumimoji="0" lang="en-US" sz="1500" b="1" i="0" u="none" strike="noStrike" kern="1200" cap="none" spc="100" normalizeH="0" baseline="0" noProof="0">
                  <a:ln>
                    <a:noFill/>
                  </a:ln>
                  <a:solidFill>
                    <a:srgbClr val="005558"/>
                  </a:solidFill>
                  <a:effectLst/>
                  <a:uLnTx/>
                  <a:uFillTx/>
                  <a:latin typeface="Arial" panose="020B0604020202020204" pitchFamily="34" charset="0"/>
                  <a:ea typeface="DIN Condensed" panose="020B0606040000020204" pitchFamily="34" charset="77"/>
                  <a:cs typeface="Arial" panose="020B0604020202020204" pitchFamily="34" charset="0"/>
                </a:rPr>
                <a:t>FUEL SPEND</a:t>
              </a:r>
            </a:p>
          </p:txBody>
        </p:sp>
        <p:pic>
          <p:nvPicPr>
            <p:cNvPr id="37" name="Graphic 36">
              <a:extLst>
                <a:ext uri="{FF2B5EF4-FFF2-40B4-BE49-F238E27FC236}">
                  <a16:creationId xmlns:a16="http://schemas.microsoft.com/office/drawing/2014/main" id="{E1979899-360E-5D6F-9000-E60ED13E6FCF}"/>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07224" y="2553253"/>
              <a:ext cx="304800" cy="304800"/>
            </a:xfrm>
            <a:prstGeom prst="rect">
              <a:avLst/>
            </a:prstGeom>
          </p:spPr>
        </p:pic>
        <p:pic>
          <p:nvPicPr>
            <p:cNvPr id="38" name="Graphic 37">
              <a:extLst>
                <a:ext uri="{FF2B5EF4-FFF2-40B4-BE49-F238E27FC236}">
                  <a16:creationId xmlns:a16="http://schemas.microsoft.com/office/drawing/2014/main" id="{03EC6E40-4785-EFB6-9026-63713BAA127E}"/>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07224" y="3061253"/>
              <a:ext cx="304800" cy="304800"/>
            </a:xfrm>
            <a:prstGeom prst="rect">
              <a:avLst/>
            </a:prstGeom>
          </p:spPr>
        </p:pic>
        <p:pic>
          <p:nvPicPr>
            <p:cNvPr id="39" name="Graphic 38">
              <a:extLst>
                <a:ext uri="{FF2B5EF4-FFF2-40B4-BE49-F238E27FC236}">
                  <a16:creationId xmlns:a16="http://schemas.microsoft.com/office/drawing/2014/main" id="{CDB5FD1A-4C6B-0113-47D1-3C9C30E8C345}"/>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07224" y="3581953"/>
              <a:ext cx="304800" cy="304800"/>
            </a:xfrm>
            <a:prstGeom prst="rect">
              <a:avLst/>
            </a:prstGeom>
          </p:spPr>
        </p:pic>
        <p:pic>
          <p:nvPicPr>
            <p:cNvPr id="40" name="Graphic 39">
              <a:extLst>
                <a:ext uri="{FF2B5EF4-FFF2-40B4-BE49-F238E27FC236}">
                  <a16:creationId xmlns:a16="http://schemas.microsoft.com/office/drawing/2014/main" id="{9E0A3295-659A-97DE-3D83-72B0BA3B05A3}"/>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07224" y="4077253"/>
              <a:ext cx="304800" cy="304800"/>
            </a:xfrm>
            <a:prstGeom prst="rect">
              <a:avLst/>
            </a:prstGeom>
          </p:spPr>
        </p:pic>
        <p:pic>
          <p:nvPicPr>
            <p:cNvPr id="41" name="Graphic 40">
              <a:extLst>
                <a:ext uri="{FF2B5EF4-FFF2-40B4-BE49-F238E27FC236}">
                  <a16:creationId xmlns:a16="http://schemas.microsoft.com/office/drawing/2014/main" id="{33D76022-66EF-0802-B640-0F7535233343}"/>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07224" y="4572553"/>
              <a:ext cx="304800" cy="304800"/>
            </a:xfrm>
            <a:prstGeom prst="rect">
              <a:avLst/>
            </a:prstGeom>
          </p:spPr>
        </p:pic>
      </p:grpSp>
      <p:grpSp>
        <p:nvGrpSpPr>
          <p:cNvPr id="13" name="Group 12">
            <a:extLst>
              <a:ext uri="{FF2B5EF4-FFF2-40B4-BE49-F238E27FC236}">
                <a16:creationId xmlns:a16="http://schemas.microsoft.com/office/drawing/2014/main" id="{121B91CE-F8F3-D339-5CC5-4DFB960C9443}"/>
              </a:ext>
            </a:extLst>
          </p:cNvPr>
          <p:cNvGrpSpPr/>
          <p:nvPr/>
        </p:nvGrpSpPr>
        <p:grpSpPr>
          <a:xfrm>
            <a:off x="5396198" y="1609473"/>
            <a:ext cx="6066933" cy="3800653"/>
            <a:chOff x="5189095" y="1609473"/>
            <a:chExt cx="6066933" cy="3800653"/>
          </a:xfrm>
        </p:grpSpPr>
        <p:pic>
          <p:nvPicPr>
            <p:cNvPr id="47" name="Picture 3">
              <a:extLst>
                <a:ext uri="{FF2B5EF4-FFF2-40B4-BE49-F238E27FC236}">
                  <a16:creationId xmlns:a16="http://schemas.microsoft.com/office/drawing/2014/main" id="{8AC6C114-FC00-5FBE-6CBE-593D905817D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189095" y="1609473"/>
              <a:ext cx="5873105" cy="3639055"/>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49" descr="Graphical user interface, text, application&#10;&#10;Description automatically generated">
              <a:extLst>
                <a:ext uri="{FF2B5EF4-FFF2-40B4-BE49-F238E27FC236}">
                  <a16:creationId xmlns:a16="http://schemas.microsoft.com/office/drawing/2014/main" id="{F589FFE1-C4DD-801A-5E80-E9F18413F07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877589" y="2604606"/>
              <a:ext cx="1378439" cy="2805520"/>
            </a:xfrm>
            <a:prstGeom prst="roundRect">
              <a:avLst>
                <a:gd name="adj" fmla="val 13793"/>
              </a:avLst>
            </a:prstGeom>
            <a:effectLst>
              <a:outerShdw blurRad="190500" algn="ctr" rotWithShape="0">
                <a:prstClr val="black">
                  <a:alpha val="20000"/>
                </a:prstClr>
              </a:outerShdw>
            </a:effectLst>
          </p:spPr>
        </p:pic>
      </p:grpSp>
      <p:sp>
        <p:nvSpPr>
          <p:cNvPr id="10" name="Content Placeholder 9">
            <a:extLst>
              <a:ext uri="{FF2B5EF4-FFF2-40B4-BE49-F238E27FC236}">
                <a16:creationId xmlns:a16="http://schemas.microsoft.com/office/drawing/2014/main" id="{4EC3CBA4-C15B-D40C-8F98-AED86A8C2A02}"/>
              </a:ext>
            </a:extLst>
          </p:cNvPr>
          <p:cNvSpPr>
            <a:spLocks noGrp="1"/>
          </p:cNvSpPr>
          <p:nvPr>
            <p:ph idx="1"/>
          </p:nvPr>
        </p:nvSpPr>
        <p:spPr/>
        <p:txBody>
          <a:bodyPr/>
          <a:lstStyle/>
          <a:p>
            <a:r>
              <a:rPr lang="en-US"/>
              <a:t>Fleet Management Platform and Mobile App</a:t>
            </a:r>
          </a:p>
        </p:txBody>
      </p:sp>
      <p:sp>
        <p:nvSpPr>
          <p:cNvPr id="9" name="Title 8">
            <a:extLst>
              <a:ext uri="{FF2B5EF4-FFF2-40B4-BE49-F238E27FC236}">
                <a16:creationId xmlns:a16="http://schemas.microsoft.com/office/drawing/2014/main" id="{AAB5C238-5795-D0B0-1854-2D6766C339B9}"/>
              </a:ext>
            </a:extLst>
          </p:cNvPr>
          <p:cNvSpPr>
            <a:spLocks noGrp="1"/>
          </p:cNvSpPr>
          <p:nvPr>
            <p:ph type="title"/>
          </p:nvPr>
        </p:nvSpPr>
        <p:spPr/>
        <p:txBody>
          <a:bodyPr/>
          <a:lstStyle/>
          <a:p>
            <a:r>
              <a:rPr lang="en-US"/>
              <a:t>EMPOWERING CLIENTS THROUGH ACTIONABLE DATA</a:t>
            </a:r>
          </a:p>
        </p:txBody>
      </p:sp>
    </p:spTree>
    <p:extLst>
      <p:ext uri="{BB962C8B-B14F-4D97-AF65-F5344CB8AC3E}">
        <p14:creationId xmlns:p14="http://schemas.microsoft.com/office/powerpoint/2010/main" val="3537918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 name="Picture Placeholder 95" descr="A person in a suit talking to a group of people&#10;&#10;AI-generated content may be incorrect.">
            <a:extLst>
              <a:ext uri="{FF2B5EF4-FFF2-40B4-BE49-F238E27FC236}">
                <a16:creationId xmlns:a16="http://schemas.microsoft.com/office/drawing/2014/main" id="{A2D89876-0876-54E9-C146-6D0626CA00CD}"/>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43146" t="-32" r="9625"/>
          <a:stretch/>
        </p:blipFill>
        <p:spPr>
          <a:xfrm>
            <a:off x="1" y="0"/>
            <a:ext cx="4876798" cy="6858000"/>
          </a:xfrm>
        </p:spPr>
      </p:pic>
      <p:sp>
        <p:nvSpPr>
          <p:cNvPr id="89" name="Rectangle 88">
            <a:extLst>
              <a:ext uri="{FF2B5EF4-FFF2-40B4-BE49-F238E27FC236}">
                <a16:creationId xmlns:a16="http://schemas.microsoft.com/office/drawing/2014/main" id="{A64513CF-5562-B7DC-AD5B-4CB2ECCDD9DF}"/>
              </a:ext>
            </a:extLst>
          </p:cNvPr>
          <p:cNvSpPr/>
          <p:nvPr/>
        </p:nvSpPr>
        <p:spPr>
          <a:xfrm rot="10800000">
            <a:off x="1" y="0"/>
            <a:ext cx="4876798" cy="6858002"/>
          </a:xfrm>
          <a:prstGeom prst="rect">
            <a:avLst/>
          </a:prstGeom>
          <a:gradFill rotWithShape="1">
            <a:gsLst>
              <a:gs pos="8000">
                <a:srgbClr val="005558">
                  <a:alpha val="95201"/>
                </a:srgbClr>
              </a:gs>
              <a:gs pos="31000">
                <a:srgbClr val="04A664">
                  <a:alpha val="77000"/>
                </a:srgbClr>
              </a:gs>
              <a:gs pos="64000">
                <a:srgbClr val="5DBE91">
                  <a:alpha val="0"/>
                </a:srgbClr>
              </a:gs>
            </a:gsLst>
            <a:lin ang="16800000" scaled="0"/>
          </a:gradFill>
          <a:ln w="6350" cap="flat" cmpd="sng" algn="ctr">
            <a:noFill/>
            <a:prstDash val="solid"/>
            <a:miter lim="800000"/>
          </a:ln>
          <a:effectLst/>
        </p:spPr>
        <p:txBody>
          <a:bodyPr rtlCol="0" anchor="ctr"/>
          <a:lstStyle/>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0" cap="none" spc="0" normalizeH="0" baseline="0" noProof="0">
              <a:ln>
                <a:noFill/>
              </a:ln>
              <a:solidFill>
                <a:srgbClr val="04A664"/>
              </a:solidFill>
              <a:effectLst/>
              <a:uLnTx/>
              <a:uFillTx/>
              <a:latin typeface="Arial" panose="020B0604020202020204" pitchFamily="34" charset="0"/>
              <a:ea typeface="+mn-ea"/>
              <a:cs typeface="Arial" panose="020B0604020202020204" pitchFamily="34" charset="0"/>
            </a:endParaRPr>
          </a:p>
        </p:txBody>
      </p:sp>
      <p:sp>
        <p:nvSpPr>
          <p:cNvPr id="50" name="Title 49">
            <a:extLst>
              <a:ext uri="{FF2B5EF4-FFF2-40B4-BE49-F238E27FC236}">
                <a16:creationId xmlns:a16="http://schemas.microsoft.com/office/drawing/2014/main" id="{D3917399-CA0D-7D9A-2DB5-2619F821F9B2}"/>
              </a:ext>
            </a:extLst>
          </p:cNvPr>
          <p:cNvSpPr>
            <a:spLocks noGrp="1"/>
          </p:cNvSpPr>
          <p:nvPr>
            <p:ph type="title"/>
          </p:nvPr>
        </p:nvSpPr>
        <p:spPr/>
        <p:txBody>
          <a:bodyPr/>
          <a:lstStyle/>
          <a:p>
            <a:r>
              <a:rPr lang="en-US"/>
              <a:t>WHY PARTNER WITH ENTERPRISE</a:t>
            </a:r>
          </a:p>
        </p:txBody>
      </p:sp>
      <p:sp>
        <p:nvSpPr>
          <p:cNvPr id="61" name="Rounded Rectangle 60">
            <a:extLst>
              <a:ext uri="{FF2B5EF4-FFF2-40B4-BE49-F238E27FC236}">
                <a16:creationId xmlns:a16="http://schemas.microsoft.com/office/drawing/2014/main" id="{46722A13-B0C5-9D9E-DF29-E701827DD285}"/>
              </a:ext>
            </a:extLst>
          </p:cNvPr>
          <p:cNvSpPr/>
          <p:nvPr/>
        </p:nvSpPr>
        <p:spPr>
          <a:xfrm>
            <a:off x="5628650" y="2408412"/>
            <a:ext cx="6039101" cy="1554480"/>
          </a:xfrm>
          <a:prstGeom prst="roundRect">
            <a:avLst>
              <a:gd name="adj" fmla="val 6889"/>
            </a:avLst>
          </a:prstGeom>
          <a:noFill/>
          <a:ln w="44450" cap="flat" cmpd="sng" algn="ctr">
            <a:solidFill>
              <a:srgbClr val="005558"/>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2EFEE"/>
              </a:solidFill>
              <a:effectLst/>
              <a:uLnTx/>
              <a:uFillTx/>
              <a:latin typeface="Arial" panose="020B0604020202020204"/>
              <a:ea typeface="+mn-ea"/>
              <a:cs typeface="+mn-cs"/>
            </a:endParaRPr>
          </a:p>
        </p:txBody>
      </p:sp>
      <p:grpSp>
        <p:nvGrpSpPr>
          <p:cNvPr id="46" name="Group 45">
            <a:extLst>
              <a:ext uri="{FF2B5EF4-FFF2-40B4-BE49-F238E27FC236}">
                <a16:creationId xmlns:a16="http://schemas.microsoft.com/office/drawing/2014/main" id="{63C37F84-1A0A-33A6-7DF9-9F3E6AD726DE}"/>
              </a:ext>
            </a:extLst>
          </p:cNvPr>
          <p:cNvGrpSpPr/>
          <p:nvPr/>
        </p:nvGrpSpPr>
        <p:grpSpPr>
          <a:xfrm>
            <a:off x="5293815" y="2837425"/>
            <a:ext cx="696454" cy="696454"/>
            <a:chOff x="5277392" y="2434123"/>
            <a:chExt cx="842709" cy="842709"/>
          </a:xfrm>
        </p:grpSpPr>
        <p:sp>
          <p:nvSpPr>
            <p:cNvPr id="43" name="Teardrop 45">
              <a:extLst>
                <a:ext uri="{FF2B5EF4-FFF2-40B4-BE49-F238E27FC236}">
                  <a16:creationId xmlns:a16="http://schemas.microsoft.com/office/drawing/2014/main" id="{75A45B03-BBB2-4AFA-68AD-BC034A301CE8}"/>
                </a:ext>
              </a:extLst>
            </p:cNvPr>
            <p:cNvSpPr/>
            <p:nvPr/>
          </p:nvSpPr>
          <p:spPr>
            <a:xfrm>
              <a:off x="5277392" y="2434123"/>
              <a:ext cx="842709" cy="842709"/>
            </a:xfrm>
            <a:prstGeom prst="ellipse">
              <a:avLst/>
            </a:prstGeom>
            <a:solidFill>
              <a:srgbClr val="00A664"/>
            </a:solidFill>
            <a:ln w="12700" cap="flat" cmpd="sng" algn="ctr">
              <a:noFill/>
              <a:prstDash val="solid"/>
              <a:miter lim="800000"/>
            </a:ln>
            <a:effectLst/>
          </p:spPr>
          <p:txBody>
            <a:bodyPr rtlCol="0" anchor="ctr"/>
            <a:lstStyle/>
            <a:p>
              <a:pPr marL="0" marR="0" lvl="0" indent="0" algn="ctr" defTabSz="1218895" rtl="0"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44" name="Graphic 43">
              <a:extLst>
                <a:ext uri="{FF2B5EF4-FFF2-40B4-BE49-F238E27FC236}">
                  <a16:creationId xmlns:a16="http://schemas.microsoft.com/office/drawing/2014/main" id="{5A978ED3-6DEC-C72C-BC9B-21D3AAFC935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16510" y="2473242"/>
              <a:ext cx="764473" cy="764471"/>
            </a:xfrm>
            <a:prstGeom prst="rect">
              <a:avLst/>
            </a:prstGeom>
          </p:spPr>
        </p:pic>
      </p:grpSp>
      <p:sp>
        <p:nvSpPr>
          <p:cNvPr id="62" name="TextBox 61">
            <a:extLst>
              <a:ext uri="{FF2B5EF4-FFF2-40B4-BE49-F238E27FC236}">
                <a16:creationId xmlns:a16="http://schemas.microsoft.com/office/drawing/2014/main" id="{601490D3-1BA3-2C55-D5A1-64A3616B2E46}"/>
              </a:ext>
            </a:extLst>
          </p:cNvPr>
          <p:cNvSpPr txBox="1"/>
          <p:nvPr/>
        </p:nvSpPr>
        <p:spPr>
          <a:xfrm>
            <a:off x="7747569" y="2239003"/>
            <a:ext cx="1801262" cy="338554"/>
          </a:xfrm>
          <a:prstGeom prst="rect">
            <a:avLst/>
          </a:prstGeom>
          <a:solidFill>
            <a:schemeClr val="bg1"/>
          </a:solidFill>
        </p:spPr>
        <p:txBody>
          <a:bodyPr wrap="none" rtlCol="0" anchor="ctr">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all" spc="100" normalizeH="0" baseline="0" noProof="0" dirty="0">
                <a:ln>
                  <a:noFill/>
                </a:ln>
                <a:solidFill>
                  <a:srgbClr val="005558"/>
                </a:solidFill>
                <a:effectLst/>
                <a:uLnTx/>
                <a:uFillTx/>
                <a:latin typeface="Arial" panose="020B0604020202020204" pitchFamily="34" charset="0"/>
                <a:ea typeface="+mn-ea"/>
                <a:cs typeface="Arial" panose="020B0604020202020204" pitchFamily="34" charset="0"/>
              </a:rPr>
              <a:t>OPERATIONAL</a:t>
            </a:r>
          </a:p>
        </p:txBody>
      </p:sp>
      <p:sp>
        <p:nvSpPr>
          <p:cNvPr id="49" name="Rounded Rectangle 48">
            <a:extLst>
              <a:ext uri="{FF2B5EF4-FFF2-40B4-BE49-F238E27FC236}">
                <a16:creationId xmlns:a16="http://schemas.microsoft.com/office/drawing/2014/main" id="{08675089-1483-DD7D-25DE-CE857A4014BE}"/>
              </a:ext>
            </a:extLst>
          </p:cNvPr>
          <p:cNvSpPr/>
          <p:nvPr/>
        </p:nvSpPr>
        <p:spPr>
          <a:xfrm>
            <a:off x="5628650" y="516716"/>
            <a:ext cx="6039101" cy="1554480"/>
          </a:xfrm>
          <a:prstGeom prst="roundRect">
            <a:avLst>
              <a:gd name="adj" fmla="val 6889"/>
            </a:avLst>
          </a:prstGeom>
          <a:noFill/>
          <a:ln w="44450" cap="flat" cmpd="sng" algn="ctr">
            <a:solidFill>
              <a:srgbClr val="005558"/>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2EFEE"/>
              </a:solidFill>
              <a:effectLst/>
              <a:uLnTx/>
              <a:uFillTx/>
              <a:latin typeface="Arial" panose="020B0604020202020204"/>
              <a:ea typeface="+mn-ea"/>
              <a:cs typeface="+mn-cs"/>
            </a:endParaRPr>
          </a:p>
        </p:txBody>
      </p:sp>
      <p:grpSp>
        <p:nvGrpSpPr>
          <p:cNvPr id="47" name="Group 46">
            <a:extLst>
              <a:ext uri="{FF2B5EF4-FFF2-40B4-BE49-F238E27FC236}">
                <a16:creationId xmlns:a16="http://schemas.microsoft.com/office/drawing/2014/main" id="{C66039F9-E246-5E68-5F41-DD2E6287545D}"/>
              </a:ext>
            </a:extLst>
          </p:cNvPr>
          <p:cNvGrpSpPr/>
          <p:nvPr/>
        </p:nvGrpSpPr>
        <p:grpSpPr>
          <a:xfrm>
            <a:off x="5293815" y="945729"/>
            <a:ext cx="696454" cy="696454"/>
            <a:chOff x="5238970" y="631616"/>
            <a:chExt cx="842709" cy="842709"/>
          </a:xfrm>
        </p:grpSpPr>
        <p:sp>
          <p:nvSpPr>
            <p:cNvPr id="40" name="Teardrop 45">
              <a:extLst>
                <a:ext uri="{FF2B5EF4-FFF2-40B4-BE49-F238E27FC236}">
                  <a16:creationId xmlns:a16="http://schemas.microsoft.com/office/drawing/2014/main" id="{B7660FA1-F3E2-0074-EBB3-9E954A1A8665}"/>
                </a:ext>
              </a:extLst>
            </p:cNvPr>
            <p:cNvSpPr/>
            <p:nvPr/>
          </p:nvSpPr>
          <p:spPr>
            <a:xfrm>
              <a:off x="5238970" y="631616"/>
              <a:ext cx="842709" cy="842709"/>
            </a:xfrm>
            <a:prstGeom prst="ellipse">
              <a:avLst/>
            </a:prstGeom>
            <a:solidFill>
              <a:srgbClr val="00A664"/>
            </a:solidFill>
            <a:ln w="12700" cap="flat" cmpd="sng" algn="ctr">
              <a:noFill/>
              <a:prstDash val="solid"/>
              <a:miter lim="800000"/>
            </a:ln>
            <a:effectLst/>
          </p:spPr>
          <p:txBody>
            <a:bodyPr rtlCol="0" anchor="ctr"/>
            <a:lstStyle/>
            <a:p>
              <a:pPr marL="0" marR="0" lvl="0" indent="0" algn="ctr" defTabSz="1218895" rtl="0"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41" name="Graphic 40">
              <a:extLst>
                <a:ext uri="{FF2B5EF4-FFF2-40B4-BE49-F238E27FC236}">
                  <a16:creationId xmlns:a16="http://schemas.microsoft.com/office/drawing/2014/main" id="{74DD9601-33D4-CBAC-F74C-86AA0EC76E65}"/>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383718" y="776364"/>
              <a:ext cx="553212" cy="553212"/>
            </a:xfrm>
            <a:prstGeom prst="rect">
              <a:avLst/>
            </a:prstGeom>
          </p:spPr>
        </p:pic>
      </p:grpSp>
      <p:sp>
        <p:nvSpPr>
          <p:cNvPr id="63" name="TextBox 62">
            <a:extLst>
              <a:ext uri="{FF2B5EF4-FFF2-40B4-BE49-F238E27FC236}">
                <a16:creationId xmlns:a16="http://schemas.microsoft.com/office/drawing/2014/main" id="{FCC502DF-8B46-4DB4-0722-2EBB498E88B8}"/>
              </a:ext>
            </a:extLst>
          </p:cNvPr>
          <p:cNvSpPr txBox="1"/>
          <p:nvPr/>
        </p:nvSpPr>
        <p:spPr>
          <a:xfrm>
            <a:off x="7946726" y="347439"/>
            <a:ext cx="1402948" cy="338554"/>
          </a:xfrm>
          <a:prstGeom prst="rect">
            <a:avLst/>
          </a:prstGeom>
          <a:solidFill>
            <a:schemeClr val="bg1"/>
          </a:solidFill>
        </p:spPr>
        <p:txBody>
          <a:bodyPr wrap="none" rtlCol="0" anchor="ctr">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all" spc="100" normalizeH="0" baseline="0" noProof="0" dirty="0">
                <a:ln>
                  <a:noFill/>
                </a:ln>
                <a:solidFill>
                  <a:srgbClr val="005558"/>
                </a:solidFill>
                <a:effectLst/>
                <a:uLnTx/>
                <a:uFillTx/>
                <a:latin typeface="Arial" panose="020B0604020202020204" pitchFamily="34" charset="0"/>
                <a:ea typeface="+mn-ea"/>
                <a:cs typeface="Arial" panose="020B0604020202020204" pitchFamily="34" charset="0"/>
              </a:rPr>
              <a:t>FINANCIAL</a:t>
            </a:r>
          </a:p>
        </p:txBody>
      </p:sp>
      <p:sp>
        <p:nvSpPr>
          <p:cNvPr id="51" name="Rounded Rectangle 50">
            <a:extLst>
              <a:ext uri="{FF2B5EF4-FFF2-40B4-BE49-F238E27FC236}">
                <a16:creationId xmlns:a16="http://schemas.microsoft.com/office/drawing/2014/main" id="{D002CFEC-8864-29EE-B993-1FB55D8F3663}"/>
              </a:ext>
            </a:extLst>
          </p:cNvPr>
          <p:cNvSpPr/>
          <p:nvPr/>
        </p:nvSpPr>
        <p:spPr>
          <a:xfrm>
            <a:off x="5628650" y="4304393"/>
            <a:ext cx="6039101" cy="1554480"/>
          </a:xfrm>
          <a:prstGeom prst="roundRect">
            <a:avLst>
              <a:gd name="adj" fmla="val 6889"/>
            </a:avLst>
          </a:prstGeom>
          <a:noFill/>
          <a:ln w="44450" cap="flat" cmpd="sng" algn="ctr">
            <a:solidFill>
              <a:srgbClr val="005558"/>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2EFEE"/>
              </a:solidFill>
              <a:effectLst/>
              <a:uLnTx/>
              <a:uFillTx/>
              <a:latin typeface="Arial" panose="020B0604020202020204"/>
              <a:ea typeface="+mn-ea"/>
              <a:cs typeface="+mn-cs"/>
            </a:endParaRPr>
          </a:p>
        </p:txBody>
      </p:sp>
      <p:sp>
        <p:nvSpPr>
          <p:cNvPr id="48" name="Teardrop 45">
            <a:extLst>
              <a:ext uri="{FF2B5EF4-FFF2-40B4-BE49-F238E27FC236}">
                <a16:creationId xmlns:a16="http://schemas.microsoft.com/office/drawing/2014/main" id="{CF60507A-16C4-D9A7-D8EC-1991FEFC2489}"/>
              </a:ext>
            </a:extLst>
          </p:cNvPr>
          <p:cNvSpPr/>
          <p:nvPr/>
        </p:nvSpPr>
        <p:spPr>
          <a:xfrm>
            <a:off x="5293815" y="4733406"/>
            <a:ext cx="696454" cy="696454"/>
          </a:xfrm>
          <a:prstGeom prst="ellipse">
            <a:avLst/>
          </a:prstGeom>
          <a:solidFill>
            <a:srgbClr val="00A664"/>
          </a:solidFill>
          <a:ln w="12700" cap="flat" cmpd="sng" algn="ctr">
            <a:noFill/>
            <a:prstDash val="solid"/>
            <a:miter lim="800000"/>
          </a:ln>
          <a:effectLst/>
        </p:spPr>
        <p:txBody>
          <a:bodyPr rtlCol="0" anchor="ctr"/>
          <a:lstStyle/>
          <a:p>
            <a:pPr marL="0" marR="0" lvl="0" indent="0" algn="ctr" defTabSz="1218895" rtl="0"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64" name="TextBox 63">
            <a:extLst>
              <a:ext uri="{FF2B5EF4-FFF2-40B4-BE49-F238E27FC236}">
                <a16:creationId xmlns:a16="http://schemas.microsoft.com/office/drawing/2014/main" id="{38E2AD0E-C284-3D14-ECF7-D855A1A0A852}"/>
              </a:ext>
            </a:extLst>
          </p:cNvPr>
          <p:cNvSpPr txBox="1"/>
          <p:nvPr/>
        </p:nvSpPr>
        <p:spPr>
          <a:xfrm>
            <a:off x="7603298" y="4130699"/>
            <a:ext cx="2089803" cy="338554"/>
          </a:xfrm>
          <a:prstGeom prst="rect">
            <a:avLst/>
          </a:prstGeom>
          <a:solidFill>
            <a:schemeClr val="bg1"/>
          </a:solidFill>
        </p:spPr>
        <p:txBody>
          <a:bodyPr wrap="none" rtlCol="0" anchor="ctr">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all" spc="100" normalizeH="0" baseline="0" noProof="0" dirty="0">
                <a:ln>
                  <a:noFill/>
                </a:ln>
                <a:solidFill>
                  <a:srgbClr val="005558"/>
                </a:solidFill>
                <a:effectLst/>
                <a:uLnTx/>
                <a:uFillTx/>
                <a:latin typeface="Arial" panose="020B0604020202020204" pitchFamily="34" charset="0"/>
                <a:ea typeface="+mn-ea"/>
                <a:cs typeface="Arial" panose="020B0604020202020204" pitchFamily="34" charset="0"/>
              </a:rPr>
              <a:t>ADMINISTRATIVE</a:t>
            </a:r>
          </a:p>
        </p:txBody>
      </p:sp>
      <p:sp>
        <p:nvSpPr>
          <p:cNvPr id="70" name="Rounded Rectangle 69">
            <a:extLst>
              <a:ext uri="{FF2B5EF4-FFF2-40B4-BE49-F238E27FC236}">
                <a16:creationId xmlns:a16="http://schemas.microsoft.com/office/drawing/2014/main" id="{4043FDA6-F3CA-F233-3E09-29DE45EE36F1}"/>
              </a:ext>
            </a:extLst>
          </p:cNvPr>
          <p:cNvSpPr/>
          <p:nvPr/>
        </p:nvSpPr>
        <p:spPr>
          <a:xfrm>
            <a:off x="6207028" y="781720"/>
            <a:ext cx="1737361" cy="1024473"/>
          </a:xfrm>
          <a:prstGeom prst="roundRect">
            <a:avLst>
              <a:gd name="adj" fmla="val 11496"/>
            </a:avLst>
          </a:prstGeom>
          <a:solidFill>
            <a:schemeClr val="tx1"/>
          </a:solidFill>
          <a:ln w="444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2EFEE"/>
                </a:solidFill>
                <a:effectLst/>
                <a:uLnTx/>
                <a:uFillTx/>
                <a:latin typeface="Arial" panose="020B0604020202020204"/>
                <a:ea typeface="+mn-ea"/>
                <a:cs typeface="+mn-cs"/>
              </a:rPr>
              <a:t>STRETCH </a:t>
            </a:r>
            <a:br>
              <a:rPr kumimoji="0" lang="en-US" sz="1100" b="1" i="0" u="none" strike="noStrike" kern="0" cap="none" spc="0" normalizeH="0" baseline="0" noProof="0">
                <a:ln>
                  <a:noFill/>
                </a:ln>
                <a:solidFill>
                  <a:srgbClr val="F2EFEE"/>
                </a:solidFill>
                <a:effectLst/>
                <a:uLnTx/>
                <a:uFillTx/>
                <a:latin typeface="Arial" panose="020B0604020202020204"/>
                <a:ea typeface="+mn-ea"/>
                <a:cs typeface="+mn-cs"/>
              </a:rPr>
            </a:br>
            <a:r>
              <a:rPr kumimoji="0" lang="en-US" sz="1100" b="1" i="0" u="none" strike="noStrike" kern="0" cap="none" spc="0" normalizeH="0" baseline="0" noProof="0">
                <a:ln>
                  <a:noFill/>
                </a:ln>
                <a:solidFill>
                  <a:srgbClr val="F2EFEE"/>
                </a:solidFill>
                <a:effectLst/>
                <a:uLnTx/>
                <a:uFillTx/>
                <a:latin typeface="Arial" panose="020B0604020202020204"/>
                <a:ea typeface="+mn-ea"/>
                <a:cs typeface="+mn-cs"/>
              </a:rPr>
              <a:t>YOUR BUDGET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i="1" u="none" strike="noStrike" kern="0" cap="none" spc="0" normalizeH="0" baseline="0" noProof="0">
                <a:ln>
                  <a:noFill/>
                </a:ln>
                <a:solidFill>
                  <a:srgbClr val="F2EFEE"/>
                </a:solidFill>
                <a:effectLst/>
                <a:uLnTx/>
                <a:uFillTx/>
                <a:latin typeface="Arial" panose="020B0604020202020204"/>
                <a:ea typeface="+mn-ea"/>
                <a:cs typeface="+mn-cs"/>
              </a:rPr>
              <a:t>More new vehicles </a:t>
            </a:r>
            <a:br>
              <a:rPr kumimoji="0" lang="en-US" sz="1000" i="1" u="none" strike="noStrike" kern="0" cap="none" spc="0" normalizeH="0" baseline="0" noProof="0">
                <a:ln>
                  <a:noFill/>
                </a:ln>
                <a:solidFill>
                  <a:srgbClr val="F2EFEE"/>
                </a:solidFill>
                <a:effectLst/>
                <a:uLnTx/>
                <a:uFillTx/>
                <a:latin typeface="Arial" panose="020B0604020202020204"/>
                <a:ea typeface="+mn-ea"/>
                <a:cs typeface="+mn-cs"/>
              </a:rPr>
            </a:br>
            <a:r>
              <a:rPr kumimoji="0" lang="en-US" sz="1000" i="1" u="none" strike="noStrike" kern="0" cap="none" spc="0" normalizeH="0" baseline="0" noProof="0">
                <a:ln>
                  <a:noFill/>
                </a:ln>
                <a:solidFill>
                  <a:srgbClr val="F2EFEE"/>
                </a:solidFill>
                <a:effectLst/>
                <a:uLnTx/>
                <a:uFillTx/>
                <a:latin typeface="Arial" panose="020B0604020202020204"/>
                <a:ea typeface="+mn-ea"/>
                <a:cs typeface="+mn-cs"/>
              </a:rPr>
              <a:t>with less funds</a:t>
            </a:r>
          </a:p>
        </p:txBody>
      </p:sp>
      <p:sp>
        <p:nvSpPr>
          <p:cNvPr id="71" name="Rounded Rectangle 70">
            <a:extLst>
              <a:ext uri="{FF2B5EF4-FFF2-40B4-BE49-F238E27FC236}">
                <a16:creationId xmlns:a16="http://schemas.microsoft.com/office/drawing/2014/main" id="{77769785-C2B3-F1A4-53E5-B9DC603623FC}"/>
              </a:ext>
            </a:extLst>
          </p:cNvPr>
          <p:cNvSpPr/>
          <p:nvPr/>
        </p:nvSpPr>
        <p:spPr>
          <a:xfrm>
            <a:off x="7999196" y="781720"/>
            <a:ext cx="1737361" cy="1024473"/>
          </a:xfrm>
          <a:prstGeom prst="roundRect">
            <a:avLst>
              <a:gd name="adj" fmla="val 11496"/>
            </a:avLst>
          </a:prstGeom>
          <a:solidFill>
            <a:schemeClr val="tx1"/>
          </a:solidFill>
          <a:ln w="444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2EFEE"/>
                </a:solidFill>
                <a:effectLst/>
                <a:uLnTx/>
                <a:uFillTx/>
                <a:latin typeface="Arial" panose="020B0604020202020204"/>
                <a:ea typeface="+mn-ea"/>
                <a:cs typeface="+mn-cs"/>
              </a:rPr>
              <a:t>EVEN OUT </a:t>
            </a:r>
            <a:br>
              <a:rPr kumimoji="0" lang="en-US" sz="1100" b="1" i="0" u="none" strike="noStrike" kern="0" cap="none" spc="0" normalizeH="0" baseline="0" noProof="0">
                <a:ln>
                  <a:noFill/>
                </a:ln>
                <a:solidFill>
                  <a:srgbClr val="F2EFEE"/>
                </a:solidFill>
                <a:effectLst/>
                <a:uLnTx/>
                <a:uFillTx/>
                <a:latin typeface="Arial" panose="020B0604020202020204"/>
                <a:ea typeface="+mn-ea"/>
                <a:cs typeface="+mn-cs"/>
              </a:rPr>
            </a:br>
            <a:r>
              <a:rPr kumimoji="0" lang="en-US" sz="1100" b="1" i="0" u="none" strike="noStrike" kern="0" cap="none" spc="0" normalizeH="0" baseline="0" noProof="0">
                <a:ln>
                  <a:noFill/>
                </a:ln>
                <a:solidFill>
                  <a:srgbClr val="F2EFEE"/>
                </a:solidFill>
                <a:effectLst/>
                <a:uLnTx/>
                <a:uFillTx/>
                <a:latin typeface="Arial" panose="020B0604020202020204"/>
                <a:ea typeface="+mn-ea"/>
                <a:cs typeface="+mn-cs"/>
              </a:rPr>
              <a:t>CAPITAL AND OPERATING BUDGETS</a:t>
            </a:r>
          </a:p>
        </p:txBody>
      </p:sp>
      <p:sp>
        <p:nvSpPr>
          <p:cNvPr id="72" name="Rounded Rectangle 71">
            <a:extLst>
              <a:ext uri="{FF2B5EF4-FFF2-40B4-BE49-F238E27FC236}">
                <a16:creationId xmlns:a16="http://schemas.microsoft.com/office/drawing/2014/main" id="{292FF148-8E5C-F0DD-F91D-D8FB135F07D6}"/>
              </a:ext>
            </a:extLst>
          </p:cNvPr>
          <p:cNvSpPr/>
          <p:nvPr/>
        </p:nvSpPr>
        <p:spPr>
          <a:xfrm>
            <a:off x="9791363" y="781720"/>
            <a:ext cx="1737361" cy="1024473"/>
          </a:xfrm>
          <a:prstGeom prst="roundRect">
            <a:avLst>
              <a:gd name="adj" fmla="val 11496"/>
            </a:avLst>
          </a:prstGeom>
          <a:solidFill>
            <a:schemeClr val="tx1"/>
          </a:solidFill>
          <a:ln w="444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2EFEE"/>
                </a:solidFill>
                <a:effectLst/>
                <a:uLnTx/>
                <a:uFillTx/>
                <a:latin typeface="Arial" panose="020B0604020202020204"/>
                <a:ea typeface="+mn-ea"/>
                <a:cs typeface="+mn-cs"/>
              </a:rPr>
              <a:t>FORECAST EXPECTED BUDGET IMPACTS </a:t>
            </a:r>
          </a:p>
          <a:p>
            <a:pPr algn="ctr">
              <a:defRPr/>
            </a:pPr>
            <a:r>
              <a:rPr lang="en-US" sz="1000" i="1" kern="0">
                <a:solidFill>
                  <a:srgbClr val="F2EFEE"/>
                </a:solidFill>
                <a:latin typeface="Arial" panose="020B0604020202020204"/>
              </a:rPr>
              <a:t>years into the future</a:t>
            </a:r>
          </a:p>
        </p:txBody>
      </p:sp>
      <p:grpSp>
        <p:nvGrpSpPr>
          <p:cNvPr id="81" name="Group 80">
            <a:extLst>
              <a:ext uri="{FF2B5EF4-FFF2-40B4-BE49-F238E27FC236}">
                <a16:creationId xmlns:a16="http://schemas.microsoft.com/office/drawing/2014/main" id="{C38922B6-320E-A47D-69C4-650C9E101B9D}"/>
              </a:ext>
            </a:extLst>
          </p:cNvPr>
          <p:cNvGrpSpPr/>
          <p:nvPr/>
        </p:nvGrpSpPr>
        <p:grpSpPr>
          <a:xfrm>
            <a:off x="5328414" y="4904043"/>
            <a:ext cx="627257" cy="355180"/>
            <a:chOff x="5265298" y="4866749"/>
            <a:chExt cx="758981" cy="429768"/>
          </a:xfrm>
        </p:grpSpPr>
        <p:pic>
          <p:nvPicPr>
            <p:cNvPr id="76" name="Graphic 75" descr="Office worker female outline">
              <a:extLst>
                <a:ext uri="{FF2B5EF4-FFF2-40B4-BE49-F238E27FC236}">
                  <a16:creationId xmlns:a16="http://schemas.microsoft.com/office/drawing/2014/main" id="{FE26B3EA-7F3A-0789-FAFE-C5000B41041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594511" y="4866749"/>
              <a:ext cx="429768" cy="429768"/>
            </a:xfrm>
            <a:prstGeom prst="rect">
              <a:avLst/>
            </a:prstGeom>
          </p:spPr>
        </p:pic>
        <p:pic>
          <p:nvPicPr>
            <p:cNvPr id="78" name="Graphic 77" descr="Office worker male outline">
              <a:extLst>
                <a:ext uri="{FF2B5EF4-FFF2-40B4-BE49-F238E27FC236}">
                  <a16:creationId xmlns:a16="http://schemas.microsoft.com/office/drawing/2014/main" id="{558F0BE6-FB1A-A478-0612-3B72562BA99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265298" y="4866749"/>
              <a:ext cx="429768" cy="429768"/>
            </a:xfrm>
            <a:prstGeom prst="rect">
              <a:avLst/>
            </a:prstGeom>
          </p:spPr>
        </p:pic>
      </p:grpSp>
      <p:sp>
        <p:nvSpPr>
          <p:cNvPr id="83" name="Rounded Rectangle 82">
            <a:extLst>
              <a:ext uri="{FF2B5EF4-FFF2-40B4-BE49-F238E27FC236}">
                <a16:creationId xmlns:a16="http://schemas.microsoft.com/office/drawing/2014/main" id="{D7492A4F-5347-5F34-54E6-99D81F81BD97}"/>
              </a:ext>
            </a:extLst>
          </p:cNvPr>
          <p:cNvSpPr/>
          <p:nvPr/>
        </p:nvSpPr>
        <p:spPr>
          <a:xfrm>
            <a:off x="6207028" y="2673416"/>
            <a:ext cx="1737361" cy="1024473"/>
          </a:xfrm>
          <a:prstGeom prst="roundRect">
            <a:avLst>
              <a:gd name="adj" fmla="val 11496"/>
            </a:avLst>
          </a:prstGeom>
          <a:solidFill>
            <a:schemeClr val="tx1"/>
          </a:solidFill>
          <a:ln w="444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2EFEE"/>
                </a:solidFill>
                <a:effectLst/>
                <a:uLnTx/>
                <a:uFillTx/>
                <a:latin typeface="Arial" panose="020B0604020202020204"/>
                <a:ea typeface="+mn-ea"/>
                <a:cs typeface="+mn-cs"/>
              </a:rPr>
              <a:t>REDUCE DOWNTIME</a:t>
            </a:r>
          </a:p>
        </p:txBody>
      </p:sp>
      <p:sp>
        <p:nvSpPr>
          <p:cNvPr id="84" name="Rounded Rectangle 83">
            <a:extLst>
              <a:ext uri="{FF2B5EF4-FFF2-40B4-BE49-F238E27FC236}">
                <a16:creationId xmlns:a16="http://schemas.microsoft.com/office/drawing/2014/main" id="{96D67052-F857-6AB4-6695-477E8439E7EE}"/>
              </a:ext>
            </a:extLst>
          </p:cNvPr>
          <p:cNvSpPr/>
          <p:nvPr/>
        </p:nvSpPr>
        <p:spPr>
          <a:xfrm>
            <a:off x="7999196" y="2673416"/>
            <a:ext cx="1737361" cy="1024473"/>
          </a:xfrm>
          <a:prstGeom prst="roundRect">
            <a:avLst>
              <a:gd name="adj" fmla="val 11496"/>
            </a:avLst>
          </a:prstGeom>
          <a:solidFill>
            <a:schemeClr val="tx1"/>
          </a:solidFill>
          <a:ln w="444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2EFEE"/>
                </a:solidFill>
                <a:effectLst/>
                <a:uLnTx/>
                <a:uFillTx/>
                <a:latin typeface="Arial" panose="020B0604020202020204"/>
                <a:ea typeface="+mn-ea"/>
                <a:cs typeface="+mn-cs"/>
              </a:rPr>
              <a:t>INCREASE </a:t>
            </a:r>
            <a:br>
              <a:rPr kumimoji="0" lang="en-US" sz="1100" b="1" i="0" u="none" strike="noStrike" kern="0" cap="none" spc="0" normalizeH="0" baseline="0" noProof="0">
                <a:ln>
                  <a:noFill/>
                </a:ln>
                <a:solidFill>
                  <a:srgbClr val="F2EFEE"/>
                </a:solidFill>
                <a:effectLst/>
                <a:uLnTx/>
                <a:uFillTx/>
                <a:latin typeface="Arial" panose="020B0604020202020204"/>
                <a:ea typeface="+mn-ea"/>
                <a:cs typeface="+mn-cs"/>
              </a:rPr>
            </a:br>
            <a:r>
              <a:rPr kumimoji="0" lang="en-US" sz="1100" b="1" i="0" u="none" strike="noStrike" kern="0" cap="none" spc="0" normalizeH="0" baseline="0" noProof="0">
                <a:ln>
                  <a:noFill/>
                </a:ln>
                <a:solidFill>
                  <a:srgbClr val="F2EFEE"/>
                </a:solidFill>
                <a:effectLst/>
                <a:uLnTx/>
                <a:uFillTx/>
                <a:latin typeface="Arial" panose="020B0604020202020204"/>
                <a:ea typeface="+mn-ea"/>
                <a:cs typeface="+mn-cs"/>
              </a:rPr>
              <a:t>FLEET SUPPORT </a:t>
            </a:r>
            <a:br>
              <a:rPr kumimoji="0" lang="en-US" sz="1100" b="1" i="0" u="none" strike="noStrike" kern="0" cap="none" spc="0" normalizeH="0" baseline="0" noProof="0">
                <a:ln>
                  <a:noFill/>
                </a:ln>
                <a:solidFill>
                  <a:srgbClr val="F2EFEE"/>
                </a:solidFill>
                <a:effectLst/>
                <a:uLnTx/>
                <a:uFillTx/>
                <a:latin typeface="Arial" panose="020B0604020202020204"/>
                <a:ea typeface="+mn-ea"/>
                <a:cs typeface="+mn-cs"/>
              </a:rPr>
            </a:br>
            <a:r>
              <a:rPr lang="en-US" sz="1000" b="1" i="1" kern="0">
                <a:solidFill>
                  <a:srgbClr val="F2EFEE"/>
                </a:solidFill>
                <a:latin typeface="Arial" panose="020B0604020202020204"/>
              </a:rPr>
              <a:t>f</a:t>
            </a:r>
            <a:r>
              <a:rPr lang="en-US" sz="1000" i="1" kern="0">
                <a:solidFill>
                  <a:srgbClr val="F2EFEE"/>
                </a:solidFill>
                <a:latin typeface="Arial" panose="020B0604020202020204"/>
              </a:rPr>
              <a:t>or local team</a:t>
            </a:r>
          </a:p>
        </p:txBody>
      </p:sp>
      <p:sp>
        <p:nvSpPr>
          <p:cNvPr id="85" name="Rounded Rectangle 84">
            <a:extLst>
              <a:ext uri="{FF2B5EF4-FFF2-40B4-BE49-F238E27FC236}">
                <a16:creationId xmlns:a16="http://schemas.microsoft.com/office/drawing/2014/main" id="{6094B530-613A-CB6B-CAAC-8DB8B0113815}"/>
              </a:ext>
            </a:extLst>
          </p:cNvPr>
          <p:cNvSpPr/>
          <p:nvPr/>
        </p:nvSpPr>
        <p:spPr>
          <a:xfrm>
            <a:off x="9791363" y="2673416"/>
            <a:ext cx="1737361" cy="1024473"/>
          </a:xfrm>
          <a:prstGeom prst="roundRect">
            <a:avLst>
              <a:gd name="adj" fmla="val 11496"/>
            </a:avLst>
          </a:prstGeom>
          <a:solidFill>
            <a:schemeClr val="tx1"/>
          </a:solidFill>
          <a:ln w="444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2EFEE"/>
                </a:solidFill>
                <a:effectLst/>
                <a:uLnTx/>
                <a:uFillTx/>
                <a:latin typeface="Arial" panose="020B0604020202020204"/>
                <a:ea typeface="+mn-ea"/>
                <a:cs typeface="+mn-cs"/>
              </a:rPr>
              <a:t>VEHICLE INFORMATION</a:t>
            </a:r>
          </a:p>
          <a:p>
            <a:pPr algn="ctr">
              <a:defRPr/>
            </a:pPr>
            <a:r>
              <a:rPr lang="en-US" sz="1000" i="1" kern="0">
                <a:solidFill>
                  <a:srgbClr val="F2EFEE"/>
                </a:solidFill>
                <a:latin typeface="Arial" panose="020B0604020202020204"/>
              </a:rPr>
              <a:t>housed in EFM’s </a:t>
            </a:r>
            <a:br>
              <a:rPr lang="en-US" sz="1000" i="1" kern="0">
                <a:solidFill>
                  <a:srgbClr val="F2EFEE"/>
                </a:solidFill>
                <a:latin typeface="Arial" panose="020B0604020202020204"/>
              </a:rPr>
            </a:br>
            <a:r>
              <a:rPr lang="en-US" sz="1000" i="1" kern="0">
                <a:solidFill>
                  <a:srgbClr val="F2EFEE"/>
                </a:solidFill>
                <a:latin typeface="Arial" panose="020B0604020202020204"/>
              </a:rPr>
              <a:t>data warehouse</a:t>
            </a:r>
          </a:p>
        </p:txBody>
      </p:sp>
      <p:sp>
        <p:nvSpPr>
          <p:cNvPr id="86" name="Rounded Rectangle 85">
            <a:extLst>
              <a:ext uri="{FF2B5EF4-FFF2-40B4-BE49-F238E27FC236}">
                <a16:creationId xmlns:a16="http://schemas.microsoft.com/office/drawing/2014/main" id="{1282A8F7-4F59-02F3-FE4B-83D8918BB5EE}"/>
              </a:ext>
            </a:extLst>
          </p:cNvPr>
          <p:cNvSpPr/>
          <p:nvPr/>
        </p:nvSpPr>
        <p:spPr>
          <a:xfrm>
            <a:off x="6207028" y="4569397"/>
            <a:ext cx="1737361" cy="1024473"/>
          </a:xfrm>
          <a:prstGeom prst="roundRect">
            <a:avLst>
              <a:gd name="adj" fmla="val 11496"/>
            </a:avLst>
          </a:prstGeom>
          <a:solidFill>
            <a:schemeClr val="tx1"/>
          </a:solidFill>
          <a:ln w="444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2EFEE"/>
                </a:solidFill>
                <a:effectLst/>
                <a:uLnTx/>
                <a:uFillTx/>
                <a:latin typeface="Arial" panose="020B0604020202020204"/>
                <a:ea typeface="+mn-ea"/>
                <a:cs typeface="+mn-cs"/>
              </a:rPr>
              <a:t>PROVIDE EXPERT OVERSIGHT </a:t>
            </a:r>
          </a:p>
          <a:p>
            <a:pPr algn="ctr">
              <a:defRPr/>
            </a:pPr>
            <a:r>
              <a:rPr lang="en-US" sz="1000" i="1" kern="0">
                <a:solidFill>
                  <a:srgbClr val="F2EFEE"/>
                </a:solidFill>
                <a:latin typeface="Arial" panose="020B0604020202020204"/>
              </a:rPr>
              <a:t>and industry updates</a:t>
            </a:r>
          </a:p>
        </p:txBody>
      </p:sp>
      <p:sp>
        <p:nvSpPr>
          <p:cNvPr id="87" name="Rounded Rectangle 86">
            <a:extLst>
              <a:ext uri="{FF2B5EF4-FFF2-40B4-BE49-F238E27FC236}">
                <a16:creationId xmlns:a16="http://schemas.microsoft.com/office/drawing/2014/main" id="{CFA5F56F-23F3-3D36-2027-7D4D3FDC9DBE}"/>
              </a:ext>
            </a:extLst>
          </p:cNvPr>
          <p:cNvSpPr/>
          <p:nvPr/>
        </p:nvSpPr>
        <p:spPr>
          <a:xfrm>
            <a:off x="7999196" y="4569397"/>
            <a:ext cx="1737361" cy="1024473"/>
          </a:xfrm>
          <a:prstGeom prst="roundRect">
            <a:avLst>
              <a:gd name="adj" fmla="val 11496"/>
            </a:avLst>
          </a:prstGeom>
          <a:solidFill>
            <a:schemeClr val="tx1"/>
          </a:solidFill>
          <a:ln w="444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2EFEE"/>
                </a:solidFill>
                <a:effectLst/>
                <a:uLnTx/>
                <a:uFillTx/>
                <a:latin typeface="Arial" panose="020B0604020202020204"/>
                <a:ea typeface="+mn-ea"/>
                <a:cs typeface="+mn-cs"/>
              </a:rPr>
              <a:t>TOTAL COST </a:t>
            </a:r>
            <a:br>
              <a:rPr kumimoji="0" lang="en-US" sz="1100" b="1" i="0" u="none" strike="noStrike" kern="0" cap="none" spc="0" normalizeH="0" baseline="0" noProof="0">
                <a:ln>
                  <a:noFill/>
                </a:ln>
                <a:solidFill>
                  <a:srgbClr val="F2EFEE"/>
                </a:solidFill>
                <a:effectLst/>
                <a:uLnTx/>
                <a:uFillTx/>
                <a:latin typeface="Arial" panose="020B0604020202020204"/>
                <a:ea typeface="+mn-ea"/>
                <a:cs typeface="+mn-cs"/>
              </a:rPr>
            </a:br>
            <a:r>
              <a:rPr kumimoji="0" lang="en-US" sz="1100" b="1" i="0" u="none" strike="noStrike" kern="0" cap="none" spc="0" normalizeH="0" baseline="0" noProof="0">
                <a:ln>
                  <a:noFill/>
                </a:ln>
                <a:solidFill>
                  <a:srgbClr val="F2EFEE"/>
                </a:solidFill>
                <a:effectLst/>
                <a:uLnTx/>
                <a:uFillTx/>
                <a:latin typeface="Arial" panose="020B0604020202020204"/>
                <a:ea typeface="+mn-ea"/>
                <a:cs typeface="+mn-cs"/>
              </a:rPr>
              <a:t>OF OWNERSHIP ANALYSIS</a:t>
            </a:r>
          </a:p>
          <a:p>
            <a:pPr algn="ctr">
              <a:defRPr/>
            </a:pPr>
            <a:r>
              <a:rPr lang="en-US" sz="1000" i="1" kern="0">
                <a:solidFill>
                  <a:srgbClr val="F2EFEE"/>
                </a:solidFill>
                <a:latin typeface="Arial" panose="020B0604020202020204"/>
              </a:rPr>
              <a:t>to assist administrative team with decision making</a:t>
            </a:r>
          </a:p>
        </p:txBody>
      </p:sp>
      <p:sp>
        <p:nvSpPr>
          <p:cNvPr id="88" name="Rounded Rectangle 87">
            <a:extLst>
              <a:ext uri="{FF2B5EF4-FFF2-40B4-BE49-F238E27FC236}">
                <a16:creationId xmlns:a16="http://schemas.microsoft.com/office/drawing/2014/main" id="{34278048-B894-0AF3-1617-F95BD417F7DB}"/>
              </a:ext>
            </a:extLst>
          </p:cNvPr>
          <p:cNvSpPr/>
          <p:nvPr/>
        </p:nvSpPr>
        <p:spPr>
          <a:xfrm>
            <a:off x="9791363" y="4569397"/>
            <a:ext cx="1737361" cy="1024473"/>
          </a:xfrm>
          <a:prstGeom prst="roundRect">
            <a:avLst>
              <a:gd name="adj" fmla="val 11496"/>
            </a:avLst>
          </a:prstGeom>
          <a:solidFill>
            <a:schemeClr val="tx1"/>
          </a:solidFill>
          <a:ln w="444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2EFEE"/>
                </a:solidFill>
                <a:effectLst/>
                <a:uLnTx/>
                <a:uFillTx/>
                <a:latin typeface="Arial" panose="020B0604020202020204"/>
                <a:ea typeface="+mn-ea"/>
                <a:cs typeface="+mn-cs"/>
              </a:rPr>
              <a:t>WE COMPARE </a:t>
            </a:r>
            <a:br>
              <a:rPr kumimoji="0" lang="en-US" sz="1100" b="1" i="0" u="none" strike="noStrike" kern="0" cap="none" spc="0" normalizeH="0" baseline="0" noProof="0">
                <a:ln>
                  <a:noFill/>
                </a:ln>
                <a:solidFill>
                  <a:srgbClr val="F2EFEE"/>
                </a:solidFill>
                <a:effectLst/>
                <a:uLnTx/>
                <a:uFillTx/>
                <a:latin typeface="Arial" panose="020B0604020202020204"/>
                <a:ea typeface="+mn-ea"/>
                <a:cs typeface="+mn-cs"/>
              </a:rPr>
            </a:br>
            <a:r>
              <a:rPr kumimoji="0" lang="en-US" sz="1100" b="1" i="0" u="none" strike="noStrike" kern="0" cap="none" spc="0" normalizeH="0" baseline="0" noProof="0">
                <a:ln>
                  <a:noFill/>
                </a:ln>
                <a:solidFill>
                  <a:srgbClr val="F2EFEE"/>
                </a:solidFill>
                <a:effectLst/>
                <a:uLnTx/>
                <a:uFillTx/>
                <a:latin typeface="Arial" panose="020B0604020202020204"/>
                <a:ea typeface="+mn-ea"/>
                <a:cs typeface="+mn-cs"/>
              </a:rPr>
              <a:t>EACH VEHICLE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i="1" kern="0">
                <a:solidFill>
                  <a:srgbClr val="F2EFEE"/>
                </a:solidFill>
                <a:latin typeface="Arial" panose="020B0604020202020204"/>
              </a:rPr>
              <a:t>on a cost per mile basis</a:t>
            </a:r>
          </a:p>
        </p:txBody>
      </p:sp>
    </p:spTree>
    <p:extLst>
      <p:ext uri="{BB962C8B-B14F-4D97-AF65-F5344CB8AC3E}">
        <p14:creationId xmlns:p14="http://schemas.microsoft.com/office/powerpoint/2010/main" val="1364556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 Placeholder 31">
            <a:extLst>
              <a:ext uri="{FF2B5EF4-FFF2-40B4-BE49-F238E27FC236}">
                <a16:creationId xmlns:a16="http://schemas.microsoft.com/office/drawing/2014/main" id="{3E7CEA23-25A4-1CAF-9A52-DA6F74798B2E}"/>
              </a:ext>
            </a:extLst>
          </p:cNvPr>
          <p:cNvSpPr>
            <a:spLocks noGrp="1"/>
          </p:cNvSpPr>
          <p:nvPr>
            <p:ph type="body" sz="quarter" idx="11"/>
          </p:nvPr>
        </p:nvSpPr>
        <p:spPr/>
        <p:txBody>
          <a:bodyPr/>
          <a:lstStyle/>
          <a:p>
            <a:r>
              <a:rPr lang="en-US" dirty="0"/>
              <a:t>Schedule Fleet Consultation Meeting</a:t>
            </a:r>
          </a:p>
          <a:p>
            <a:endParaRPr lang="en-US" dirty="0"/>
          </a:p>
          <a:p>
            <a:r>
              <a:rPr lang="en-US" dirty="0"/>
              <a:t>Customized Proposal</a:t>
            </a:r>
          </a:p>
          <a:p>
            <a:endParaRPr lang="en-US" dirty="0"/>
          </a:p>
          <a:p>
            <a:r>
              <a:rPr lang="en-US" dirty="0"/>
              <a:t>Council and budget approval</a:t>
            </a:r>
          </a:p>
          <a:p>
            <a:endParaRPr lang="en-US" dirty="0"/>
          </a:p>
          <a:p>
            <a:r>
              <a:rPr lang="en-US" dirty="0"/>
              <a:t>Implement partnership</a:t>
            </a:r>
          </a:p>
        </p:txBody>
      </p:sp>
      <p:sp>
        <p:nvSpPr>
          <p:cNvPr id="31" name="Text Placeholder 30">
            <a:extLst>
              <a:ext uri="{FF2B5EF4-FFF2-40B4-BE49-F238E27FC236}">
                <a16:creationId xmlns:a16="http://schemas.microsoft.com/office/drawing/2014/main" id="{847279E7-B56D-0008-7A5F-F4CE259CF06E}"/>
              </a:ext>
            </a:extLst>
          </p:cNvPr>
          <p:cNvSpPr>
            <a:spLocks noGrp="1"/>
          </p:cNvSpPr>
          <p:nvPr>
            <p:ph type="body" sz="quarter" idx="10"/>
          </p:nvPr>
        </p:nvSpPr>
        <p:spPr>
          <a:xfrm>
            <a:off x="248444" y="3193590"/>
            <a:ext cx="3160713" cy="744537"/>
          </a:xfrm>
        </p:spPr>
        <p:txBody>
          <a:bodyPr/>
          <a:lstStyle/>
          <a:p>
            <a:r>
              <a:rPr lang="en-US"/>
              <a:t>Next </a:t>
            </a:r>
            <a:br>
              <a:rPr lang="en-US"/>
            </a:br>
            <a:r>
              <a:rPr lang="en-US"/>
              <a:t>Steps</a:t>
            </a:r>
          </a:p>
        </p:txBody>
      </p:sp>
      <p:grpSp>
        <p:nvGrpSpPr>
          <p:cNvPr id="33" name="Group 32">
            <a:extLst>
              <a:ext uri="{FF2B5EF4-FFF2-40B4-BE49-F238E27FC236}">
                <a16:creationId xmlns:a16="http://schemas.microsoft.com/office/drawing/2014/main" id="{C941F0C0-C05D-3CF5-1E9F-D8D1EE374290}"/>
              </a:ext>
            </a:extLst>
          </p:cNvPr>
          <p:cNvGrpSpPr/>
          <p:nvPr/>
        </p:nvGrpSpPr>
        <p:grpSpPr>
          <a:xfrm>
            <a:off x="4403615" y="2103910"/>
            <a:ext cx="6910380" cy="1481470"/>
            <a:chOff x="4702859" y="2113435"/>
            <a:chExt cx="6982636" cy="1481470"/>
          </a:xfrm>
        </p:grpSpPr>
        <p:cxnSp>
          <p:nvCxnSpPr>
            <p:cNvPr id="34" name="Straight Connector 33">
              <a:extLst>
                <a:ext uri="{FF2B5EF4-FFF2-40B4-BE49-F238E27FC236}">
                  <a16:creationId xmlns:a16="http://schemas.microsoft.com/office/drawing/2014/main" id="{236926CF-30E4-71DB-42C6-F9B9D029D1C4}"/>
                </a:ext>
              </a:extLst>
            </p:cNvPr>
            <p:cNvCxnSpPr>
              <a:cxnSpLocks/>
            </p:cNvCxnSpPr>
            <p:nvPr/>
          </p:nvCxnSpPr>
          <p:spPr>
            <a:xfrm>
              <a:off x="4702859" y="2113435"/>
              <a:ext cx="6982636" cy="0"/>
            </a:xfrm>
            <a:prstGeom prst="line">
              <a:avLst/>
            </a:prstGeom>
            <a:ln>
              <a:solidFill>
                <a:srgbClr val="3CB584"/>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F426284-6119-A75A-6D68-FE0D229072E7}"/>
                </a:ext>
              </a:extLst>
            </p:cNvPr>
            <p:cNvCxnSpPr>
              <a:cxnSpLocks/>
            </p:cNvCxnSpPr>
            <p:nvPr/>
          </p:nvCxnSpPr>
          <p:spPr>
            <a:xfrm>
              <a:off x="4702859" y="2854170"/>
              <a:ext cx="6982636" cy="0"/>
            </a:xfrm>
            <a:prstGeom prst="line">
              <a:avLst/>
            </a:prstGeom>
            <a:ln>
              <a:solidFill>
                <a:srgbClr val="3CB584"/>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350344F-EA5F-B94C-F20D-D8AC09A5FB90}"/>
                </a:ext>
              </a:extLst>
            </p:cNvPr>
            <p:cNvCxnSpPr>
              <a:cxnSpLocks/>
            </p:cNvCxnSpPr>
            <p:nvPr/>
          </p:nvCxnSpPr>
          <p:spPr>
            <a:xfrm>
              <a:off x="4702859" y="3594905"/>
              <a:ext cx="6982636" cy="0"/>
            </a:xfrm>
            <a:prstGeom prst="line">
              <a:avLst/>
            </a:prstGeom>
            <a:ln>
              <a:solidFill>
                <a:srgbClr val="3CB584"/>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26243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FBA1E9A-1BE5-94F0-DC31-615225AE61EB}"/>
              </a:ext>
            </a:extLst>
          </p:cNvPr>
          <p:cNvPicPr>
            <a:picLocks noChangeAspect="1"/>
          </p:cNvPicPr>
          <p:nvPr/>
        </p:nvPicPr>
        <p:blipFill>
          <a:blip r:embed="rId2"/>
          <a:stretch>
            <a:fillRect/>
          </a:stretch>
        </p:blipFill>
        <p:spPr>
          <a:xfrm>
            <a:off x="0" y="1084006"/>
            <a:ext cx="12192000" cy="4689988"/>
          </a:xfrm>
          <a:prstGeom prst="rect">
            <a:avLst/>
          </a:prstGeom>
        </p:spPr>
      </p:pic>
    </p:spTree>
    <p:extLst>
      <p:ext uri="{BB962C8B-B14F-4D97-AF65-F5344CB8AC3E}">
        <p14:creationId xmlns:p14="http://schemas.microsoft.com/office/powerpoint/2010/main" val="22300008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0"/>
          <p:cNvSpPr/>
          <p:nvPr/>
        </p:nvSpPr>
        <p:spPr>
          <a:xfrm>
            <a:off x="932688" y="2386584"/>
            <a:ext cx="3657600" cy="576072"/>
          </a:xfrm>
          <a:prstGeom prst="rect">
            <a:avLst/>
          </a:prstGeom>
          <a:noFill/>
          <a:ln/>
        </p:spPr>
        <p:txBody>
          <a:bodyPr wrap="square" rtlCol="0" anchor="ctr"/>
          <a:lstStyle/>
          <a:p>
            <a:pPr algn="l"/>
            <a:endParaRPr lang="en-US" sz="1800" dirty="0"/>
          </a:p>
        </p:txBody>
      </p:sp>
      <p:sp>
        <p:nvSpPr>
          <p:cNvPr id="3" name="Text 1"/>
          <p:cNvSpPr/>
          <p:nvPr/>
        </p:nvSpPr>
        <p:spPr>
          <a:xfrm>
            <a:off x="932688" y="2542032"/>
            <a:ext cx="10488168" cy="1645920"/>
          </a:xfrm>
          <a:prstGeom prst="rect">
            <a:avLst/>
          </a:prstGeom>
          <a:noFill/>
          <a:ln/>
        </p:spPr>
        <p:txBody>
          <a:bodyPr wrap="square" rtlCol="0" anchor="ctr"/>
          <a:lstStyle/>
          <a:p>
            <a:pPr algn="l"/>
            <a:r>
              <a:rPr lang="en-US" sz="4800" b="1" dirty="0">
                <a:solidFill>
                  <a:srgbClr val="FFFFFF"/>
                </a:solidFill>
                <a:latin typeface="Arial Black" pitchFamily="34" charset="0"/>
                <a:ea typeface="Arial Black" pitchFamily="34" charset="-122"/>
                <a:cs typeface="Arial Black" pitchFamily="34" charset="-120"/>
              </a:rPr>
              <a:t>Fleet Profile</a:t>
            </a:r>
            <a:endParaRPr lang="en-US" sz="4800" dirty="0"/>
          </a:p>
        </p:txBody>
      </p:sp>
      <p:sp>
        <p:nvSpPr>
          <p:cNvPr id="4" name="Shape 2"/>
          <p:cNvSpPr/>
          <p:nvPr/>
        </p:nvSpPr>
        <p:spPr>
          <a:xfrm>
            <a:off x="932688" y="4343400"/>
            <a:ext cx="8293608" cy="0"/>
          </a:xfrm>
          <a:prstGeom prst="line">
            <a:avLst/>
          </a:prstGeom>
          <a:noFill/>
          <a:ln w="25400">
            <a:solidFill>
              <a:srgbClr val="FFFFFF"/>
            </a:solidFill>
            <a:prstDash val="solid"/>
          </a:ln>
        </p:spPr>
        <p:txBody>
          <a:bodyPr/>
          <a:lstStyle/>
          <a:p>
            <a:endParaRPr lang="en-US"/>
          </a:p>
        </p:txBody>
      </p:sp>
      <p:sp>
        <p:nvSpPr>
          <p:cNvPr id="5" name="Text 3"/>
          <p:cNvSpPr/>
          <p:nvPr/>
        </p:nvSpPr>
        <p:spPr>
          <a:xfrm>
            <a:off x="932688" y="4032504"/>
            <a:ext cx="10488168" cy="1645920"/>
          </a:xfrm>
          <a:prstGeom prst="rect">
            <a:avLst/>
          </a:prstGeom>
          <a:noFill/>
          <a:ln/>
        </p:spPr>
        <p:txBody>
          <a:bodyPr wrap="square" rtlCol="0" anchor="ctr"/>
          <a:lstStyle/>
          <a:p>
            <a:pPr algn="l"/>
            <a:endParaRPr lang="en-US" sz="3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0"/>
          <p:cNvSpPr/>
          <p:nvPr/>
        </p:nvSpPr>
        <p:spPr>
          <a:xfrm>
            <a:off x="950976" y="265176"/>
            <a:ext cx="3026664" cy="402336"/>
          </a:xfrm>
          <a:prstGeom prst="rect">
            <a:avLst/>
          </a:prstGeom>
          <a:noFill/>
          <a:ln/>
        </p:spPr>
        <p:txBody>
          <a:bodyPr wrap="square" rtlCol="0" anchor="ctr">
            <a:normAutofit/>
          </a:bodyPr>
          <a:lstStyle/>
          <a:p>
            <a:pPr algn="l"/>
            <a:endParaRPr lang="en-US" sz="1700" dirty="0"/>
          </a:p>
        </p:txBody>
      </p:sp>
      <p:sp>
        <p:nvSpPr>
          <p:cNvPr id="4" name="Text 1"/>
          <p:cNvSpPr/>
          <p:nvPr/>
        </p:nvSpPr>
        <p:spPr>
          <a:xfrm>
            <a:off x="932688" y="649224"/>
            <a:ext cx="3657600" cy="576072"/>
          </a:xfrm>
          <a:prstGeom prst="rect">
            <a:avLst/>
          </a:prstGeom>
          <a:noFill/>
          <a:ln/>
        </p:spPr>
        <p:txBody>
          <a:bodyPr wrap="square" rtlCol="0" anchor="ctr"/>
          <a:lstStyle/>
          <a:p>
            <a:pPr algn="l"/>
            <a:r>
              <a:rPr lang="en-US" sz="3000" b="1" dirty="0">
                <a:solidFill>
                  <a:srgbClr val="000000"/>
                </a:solidFill>
                <a:latin typeface="Arial Black" pitchFamily="34" charset="0"/>
                <a:ea typeface="Arial Black" pitchFamily="34" charset="-122"/>
                <a:cs typeface="Arial Black" pitchFamily="34" charset="-120"/>
              </a:rPr>
              <a:t>Fleet Profile</a:t>
            </a:r>
            <a:endParaRPr lang="en-US" sz="3000" dirty="0"/>
          </a:p>
        </p:txBody>
      </p:sp>
      <p:pic>
        <p:nvPicPr>
          <p:cNvPr id="5" name="Image 0" descr="/tco-web/data-viz-vue/img/fleet_profile_one_box.png"/>
          <p:cNvPicPr>
            <a:picLocks noChangeAspect="1"/>
          </p:cNvPicPr>
          <p:nvPr/>
        </p:nvPicPr>
        <p:blipFill>
          <a:blip r:embed="rId3"/>
          <a:stretch>
            <a:fillRect/>
          </a:stretch>
        </p:blipFill>
        <p:spPr>
          <a:xfrm>
            <a:off x="4142232" y="1197864"/>
            <a:ext cx="7616952" cy="3749040"/>
          </a:xfrm>
          <a:prstGeom prst="rect">
            <a:avLst/>
          </a:prstGeom>
        </p:spPr>
      </p:pic>
      <p:pic>
        <p:nvPicPr>
          <p:cNvPr id="6" name="Image 1" descr="/tco-web/data-viz-vue/img/fleet_profile_one_donut_circle.png"/>
          <p:cNvPicPr>
            <a:picLocks noChangeAspect="1"/>
          </p:cNvPicPr>
          <p:nvPr/>
        </p:nvPicPr>
        <p:blipFill>
          <a:blip r:embed="rId4"/>
          <a:stretch>
            <a:fillRect/>
          </a:stretch>
        </p:blipFill>
        <p:spPr>
          <a:xfrm>
            <a:off x="1545336" y="3026664"/>
            <a:ext cx="1700784" cy="1709928"/>
          </a:xfrm>
          <a:prstGeom prst="rect">
            <a:avLst/>
          </a:prstGeom>
        </p:spPr>
      </p:pic>
      <p:sp>
        <p:nvSpPr>
          <p:cNvPr id="7" name="Text 2"/>
          <p:cNvSpPr/>
          <p:nvPr/>
        </p:nvSpPr>
        <p:spPr>
          <a:xfrm>
            <a:off x="1847088" y="3438144"/>
            <a:ext cx="1161288" cy="457200"/>
          </a:xfrm>
          <a:prstGeom prst="rect">
            <a:avLst/>
          </a:prstGeom>
          <a:noFill/>
          <a:ln/>
        </p:spPr>
        <p:txBody>
          <a:bodyPr wrap="square" rtlCol="0" anchor="ctr"/>
          <a:lstStyle/>
          <a:p>
            <a:pPr algn="ctr"/>
            <a:r>
              <a:rPr lang="en-US" sz="1200" dirty="0">
                <a:solidFill>
                  <a:srgbClr val="000000"/>
                </a:solidFill>
                <a:latin typeface="Arial" pitchFamily="34" charset="0"/>
                <a:ea typeface="Arial" pitchFamily="34" charset="-122"/>
                <a:cs typeface="Arial" pitchFamily="34" charset="-120"/>
              </a:rPr>
              <a:t>Manufacturers</a:t>
            </a:r>
            <a:endParaRPr lang="en-US" sz="1200" dirty="0"/>
          </a:p>
          <a:p>
            <a:pPr algn="ctr"/>
            <a:r>
              <a:rPr lang="en-US" sz="1200" dirty="0">
                <a:solidFill>
                  <a:srgbClr val="000000"/>
                </a:solidFill>
                <a:latin typeface="Arial" pitchFamily="34" charset="0"/>
                <a:ea typeface="Arial" pitchFamily="34" charset="-122"/>
                <a:cs typeface="Arial" pitchFamily="34" charset="-120"/>
              </a:rPr>
              <a:t>in fleet:</a:t>
            </a:r>
            <a:endParaRPr lang="en-US" sz="1200" dirty="0"/>
          </a:p>
        </p:txBody>
      </p:sp>
      <p:sp>
        <p:nvSpPr>
          <p:cNvPr id="8" name="Shape 3"/>
          <p:cNvSpPr/>
          <p:nvPr/>
        </p:nvSpPr>
        <p:spPr>
          <a:xfrm>
            <a:off x="3977640" y="393192"/>
            <a:ext cx="0" cy="804672"/>
          </a:xfrm>
          <a:prstGeom prst="line">
            <a:avLst/>
          </a:prstGeom>
          <a:noFill/>
          <a:ln w="25400">
            <a:solidFill>
              <a:srgbClr val="E7E6E6"/>
            </a:solidFill>
            <a:prstDash val="solid"/>
          </a:ln>
        </p:spPr>
        <p:txBody>
          <a:bodyPr/>
          <a:lstStyle/>
          <a:p>
            <a:endParaRPr lang="en-US"/>
          </a:p>
        </p:txBody>
      </p:sp>
      <p:sp>
        <p:nvSpPr>
          <p:cNvPr id="9" name="Text 4"/>
          <p:cNvSpPr/>
          <p:nvPr/>
        </p:nvSpPr>
        <p:spPr>
          <a:xfrm>
            <a:off x="4306824" y="393192"/>
            <a:ext cx="3200400" cy="384048"/>
          </a:xfrm>
          <a:prstGeom prst="rect">
            <a:avLst/>
          </a:prstGeom>
          <a:noFill/>
          <a:ln/>
        </p:spPr>
        <p:txBody>
          <a:bodyPr wrap="square" rtlCol="0" anchor="ctr"/>
          <a:lstStyle/>
          <a:p>
            <a:pPr algn="l"/>
            <a:r>
              <a:rPr lang="en-US" sz="1400" dirty="0">
                <a:solidFill>
                  <a:srgbClr val="000000"/>
                </a:solidFill>
                <a:latin typeface="Arial" pitchFamily="34" charset="0"/>
                <a:ea typeface="Arial" pitchFamily="34" charset="-122"/>
                <a:cs typeface="Arial" pitchFamily="34" charset="-120"/>
              </a:rPr>
              <a:t>Total fleet size:   Total fleet value:</a:t>
            </a:r>
            <a:endParaRPr lang="en-US" sz="1400" dirty="0"/>
          </a:p>
        </p:txBody>
      </p:sp>
      <p:sp>
        <p:nvSpPr>
          <p:cNvPr id="10" name="Text 5"/>
          <p:cNvSpPr/>
          <p:nvPr/>
        </p:nvSpPr>
        <p:spPr>
          <a:xfrm>
            <a:off x="4306824" y="649224"/>
            <a:ext cx="1371600" cy="640080"/>
          </a:xfrm>
          <a:prstGeom prst="rect">
            <a:avLst/>
          </a:prstGeom>
          <a:noFill/>
          <a:ln/>
        </p:spPr>
        <p:txBody>
          <a:bodyPr wrap="square" rtlCol="0" anchor="ctr"/>
          <a:lstStyle/>
          <a:p>
            <a:pPr algn="l"/>
            <a:r>
              <a:rPr lang="en-US" sz="3000" dirty="0">
                <a:solidFill>
                  <a:srgbClr val="008950"/>
                </a:solidFill>
                <a:latin typeface="Arial Black" pitchFamily="34" charset="0"/>
                <a:ea typeface="Arial Black" pitchFamily="34" charset="-122"/>
                <a:cs typeface="Arial Black" pitchFamily="34" charset="-120"/>
              </a:rPr>
              <a:t>102</a:t>
            </a:r>
            <a:endParaRPr lang="en-US" sz="3000" dirty="0"/>
          </a:p>
        </p:txBody>
      </p:sp>
      <p:sp>
        <p:nvSpPr>
          <p:cNvPr id="11" name="Text 6"/>
          <p:cNvSpPr/>
          <p:nvPr/>
        </p:nvSpPr>
        <p:spPr>
          <a:xfrm>
            <a:off x="5623560" y="649224"/>
            <a:ext cx="4425696" cy="640080"/>
          </a:xfrm>
          <a:prstGeom prst="rect">
            <a:avLst/>
          </a:prstGeom>
          <a:noFill/>
          <a:ln/>
        </p:spPr>
        <p:txBody>
          <a:bodyPr wrap="square" rtlCol="0" anchor="ctr"/>
          <a:lstStyle/>
          <a:p>
            <a:pPr algn="l"/>
            <a:r>
              <a:rPr lang="en-US" sz="3000" dirty="0">
                <a:solidFill>
                  <a:srgbClr val="008950"/>
                </a:solidFill>
                <a:latin typeface="Arial Black" pitchFamily="34" charset="0"/>
                <a:ea typeface="Arial Black" pitchFamily="34" charset="-122"/>
                <a:cs typeface="Arial Black" pitchFamily="34" charset="-120"/>
              </a:rPr>
              <a:t>$1,393,975</a:t>
            </a:r>
            <a:endParaRPr lang="en-US" sz="3000" dirty="0"/>
          </a:p>
        </p:txBody>
      </p:sp>
      <p:sp>
        <p:nvSpPr>
          <p:cNvPr id="12" name="Shape 7"/>
          <p:cNvSpPr/>
          <p:nvPr/>
        </p:nvSpPr>
        <p:spPr>
          <a:xfrm>
            <a:off x="10241280" y="3108960"/>
            <a:ext cx="1179576" cy="0"/>
          </a:xfrm>
          <a:prstGeom prst="line">
            <a:avLst/>
          </a:prstGeom>
          <a:noFill/>
          <a:ln w="12700">
            <a:solidFill>
              <a:srgbClr val="E7E6E6"/>
            </a:solidFill>
            <a:prstDash val="solid"/>
          </a:ln>
        </p:spPr>
        <p:txBody>
          <a:bodyPr/>
          <a:lstStyle/>
          <a:p>
            <a:endParaRPr lang="en-US"/>
          </a:p>
        </p:txBody>
      </p:sp>
      <p:sp>
        <p:nvSpPr>
          <p:cNvPr id="13" name="Text 8"/>
          <p:cNvSpPr/>
          <p:nvPr/>
        </p:nvSpPr>
        <p:spPr>
          <a:xfrm>
            <a:off x="10158984" y="2084832"/>
            <a:ext cx="1490472" cy="521208"/>
          </a:xfrm>
          <a:prstGeom prst="rect">
            <a:avLst/>
          </a:prstGeom>
          <a:noFill/>
          <a:ln/>
        </p:spPr>
        <p:txBody>
          <a:bodyPr wrap="square" rtlCol="0" anchor="ctr"/>
          <a:lstStyle/>
          <a:p>
            <a:pPr algn="l"/>
            <a:r>
              <a:rPr lang="en-US" sz="1400" dirty="0">
                <a:solidFill>
                  <a:srgbClr val="000000"/>
                </a:solidFill>
                <a:latin typeface="Arial" pitchFamily="34" charset="0"/>
                <a:ea typeface="Arial" pitchFamily="34" charset="-122"/>
                <a:cs typeface="Arial" pitchFamily="34" charset="-120"/>
              </a:rPr>
              <a:t>Avg holding</a:t>
            </a:r>
            <a:endParaRPr lang="en-US" sz="1400" dirty="0"/>
          </a:p>
          <a:p>
            <a:pPr algn="l"/>
            <a:r>
              <a:rPr lang="en-US" sz="1400" dirty="0">
                <a:solidFill>
                  <a:srgbClr val="000000"/>
                </a:solidFill>
                <a:latin typeface="Arial" pitchFamily="34" charset="0"/>
                <a:ea typeface="Arial" pitchFamily="34" charset="-122"/>
                <a:cs typeface="Arial" pitchFamily="34" charset="-120"/>
              </a:rPr>
              <a:t>Period (in years)</a:t>
            </a:r>
            <a:endParaRPr lang="en-US" sz="1400" dirty="0"/>
          </a:p>
        </p:txBody>
      </p:sp>
      <p:sp>
        <p:nvSpPr>
          <p:cNvPr id="14" name="Text 9"/>
          <p:cNvSpPr/>
          <p:nvPr/>
        </p:nvSpPr>
        <p:spPr>
          <a:xfrm>
            <a:off x="10158984" y="2596896"/>
            <a:ext cx="1490472" cy="365760"/>
          </a:xfrm>
          <a:prstGeom prst="rect">
            <a:avLst/>
          </a:prstGeom>
          <a:noFill/>
          <a:ln/>
        </p:spPr>
        <p:txBody>
          <a:bodyPr wrap="square" rtlCol="0" anchor="ctr"/>
          <a:lstStyle/>
          <a:p>
            <a:pPr algn="l"/>
            <a:r>
              <a:rPr lang="en-US" sz="1800" dirty="0">
                <a:solidFill>
                  <a:srgbClr val="000000"/>
                </a:solidFill>
                <a:latin typeface="Arial Black" pitchFamily="34" charset="0"/>
                <a:ea typeface="Arial Black" pitchFamily="34" charset="-122"/>
                <a:cs typeface="Arial Black" pitchFamily="34" charset="-120"/>
              </a:rPr>
              <a:t>42.5</a:t>
            </a:r>
            <a:endParaRPr lang="en-US" sz="1800" dirty="0"/>
          </a:p>
        </p:txBody>
      </p:sp>
      <p:sp>
        <p:nvSpPr>
          <p:cNvPr id="15" name="Text 10"/>
          <p:cNvSpPr/>
          <p:nvPr/>
        </p:nvSpPr>
        <p:spPr>
          <a:xfrm>
            <a:off x="10158984" y="3209544"/>
            <a:ext cx="1490472" cy="521208"/>
          </a:xfrm>
          <a:prstGeom prst="rect">
            <a:avLst/>
          </a:prstGeom>
          <a:noFill/>
          <a:ln/>
        </p:spPr>
        <p:txBody>
          <a:bodyPr wrap="square" rtlCol="0" anchor="ctr"/>
          <a:lstStyle/>
          <a:p>
            <a:pPr algn="l"/>
            <a:r>
              <a:rPr lang="en-US" sz="1400" dirty="0">
                <a:solidFill>
                  <a:srgbClr val="000000"/>
                </a:solidFill>
                <a:latin typeface="Arial" pitchFamily="34" charset="0"/>
                <a:ea typeface="Arial" pitchFamily="34" charset="-122"/>
                <a:cs typeface="Arial" pitchFamily="34" charset="-120"/>
              </a:rPr>
              <a:t>Avg annual</a:t>
            </a:r>
            <a:endParaRPr lang="en-US" sz="1400" dirty="0"/>
          </a:p>
          <a:p>
            <a:pPr algn="l"/>
            <a:r>
              <a:rPr lang="en-US" sz="1400" dirty="0">
                <a:solidFill>
                  <a:srgbClr val="000000"/>
                </a:solidFill>
                <a:latin typeface="Arial" pitchFamily="34" charset="0"/>
                <a:ea typeface="Arial" pitchFamily="34" charset="-122"/>
                <a:cs typeface="Arial" pitchFamily="34" charset="-120"/>
              </a:rPr>
              <a:t>acquisitions</a:t>
            </a:r>
            <a:endParaRPr lang="en-US" sz="1400" dirty="0"/>
          </a:p>
        </p:txBody>
      </p:sp>
      <p:sp>
        <p:nvSpPr>
          <p:cNvPr id="16" name="Text 11"/>
          <p:cNvSpPr/>
          <p:nvPr/>
        </p:nvSpPr>
        <p:spPr>
          <a:xfrm>
            <a:off x="10158984" y="3712464"/>
            <a:ext cx="1490472" cy="365760"/>
          </a:xfrm>
          <a:prstGeom prst="rect">
            <a:avLst/>
          </a:prstGeom>
          <a:noFill/>
          <a:ln/>
        </p:spPr>
        <p:txBody>
          <a:bodyPr wrap="square" rtlCol="0" anchor="ctr"/>
          <a:lstStyle/>
          <a:p>
            <a:pPr algn="l"/>
            <a:r>
              <a:rPr lang="en-US" sz="1800" dirty="0">
                <a:solidFill>
                  <a:srgbClr val="000000"/>
                </a:solidFill>
                <a:latin typeface="Arial Black" pitchFamily="34" charset="0"/>
                <a:ea typeface="Arial Black" pitchFamily="34" charset="-122"/>
                <a:cs typeface="Arial Black" pitchFamily="34" charset="-120"/>
              </a:rPr>
              <a:t>2.4</a:t>
            </a:r>
            <a:endParaRPr lang="en-US" sz="1800" dirty="0"/>
          </a:p>
        </p:txBody>
      </p:sp>
      <p:sp>
        <p:nvSpPr>
          <p:cNvPr id="17" name="Text 12"/>
          <p:cNvSpPr/>
          <p:nvPr/>
        </p:nvSpPr>
        <p:spPr>
          <a:xfrm>
            <a:off x="4690872" y="4764024"/>
            <a:ext cx="2286000" cy="365760"/>
          </a:xfrm>
          <a:prstGeom prst="rect">
            <a:avLst/>
          </a:prstGeom>
          <a:noFill/>
          <a:ln/>
        </p:spPr>
        <p:txBody>
          <a:bodyPr wrap="square" rtlCol="0" anchor="ctr"/>
          <a:lstStyle/>
          <a:p>
            <a:pPr algn="l"/>
            <a:r>
              <a:rPr lang="en-US" sz="1300" b="1" dirty="0">
                <a:solidFill>
                  <a:srgbClr val="000000"/>
                </a:solidFill>
                <a:latin typeface="Arial" pitchFamily="34" charset="0"/>
                <a:ea typeface="Arial" pitchFamily="34" charset="-122"/>
                <a:cs typeface="Arial" pitchFamily="34" charset="-120"/>
              </a:rPr>
              <a:t>Odometer distribution</a:t>
            </a:r>
            <a:endParaRPr lang="en-US" sz="1300" dirty="0"/>
          </a:p>
        </p:txBody>
      </p:sp>
      <p:sp>
        <p:nvSpPr>
          <p:cNvPr id="18" name="Text 13"/>
          <p:cNvSpPr/>
          <p:nvPr/>
        </p:nvSpPr>
        <p:spPr>
          <a:xfrm>
            <a:off x="4690872" y="4946904"/>
            <a:ext cx="3337560" cy="365760"/>
          </a:xfrm>
          <a:prstGeom prst="rect">
            <a:avLst/>
          </a:prstGeom>
          <a:noFill/>
          <a:ln/>
        </p:spPr>
        <p:txBody>
          <a:bodyPr wrap="square" rtlCol="0" anchor="ctr"/>
          <a:lstStyle/>
          <a:p>
            <a:pPr algn="l"/>
            <a:r>
              <a:rPr lang="en-US" sz="1000" dirty="0">
                <a:solidFill>
                  <a:srgbClr val="888888"/>
                </a:solidFill>
                <a:latin typeface="Arial" pitchFamily="34" charset="0"/>
                <a:ea typeface="Arial" pitchFamily="34" charset="-122"/>
                <a:cs typeface="Arial" pitchFamily="34" charset="-120"/>
              </a:rPr>
              <a:t>Average Odometer: 53,662</a:t>
            </a:r>
            <a:endParaRPr lang="en-US" sz="1000" dirty="0"/>
          </a:p>
        </p:txBody>
      </p:sp>
      <p:pic>
        <p:nvPicPr>
          <p:cNvPr id="19" name="Image 2" descr="data:image/png;base64,iVBORw0KGgoAAAANSUhEUgAAAJ4AAAAzCAMAAABR2UF5AAAApVBMVEVMaXGyrKutpqSnoJ6zraynoJ6xqqmup6a3sa+wqqiqo6GrpKKwqqinoJ6xq6mup6WyrKqspqStp6WnoJ6vqae1r62tpqSxqqmnoJ6yrKqnoJ7////p5+c9NjN+eXfy8vH5+fmnoJ7Y19akoaCLhoXl5ORxbGlkXlyYlJJKQ0FXUU7Lycn08/Oxr63Iw8Le29rTz87u7e3Nyci3srC+vLvCvbzY1dRg6MbxAAAAG3RSTlMAuN8Q4CCQ0Pyy+fvEUP15pYisQNSY8Nhg3DBCVk7DAAAACXBIWXMAAAsSAAALEgHS3X78AAACNklEQVRYheXY25KiMBAG4OiuDsxhz+emQUhIAog6s7P7/o+2lQ7gCW/Uil21/4WV1FjyTdIJEPFfJY45/7dxFDH2xdFiwdcXRwsAtj7SsfV1Oqa+QcfSt6Nj6NvTsfMd6Jj5jnSsfCO6q/vePH19vDsr0zGd803P+73H+dMhbjbJo806OS+jOoDFmT+3fonuP812dfN8tRy/xm2yXN2/387rXfTMCeeSvBtKd/r7xPTcMsPS+jBe2rf3fXS6zw+sym6b59ytj+8bLp7DvEyEmD2wnFqXZT4T8xUDyIn8+SG+rFnKKH8n4lvCwHEiyU+Rs4T5JG8v4bVIyQDKFBFtBpC63pAUsfTtGlPXLULy5MAz1NAjPEmNBgPzZAqg667ToC6hqLE84tWaGjbs6NkKDUB3bTeMDX22nqdQ9TzlZ7dW4XiZRaxtBiUqjaiGiivQUsuihZ7X0Ow22ITilQrR0mUaX3oGwFT0F1SOJwed69EIK5OF4hl3IYqklkXZ8RwhRdnPrOdJN7uVDMbbjp5Phnpv9Gg4t7wCJbRYBuNta69LZfZqT6tuM/E8MBpSDQF5/crVtCrdmPmV2/qVm9VVT3c8WRVVG5hH+56vPYWv3b5nun2vHarP9UrUVRac5+LvFSnds3bvGqZnUE+7b9yClynEigqt0LizAxb96qCexNcLeMwfqJg/jjJ/mP/F+1WI8YvkZsL/NZz5IQb3IyDuB2jMjx8vPby9co4Pby86+r52hqNvIcQ/T6lvPR8UtlwAAAAASUVORK5CYII="/>
          <p:cNvPicPr>
            <a:picLocks noChangeAspect="1"/>
          </p:cNvPicPr>
          <p:nvPr/>
        </p:nvPicPr>
        <p:blipFill>
          <a:blip r:embed="rId5"/>
          <a:stretch>
            <a:fillRect/>
          </a:stretch>
        </p:blipFill>
        <p:spPr>
          <a:xfrm>
            <a:off x="4617720" y="6245352"/>
            <a:ext cx="1033272" cy="329184"/>
          </a:xfrm>
          <a:prstGeom prst="rect">
            <a:avLst/>
          </a:prstGeom>
        </p:spPr>
      </p:pic>
      <p:pic>
        <p:nvPicPr>
          <p:cNvPr id="20" name="Image 3" descr="data:image/png;base64,iVBORw0KGgoAAAANSUhEUgAAAJ8AAAAzCAMAAAC+GypHAAAAqFBMVEVMaXGup6a4s7GtpqSnoJ6vqae5s7Gup6arpKOnoJ68trWspqSnoJ6tpqSspqSup6a3sa+vqaeyrKunoJ6noJ6wqqiqo6Gup6WnoJ6yrKqpo6GpoqCxqqn////p5+c9NjOkoaBKQ0FkXlzy8vG+vLt+eXdXUU6LhoVxbGnY19aYlJLTz87Iw8Lu7e2xr63l5OTLycnCvbynoJ75+fnY1dTj4eHe29r08/Pgw6HHAAAAHXRSTlMA4u/wQGqg0PwQ+4gw3+6//NS4YCD7+Hlwyff2kM/qRKcAAAAJcEhZcwAACxIAAAsSAdLdfvwAAAKuSURBVFiF5dh7c+IgEABwemrPqG3v/cYFkgCJXqL29f2/2Q2QpCTB3owy497c/tFZOgz5CQsayP8Vs5sE8+edzfdXiIGz+W+6xQs0PIoX6HhogS0PKfCFhxLo8xAC+zx0wCEPGXDMQwUM8eIDV8sPb0+LII/S7e2J411//DTEJcvJ5+3D+rR4DvIoPXG4x83+8H7a400ni/WRh1wk7jfzO686ZvMnTDoT9/ur1ev1fenY/mxmcIqSR+n2xvkmDwgwoXi3NLyvC3wyF+svZoVvHzFYgrGYEbKaI4Q18fSdkG97FJRgPB8Iud4ghLVxSHD73kz/4qvARkppnQNAmVKam9Y4cmH/VQJAXvgZg8zrzAAqlyngpsnO8rHOJ2yij/lKEO6hJrifjXy5y3gMn5ZNsgNd00JCHfSlGpyPy8w0Ki8b+iS3SWaTc31Sd+Pu7N/K+RQonwdQcWE/hXlcAcrLrK8CnTbjKLfAuRDn+2pQGkB1VVdAabMSyl6/MqXW18wVF4Msg5fPmUm7wJxF8O1c+QlKBW+8xscGvEZiqtBuDSm9jEFW8JZnWsoMVfE0go/ZYi6BNb4UcpoD6y1uwCe4lzFgXHgjZjuzwFrTCD4XKeje/Lm94Da0iXYlj80fAK89H5U5raGK5zPP9utPKzNqyBeuP1m2Z4rrUXLKOI3h01A3s+b2b+X2byr56Izx9m/d7d+62b+6O2NMaweZUFF8rv6UHdOcf6I5/6pxBfLXzr+6q0A7r9J6Y6yvW0SDlL3vD+HKa+TLbS+ZepkVla3DthhIGseXKgBuhyg0eCdhAWLQ0/lMf9CFn7lKbCvCtgp7PsXbHxeLQ4L+9yn23/fY34/Qv19ifz9Hf7+B9X7oR/KP3K+hv58kJPl1xv1u5Ajc79o5PPl+PHZ09+OEkD+nbKHoccj2ywAAAABJRU5ErkJggg=="/>
          <p:cNvPicPr>
            <a:picLocks noChangeAspect="1"/>
          </p:cNvPicPr>
          <p:nvPr/>
        </p:nvPicPr>
        <p:blipFill>
          <a:blip r:embed="rId6"/>
          <a:stretch>
            <a:fillRect/>
          </a:stretch>
        </p:blipFill>
        <p:spPr>
          <a:xfrm>
            <a:off x="6309360" y="6245352"/>
            <a:ext cx="1033272" cy="329184"/>
          </a:xfrm>
          <a:prstGeom prst="rect">
            <a:avLst/>
          </a:prstGeom>
        </p:spPr>
      </p:pic>
      <p:pic>
        <p:nvPicPr>
          <p:cNvPr id="21" name="Image 4" descr="data:image/png;base64,iVBORw0KGgoAAAANSUhEUgAAAJ8AAAAzCAMAAAC+GypHAAAArlBMVEVMaXGnoJ6noJ6rpKOnoJ6noJ6vqaeup6anoJ6qo6GvqaewqqispqSnoJ6vqaetpqSqo6Gvqae3sa+noJ6yrKuup6W1sK6xqqmqpKKyrKq6tLO1sK6yrKqrpaP////p5+c9NjPY19aYlJJKQ0GkoaBXUU5+eXfy8vFkXly+vLuLhoVxbGnIw8LTz86xr63e29rl5OS9t7bLycn5+fmnoJ7Y1dTj4eHCvbz08/Pu7e1ctx46AAAAHnRSTlMAIBD8QIBq0DD51PvucJ7w+OX8ULh5rNj6yfP5pezJ0/XVAAAACXBIWXMAAAsSAAALEgHS3X78AAACxklEQVRYheWYaZObMAyG6W7aJnt0e9/1yhdnQlhybPv//1hHMiYmkO0MoVPN9P0Q5IyxH2RZBkX/l+Y/5pyfd754WDAGnC+WYs0XEPEEX0CHxxbQ4zEFPOCxBAzxGAJ28dgBHuMxA+zjsQIcwpse8Nntx5fjNIiHgCPHe/+h/2TvPn1+XN2P1CCeEL9GDrdaXt686Pru6nq9OTHLP9H67ZvAh/PXS1Z0qN22deF8sWYAdKz7ywbw4m7Hi6zRvkkArx5Z4PS1uqK9sf3JDazR5nqG7hvOXhy0+xJF0c2eLd9mexFdbBmAnNK3WTT7yhONtLyNZg8MOE5p9fxJvjiliwKAWIaWgWyov4EELxZQCv+wAEUphKSWlwTInVkCSCEhHsengPhymk6H1jBfBo5Pe76SDKj7fNZZxRl8SQGOT9sMG2VgDfKhc5Gvxq7N9AYfKu/xWahpCm1H8yUApU5pOkNj5oFFfCUUSXBDCnlMfKWbHJ+swF9rHV+lrWz4ck0LbHQ+3n8qEcTX+EqnR1YGRae/kcLx5dpoSA9RF0OCVmVt5f2nYlrgIlbnxJ/jwyGcFw6WgUw653Tk+AoXdaXIyN8ih0qCSlKPh3zk4wqy6fhSHVgGjHZ7e4BPaynQW55PgZSgUu3xyK+4wMYN+Vf8B4DzKfDyK9neq6AO/UcODfhwgW0+Bd9w/FmFoz7BhyEQxB8YbUO+DGoJ9RR8btdW7f6tmv1b9HMM8dUu+eZQdfevaXMMcWulrJiC71T+q/oRGMSftGmT/5TPf20EUiu3Vk3DF9MC2iSwaKWVC68enzs1NB2D4fmReQ5q1Xh0TMKX4LFWyNBykWh10u3fxF+ZNv2F0RBkwriJCNeyfvP9gY/5+xX391Pu7/fsv4+4f19G33l/n7Ovb3CvD7GvrzGsT+479clz67sTq1/fPa8+PrXa+ngURb8BzSm9mz/2yqgAAAAASUVORK5CYII="/>
          <p:cNvPicPr>
            <a:picLocks noChangeAspect="1"/>
          </p:cNvPicPr>
          <p:nvPr/>
        </p:nvPicPr>
        <p:blipFill>
          <a:blip r:embed="rId7"/>
          <a:stretch>
            <a:fillRect/>
          </a:stretch>
        </p:blipFill>
        <p:spPr>
          <a:xfrm>
            <a:off x="8028432" y="6245352"/>
            <a:ext cx="1033272" cy="329184"/>
          </a:xfrm>
          <a:prstGeom prst="rect">
            <a:avLst/>
          </a:prstGeom>
        </p:spPr>
      </p:pic>
      <p:pic>
        <p:nvPicPr>
          <p:cNvPr id="22" name="Image 5" descr="data:image/png;base64,iVBORw0KGgoAAAANSUhEUgAAAJ4AAAAzCAMAAABR2UF5AAAAqFBMVEVMaXGvqaetpqSup6WzrayspaOnoJ6up6awqqi3sa+rpKOqo6GxqqmnoJ6noJ6xqqmqo6Gup6arpaOwqqinoJ6noJ6yrKu1r62wqqi1sK6yrKqnoJ6vqaf////p5+c9NjN+eXekoaBKQ0Hy8vFkXly+vLunoJ75+fnY19ZxbGmxr62LhoXu7e3l5ORXUU6YlJL08/PIw8LTz87LycnNycje29rY1dTj4eFbMrsWAAAAHXRSTlMAnt954P4Q0LL8/PnYUCCQ+OL9+0AwuJjE+aVg1HBxP70AAAAJcEhZcwAACxIAAAsSAdLdfvwAAAJZSURBVFiF5dhZc5swEABg2W1dyN30PpZFhw+hALZJ2v//zzo6wLJNXoiJdyb74jXDmM/alQCxNxVJQvnfJukHwr4kXT7Q9SXpEoCsz+nI+oKOqK/TkfRFOoK+PR0534GOmO9IR8rXozu5b3b9/eOwmPbprG867Pd+3F4f4m6+LdLtUzYsenUA64E/9/T4824yi3W3i+26/xrniYfN5btdXacpKZyN7L5t3dmnzTPlOWcs06SdePRw1vfZ1ffLBcGxs5Fd3jDGrv4SoPTGJmHs6wVBmI/1YsYmjxQk/ZH+Zlf/KMJ8bH+xBbklbxfZH7agYumJ7P1w3grn9qNAFxJgrhErDgBCxefliKXPKszt19Vr8MrK83jLK4VLeA+Pu6TBcXk53+WFQM/TVTjC7cULrI55lXZJPfLoKRR1SGvU3PPCtQG08JjS8xQWLc/46lZmXJ6sK8Ra2nRegOeVaDSike2Y2aM20x7veI2rboPN6L23qhGN73TPa3zrKZD22ra6heXlnQ5ylG6EjZKvMTVyVBHPdRzUyANvjhyEMm1lPY/b6go+Pu9o9HxI1PHoIaKJeSvkUGA5Mi/qvQOerWfUe2jUDpGjBKUh1zAyL5q5HU+7WVmiCTPX+JnbYLe4WB4XK1GMzYvXvf3eMzgP654I696u+yyvRC3k2Lz9CMVVbubm9iYX3zWkaJdrywNtzzgHTxpE4Ya1UCFzXcixjnju5CG8O9oPVMQfR4k/zBN/FSL+Ikn9NZz4Jgb1LSDiG2iMsQnl7ceXbt6eOI43b1+09X3q6La+GWP/ARrdna0Ywd+WAAAAAElFTkSuQmCC"/>
          <p:cNvPicPr>
            <a:picLocks noChangeAspect="1"/>
          </p:cNvPicPr>
          <p:nvPr/>
        </p:nvPicPr>
        <p:blipFill>
          <a:blip r:embed="rId8"/>
          <a:stretch>
            <a:fillRect/>
          </a:stretch>
        </p:blipFill>
        <p:spPr>
          <a:xfrm>
            <a:off x="9738360" y="6245352"/>
            <a:ext cx="1033272" cy="329184"/>
          </a:xfrm>
          <a:prstGeom prst="rect">
            <a:avLst/>
          </a:prstGeom>
        </p:spPr>
      </p:pic>
      <p:pic>
        <p:nvPicPr>
          <p:cNvPr id="23" name="Image 6" descr="preencoded.pn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81728" y="5285232"/>
            <a:ext cx="914400" cy="914400"/>
          </a:xfrm>
          <a:prstGeom prst="rect">
            <a:avLst/>
          </a:prstGeom>
        </p:spPr>
      </p:pic>
      <p:sp>
        <p:nvSpPr>
          <p:cNvPr id="24" name="Text 14"/>
          <p:cNvSpPr/>
          <p:nvPr/>
        </p:nvSpPr>
        <p:spPr>
          <a:xfrm>
            <a:off x="4681728" y="5486400"/>
            <a:ext cx="905256" cy="457200"/>
          </a:xfrm>
          <a:prstGeom prst="rect">
            <a:avLst/>
          </a:prstGeom>
          <a:noFill/>
          <a:ln/>
        </p:spPr>
        <p:txBody>
          <a:bodyPr wrap="square" rtlCol="0" anchor="ctr"/>
          <a:lstStyle/>
          <a:p>
            <a:pPr algn="ctr"/>
            <a:r>
              <a:rPr lang="en-US" sz="1800" dirty="0">
                <a:solidFill>
                  <a:srgbClr val="00894F"/>
                </a:solidFill>
                <a:latin typeface="Arial Black" pitchFamily="34" charset="0"/>
                <a:ea typeface="Arial Black" pitchFamily="34" charset="-122"/>
                <a:cs typeface="Arial Black" pitchFamily="34" charset="-120"/>
              </a:rPr>
              <a:t>52%</a:t>
            </a:r>
            <a:endParaRPr lang="en-US" sz="1800" dirty="0"/>
          </a:p>
        </p:txBody>
      </p:sp>
      <p:sp>
        <p:nvSpPr>
          <p:cNvPr id="25" name="Text 15"/>
          <p:cNvSpPr/>
          <p:nvPr/>
        </p:nvSpPr>
        <p:spPr>
          <a:xfrm>
            <a:off x="4681728" y="5806440"/>
            <a:ext cx="905256" cy="219456"/>
          </a:xfrm>
          <a:prstGeom prst="rect">
            <a:avLst/>
          </a:prstGeom>
          <a:noFill/>
          <a:ln/>
        </p:spPr>
        <p:txBody>
          <a:bodyPr wrap="square" rtlCol="0" anchor="ctr"/>
          <a:lstStyle/>
          <a:p>
            <a:pPr algn="ctr"/>
            <a:r>
              <a:rPr lang="en-US" sz="800" dirty="0">
                <a:solidFill>
                  <a:srgbClr val="000000"/>
                </a:solidFill>
                <a:latin typeface="Arial" pitchFamily="34" charset="0"/>
                <a:ea typeface="Arial" pitchFamily="34" charset="-122"/>
                <a:cs typeface="Arial" pitchFamily="34" charset="-120"/>
              </a:rPr>
              <a:t>53 vehicles</a:t>
            </a:r>
            <a:endParaRPr lang="en-US" sz="800" dirty="0"/>
          </a:p>
        </p:txBody>
      </p:sp>
      <p:pic>
        <p:nvPicPr>
          <p:cNvPr id="26" name="Image 7"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382512" y="5285232"/>
            <a:ext cx="914400" cy="914400"/>
          </a:xfrm>
          <a:prstGeom prst="rect">
            <a:avLst/>
          </a:prstGeom>
        </p:spPr>
      </p:pic>
      <p:sp>
        <p:nvSpPr>
          <p:cNvPr id="27" name="Text 16"/>
          <p:cNvSpPr/>
          <p:nvPr/>
        </p:nvSpPr>
        <p:spPr>
          <a:xfrm>
            <a:off x="6382512" y="5486400"/>
            <a:ext cx="905256" cy="457200"/>
          </a:xfrm>
          <a:prstGeom prst="rect">
            <a:avLst/>
          </a:prstGeom>
          <a:noFill/>
          <a:ln/>
        </p:spPr>
        <p:txBody>
          <a:bodyPr wrap="square" rtlCol="0" anchor="ctr"/>
          <a:lstStyle/>
          <a:p>
            <a:pPr algn="ctr"/>
            <a:r>
              <a:rPr lang="en-US" sz="1800" dirty="0">
                <a:solidFill>
                  <a:srgbClr val="68BDC6"/>
                </a:solidFill>
                <a:latin typeface="Arial Black" pitchFamily="34" charset="0"/>
                <a:ea typeface="Arial Black" pitchFamily="34" charset="-122"/>
                <a:cs typeface="Arial Black" pitchFamily="34" charset="-120"/>
              </a:rPr>
              <a:t>35%</a:t>
            </a:r>
            <a:endParaRPr lang="en-US" sz="1800" dirty="0"/>
          </a:p>
        </p:txBody>
      </p:sp>
      <p:sp>
        <p:nvSpPr>
          <p:cNvPr id="28" name="Text 17"/>
          <p:cNvSpPr/>
          <p:nvPr/>
        </p:nvSpPr>
        <p:spPr>
          <a:xfrm>
            <a:off x="6382512" y="5806440"/>
            <a:ext cx="905256" cy="219456"/>
          </a:xfrm>
          <a:prstGeom prst="rect">
            <a:avLst/>
          </a:prstGeom>
          <a:noFill/>
          <a:ln/>
        </p:spPr>
        <p:txBody>
          <a:bodyPr wrap="square" rtlCol="0" anchor="ctr"/>
          <a:lstStyle/>
          <a:p>
            <a:pPr algn="ctr"/>
            <a:r>
              <a:rPr lang="en-US" sz="800" dirty="0">
                <a:solidFill>
                  <a:srgbClr val="000000"/>
                </a:solidFill>
                <a:latin typeface="Arial" pitchFamily="34" charset="0"/>
                <a:ea typeface="Arial" pitchFamily="34" charset="-122"/>
                <a:cs typeface="Arial" pitchFamily="34" charset="-120"/>
              </a:rPr>
              <a:t>36 vehicles</a:t>
            </a:r>
            <a:endParaRPr lang="en-US" sz="800" dirty="0"/>
          </a:p>
        </p:txBody>
      </p:sp>
      <p:pic>
        <p:nvPicPr>
          <p:cNvPr id="29" name="Image 8" descr="preencoded.png"/>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8083296" y="5285232"/>
            <a:ext cx="914400" cy="914400"/>
          </a:xfrm>
          <a:prstGeom prst="rect">
            <a:avLst/>
          </a:prstGeom>
        </p:spPr>
      </p:pic>
      <p:sp>
        <p:nvSpPr>
          <p:cNvPr id="30" name="Text 18"/>
          <p:cNvSpPr/>
          <p:nvPr/>
        </p:nvSpPr>
        <p:spPr>
          <a:xfrm>
            <a:off x="8083296" y="5486400"/>
            <a:ext cx="905256" cy="457200"/>
          </a:xfrm>
          <a:prstGeom prst="rect">
            <a:avLst/>
          </a:prstGeom>
          <a:noFill/>
          <a:ln/>
        </p:spPr>
        <p:txBody>
          <a:bodyPr wrap="square" rtlCol="0" anchor="ctr"/>
          <a:lstStyle/>
          <a:p>
            <a:pPr algn="ctr"/>
            <a:r>
              <a:rPr lang="en-US" sz="1800" dirty="0">
                <a:solidFill>
                  <a:srgbClr val="E4BA47"/>
                </a:solidFill>
                <a:latin typeface="Arial Black" pitchFamily="34" charset="0"/>
                <a:ea typeface="Arial Black" pitchFamily="34" charset="-122"/>
                <a:cs typeface="Arial Black" pitchFamily="34" charset="-120"/>
              </a:rPr>
              <a:t>12%</a:t>
            </a:r>
            <a:endParaRPr lang="en-US" sz="1800" dirty="0"/>
          </a:p>
        </p:txBody>
      </p:sp>
      <p:sp>
        <p:nvSpPr>
          <p:cNvPr id="31" name="Text 19"/>
          <p:cNvSpPr/>
          <p:nvPr/>
        </p:nvSpPr>
        <p:spPr>
          <a:xfrm>
            <a:off x="8083296" y="5806440"/>
            <a:ext cx="905256" cy="219456"/>
          </a:xfrm>
          <a:prstGeom prst="rect">
            <a:avLst/>
          </a:prstGeom>
          <a:noFill/>
          <a:ln/>
        </p:spPr>
        <p:txBody>
          <a:bodyPr wrap="square" rtlCol="0" anchor="ctr"/>
          <a:lstStyle/>
          <a:p>
            <a:pPr algn="ctr"/>
            <a:r>
              <a:rPr lang="en-US" sz="800" dirty="0">
                <a:solidFill>
                  <a:srgbClr val="000000"/>
                </a:solidFill>
                <a:latin typeface="Arial" pitchFamily="34" charset="0"/>
                <a:ea typeface="Arial" pitchFamily="34" charset="-122"/>
                <a:cs typeface="Arial" pitchFamily="34" charset="-120"/>
              </a:rPr>
              <a:t>12 vehicles</a:t>
            </a:r>
            <a:endParaRPr lang="en-US" sz="800" dirty="0"/>
          </a:p>
        </p:txBody>
      </p:sp>
      <p:pic>
        <p:nvPicPr>
          <p:cNvPr id="32" name="Image 9" descr="preencoded.png"/>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9793224" y="5285232"/>
            <a:ext cx="914400" cy="914400"/>
          </a:xfrm>
          <a:prstGeom prst="rect">
            <a:avLst/>
          </a:prstGeom>
        </p:spPr>
      </p:pic>
      <p:sp>
        <p:nvSpPr>
          <p:cNvPr id="33" name="Text 20"/>
          <p:cNvSpPr/>
          <p:nvPr/>
        </p:nvSpPr>
        <p:spPr>
          <a:xfrm>
            <a:off x="9793224" y="5486400"/>
            <a:ext cx="905256" cy="457200"/>
          </a:xfrm>
          <a:prstGeom prst="rect">
            <a:avLst/>
          </a:prstGeom>
          <a:noFill/>
          <a:ln/>
        </p:spPr>
        <p:txBody>
          <a:bodyPr wrap="square" rtlCol="0" anchor="ctr"/>
          <a:lstStyle/>
          <a:p>
            <a:pPr algn="ctr"/>
            <a:r>
              <a:rPr lang="en-US" sz="1800" dirty="0">
                <a:solidFill>
                  <a:srgbClr val="DA5855"/>
                </a:solidFill>
                <a:latin typeface="Arial Black" pitchFamily="34" charset="0"/>
                <a:ea typeface="Arial Black" pitchFamily="34" charset="-122"/>
                <a:cs typeface="Arial Black" pitchFamily="34" charset="-120"/>
              </a:rPr>
              <a:t>1%</a:t>
            </a:r>
            <a:endParaRPr lang="en-US" sz="1800" dirty="0"/>
          </a:p>
        </p:txBody>
      </p:sp>
      <p:sp>
        <p:nvSpPr>
          <p:cNvPr id="34" name="Text 21"/>
          <p:cNvSpPr/>
          <p:nvPr/>
        </p:nvSpPr>
        <p:spPr>
          <a:xfrm>
            <a:off x="9793224" y="5806440"/>
            <a:ext cx="905256" cy="219456"/>
          </a:xfrm>
          <a:prstGeom prst="rect">
            <a:avLst/>
          </a:prstGeom>
          <a:noFill/>
          <a:ln/>
        </p:spPr>
        <p:txBody>
          <a:bodyPr wrap="square" rtlCol="0" anchor="ctr"/>
          <a:lstStyle/>
          <a:p>
            <a:pPr algn="ctr"/>
            <a:r>
              <a:rPr lang="en-US" sz="800" dirty="0">
                <a:solidFill>
                  <a:srgbClr val="000000"/>
                </a:solidFill>
                <a:latin typeface="Arial" pitchFamily="34" charset="0"/>
                <a:ea typeface="Arial" pitchFamily="34" charset="-122"/>
                <a:cs typeface="Arial" pitchFamily="34" charset="-120"/>
              </a:rPr>
              <a:t>1 vehicles</a:t>
            </a:r>
            <a:endParaRPr lang="en-US" sz="800" dirty="0"/>
          </a:p>
        </p:txBody>
      </p:sp>
      <p:pic>
        <p:nvPicPr>
          <p:cNvPr id="35" name="Image 10" descr="preencoded.png"/>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55448" y="1655064"/>
            <a:ext cx="4480560" cy="4937760"/>
          </a:xfrm>
          <a:prstGeom prst="rect">
            <a:avLst/>
          </a:prstGeom>
        </p:spPr>
      </p:pic>
      <p:sp>
        <p:nvSpPr>
          <p:cNvPr id="36" name="Text 22"/>
          <p:cNvSpPr/>
          <p:nvPr/>
        </p:nvSpPr>
        <p:spPr>
          <a:xfrm>
            <a:off x="1975104" y="3858768"/>
            <a:ext cx="877824" cy="521208"/>
          </a:xfrm>
          <a:prstGeom prst="rect">
            <a:avLst/>
          </a:prstGeom>
          <a:noFill/>
          <a:ln/>
        </p:spPr>
        <p:txBody>
          <a:bodyPr wrap="square" rtlCol="0" anchor="ctr"/>
          <a:lstStyle/>
          <a:p>
            <a:pPr algn="ctr"/>
            <a:r>
              <a:rPr lang="en-US" sz="2800" dirty="0">
                <a:solidFill>
                  <a:srgbClr val="000000"/>
                </a:solidFill>
                <a:latin typeface="Arial Black" pitchFamily="34" charset="0"/>
                <a:ea typeface="Arial Black" pitchFamily="34" charset="-122"/>
                <a:cs typeface="Arial Black" pitchFamily="34" charset="-120"/>
              </a:rPr>
              <a:t>7</a:t>
            </a:r>
            <a:endParaRPr lang="en-US" sz="2800" dirty="0"/>
          </a:p>
        </p:txBody>
      </p:sp>
      <p:sp>
        <p:nvSpPr>
          <p:cNvPr id="37" name="Text 23"/>
          <p:cNvSpPr/>
          <p:nvPr/>
        </p:nvSpPr>
        <p:spPr>
          <a:xfrm>
            <a:off x="923544" y="1664208"/>
            <a:ext cx="2743200" cy="365760"/>
          </a:xfrm>
          <a:prstGeom prst="rect">
            <a:avLst/>
          </a:prstGeom>
          <a:noFill/>
          <a:ln/>
        </p:spPr>
        <p:txBody>
          <a:bodyPr wrap="square" rtlCol="0" anchor="ctr"/>
          <a:lstStyle/>
          <a:p>
            <a:pPr algn="l"/>
            <a:r>
              <a:rPr lang="en-US" sz="1300" b="1" dirty="0">
                <a:solidFill>
                  <a:srgbClr val="000000"/>
                </a:solidFill>
                <a:latin typeface="Arial" pitchFamily="34" charset="0"/>
                <a:ea typeface="Arial" pitchFamily="34" charset="-122"/>
                <a:cs typeface="Arial" pitchFamily="34" charset="-120"/>
              </a:rPr>
              <a:t>Manufacturer breakdown</a:t>
            </a:r>
            <a:endParaRPr lang="en-US" sz="1300" dirty="0"/>
          </a:p>
        </p:txBody>
      </p:sp>
      <p:sp>
        <p:nvSpPr>
          <p:cNvPr id="38" name="Text 24"/>
          <p:cNvSpPr/>
          <p:nvPr/>
        </p:nvSpPr>
        <p:spPr>
          <a:xfrm>
            <a:off x="4700016" y="1645920"/>
            <a:ext cx="1828800" cy="310896"/>
          </a:xfrm>
          <a:prstGeom prst="rect">
            <a:avLst/>
          </a:prstGeom>
          <a:noFill/>
          <a:ln/>
        </p:spPr>
        <p:txBody>
          <a:bodyPr wrap="square" rtlCol="0" anchor="ctr"/>
          <a:lstStyle/>
          <a:p>
            <a:pPr algn="l"/>
            <a:r>
              <a:rPr lang="en-US" sz="1300" b="1" dirty="0">
                <a:solidFill>
                  <a:srgbClr val="000000"/>
                </a:solidFill>
                <a:latin typeface="Arial" pitchFamily="34" charset="0"/>
                <a:ea typeface="Arial" pitchFamily="34" charset="-122"/>
                <a:cs typeface="Arial" pitchFamily="34" charset="-120"/>
              </a:rPr>
              <a:t>Model year analysis</a:t>
            </a:r>
            <a:endParaRPr lang="en-US" sz="1300" dirty="0"/>
          </a:p>
        </p:txBody>
      </p:sp>
      <p:pic>
        <p:nvPicPr>
          <p:cNvPr id="39" name="Image 11" descr="data:image/png;base64,iVBORw0KGgoAAAANSUhEUgAAACIAAAAjCAYAAADxG9hnAAAACXBIWXMAAAsSAAALEgHS3X78AAADeklEQVRYhe1YTUwTQRT+tmIaWkPqDxqN2nLYg2ACB8K1cERJJFmj2Ys23kxMxGjiDREvXkw4kHAT4bLRuBES1JtSjoQDGsHDHigJB7UGsbEljcqaN50p0w1tZ6H05Jds9mdmd759782b743mui78wjGNbgAdACKeVzcALOqWPev3m8pEHNPoB5CApvXAdZsUXpkGMKVb9rOaEOF/Tx+LimcNx5oRjLUgGI2V9M2vppBPreDP97T8eBXAgG7ZU7si4phGhBO4RPeBUAhN8R52BKMtFcn/Tn9DJvkeG29nsJXLicdJAP26ZW8oE3FMo4OTaKf7SO9FHL18FYFQuCIBL7ZyWfx4M4N1+wUfTcvAdeO6ZS9WJcJIaFqS4oCscHpwuKoFqiG/uoKvY6PMdeXIlBBh7tC0j3DdM+R/IuHXCpWsszY8KJNp1y07JdoDnv5TRIKCsZYk2EChMLduDHzWlQRvkYhjGgkAcbo+de9+TUnIZE7evc8Cn+LPMY0h0cZcI7vkiHGFBaYK0pNPkU8VrBuMxdB87YbSezSb0pPjwkVRmknCIv3CJaokCERi8/MSOwQhFUR6+1gu4i4agOQadnP4Qp/yx/YK6YcTjIhjGjGRLyhZ1Qs0Fo+VKKUMsgilcDSea9uXAK2ExtbzorWbiLAFo7G1ra4kCKHtMbuLFqFFrN6QMnakmEcO1NktXngz638iDQAoE8VphfQbsLR27AV/c9ni2wFOhCmremNz+ZMYcpEsQkL3QW55yTcPsuJWtqDAAuGQb92yuT3mbIApbk3LkM6UGpSQnhjH2qNBdtC1H5CcZNpEEGEn131Fp0zyXd28s/7yubiclldfpgsyc7PM3PsNJq7niqXPCGSp6JgGieXrpKDOPn6iRGW3MUKSkaQDKXvdsllml/PIEMUK+Y0EjwpoYJrydKiSIFHESUBIgBIiTMi67u1C59esLqk16JtMmRVwRxbPO5UT5DNGyI9sVLGERGJCt+yE3F6uwGLxAq5TTty8hYPNx3dFgMqIL2OjyC7MlyVRlgi2VT37BVJSpDNJSqqqe1HlecrOh7plD+3Uv2IRzkvPEVFmEMKdXTjU2cVUuzdAaRaRiP61MC9bgPCBAnOnUlOJiEQowSM8XrVzKYjAiMrWhK+NGi60aZ9EbNQUtyo4ftICxtcv2hspa4E9Edk3APgHu4+ZgmdyhmgAAAAASUVORK5CYII="/>
          <p:cNvPicPr>
            <a:picLocks noChangeAspect="1"/>
          </p:cNvPicPr>
          <p:nvPr/>
        </p:nvPicPr>
        <p:blipFill>
          <a:blip r:embed="rId14"/>
          <a:stretch>
            <a:fillRect/>
          </a:stretch>
        </p:blipFill>
        <p:spPr>
          <a:xfrm>
            <a:off x="10643616" y="6245352"/>
            <a:ext cx="210312" cy="210312"/>
          </a:xfrm>
          <a:prstGeom prst="rect">
            <a:avLst/>
          </a:prstGeom>
        </p:spPr>
      </p:pic>
      <p:pic>
        <p:nvPicPr>
          <p:cNvPr id="40" name="Image 12" descr="data:image/png;base64,iVBORw0KGgoAAAANSUhEUgAAACIAAAAjCAYAAADxG9hnAAAACXBIWXMAAAsSAAALEgHS3X78AAADeklEQVRYhe1YTUwTQRT+tmIaWkPqDxqN2nLYg2ACB8K1cERJJFmj2Ys23kxMxGjiDREvXkw4kHAT4bLRuBES1JtSjoQDGsHDHigJB7UGsbEljcqaN50p0w1tZ6H05Jds9mdmd759782b743mui78wjGNbgAdACKeVzcALOqWPev3m8pEHNPoB5CApvXAdZsUXpkGMKVb9rOaEOF/Tx+LimcNx5oRjLUgGI2V9M2vppBPreDP97T8eBXAgG7ZU7si4phGhBO4RPeBUAhN8R52BKMtFcn/Tn9DJvkeG29nsJXLicdJAP26ZW8oE3FMo4OTaKf7SO9FHL18FYFQuCIBL7ZyWfx4M4N1+wUfTcvAdeO6ZS9WJcJIaFqS4oCscHpwuKoFqiG/uoKvY6PMdeXIlBBh7tC0j3DdM+R/IuHXCpWsszY8KJNp1y07JdoDnv5TRIKCsZYk2EChMLduDHzWlQRvkYhjGgkAcbo+de9+TUnIZE7evc8Cn+LPMY0h0cZcI7vkiHGFBaYK0pNPkU8VrBuMxdB87YbSezSb0pPjwkVRmknCIv3CJaokCERi8/MSOwQhFUR6+1gu4i4agOQadnP4Qp/yx/YK6YcTjIhjGjGRLyhZ1Qs0Fo+VKKUMsgilcDSea9uXAK2ExtbzorWbiLAFo7G1ra4kCKHtMbuLFqFFrN6QMnakmEcO1NktXngz638iDQAoE8VphfQbsLR27AV/c9ni2wFOhCmremNz+ZMYcpEsQkL3QW55yTcPsuJWtqDAAuGQb92yuT3mbIApbk3LkM6UGpSQnhjH2qNBdtC1H5CcZNpEEGEn131Fp0zyXd28s/7yubiclldfpgsyc7PM3PsNJq7niqXPCGSp6JgGieXrpKDOPn6iRGW3MUKSkaQDKXvdsllml/PIEMUK+Y0EjwpoYJrydKiSIFHESUBIgBIiTMi67u1C59esLqk16JtMmRVwRxbPO5UT5DNGyI9sVLGERGJCt+yE3F6uwGLxAq5TTty8hYPNx3dFgMqIL2OjyC7MlyVRlgi2VT37BVJSpDNJSqqqe1HlecrOh7plD+3Uv2IRzkvPEVFmEMKdXTjU2cVUuzdAaRaRiP61MC9bgPCBAnOnUlOJiEQowSM8XrVzKYjAiMrWhK+NGi60aZ9EbNQUtyo4ftICxtcv2hspa4E9Edk3APgHu4+ZgmdyhmgAAAAASUVORK5CYII="/>
          <p:cNvPicPr>
            <a:picLocks noChangeAspect="1"/>
          </p:cNvPicPr>
          <p:nvPr/>
        </p:nvPicPr>
        <p:blipFill>
          <a:blip r:embed="rId14"/>
          <a:stretch>
            <a:fillRect/>
          </a:stretch>
        </p:blipFill>
        <p:spPr>
          <a:xfrm>
            <a:off x="10643616" y="6245352"/>
            <a:ext cx="210312" cy="210312"/>
          </a:xfrm>
          <a:prstGeom prst="rect">
            <a:avLst/>
          </a:prstGeom>
        </p:spPr>
      </p:pic>
      <p:pic>
        <p:nvPicPr>
          <p:cNvPr id="41" name="Image 13" descr="data:image/png;base64,iVBORw0KGgoAAAANSUhEUgAAAJ8AAAF/CAYAAABXKBvWAAAACXBIWXMAAAsSAAALEgHS3X78AAAKxElEQVR4nO3cT2ib9x3H8a9KRpZ0aUxossEOdpm6sXZgH8aGLpJ7XCk0oLGhy+zstEJgOuzQU2N66g7bvD+Qww5zLjMbNbWhW4+1dBFsY0tgbRkIajPGWNMVJ6HJvJaqfB9/H+WxLduSLOXjWO8XGFuOZNeP3/09z+/3PI9zrVbLgL00K+UJM5uON/94zMwmzeyWmV2Pl636W35xabWXDUl86KhZKXtsc2ZW6noL5XK3rdX6jZnN5xeX1g58OvEhq1kpT3k82ehOjk/Yo1//hp166mvJ41NPPW0f3XzPPr55M3l/7+2/272337KP37+59YJc7o61Wj/NLy7N7bdxiQ9tzUq5amY/88ePnD5tY996zs6UnrHPnL/Q1Ub68C9/so0/vm733nkr/dQNM5vNLy5d7/R84kOiWSkvmNmMf+yj3OPfu9R1dDt5hP+5+kv75O7ddFdc6hQg8WFbeB6dj3iH9cndD+1fL79km+trewZIfCOuWSn7cdkV3woXfnDZHis9M7AN0iHAyexE5JFR3/ijLGa0QwnPkuPGR+2LL72cTFis1XrMzBa2/fuo/wJGnM9qk2O8QYeX8gAvvHA5mcD4DLpZKc+m/3ZiEN+gUa9lFyEnBvE1MVynbvztC58z+4pH8fkXLnf9vZqVcvvjc+Xv2Llvf/fA15wcfyI5jvxg6fcWa4fJCNh3fI167aJPoyO6s/1+HWh89h/vJN/Xo/DRadg80tu1N30tcNxHv/zi0kLP8TXqtdmodzzz6fU4xbIW73GEnf7rn/Mn/vv+r5P4nj38zLZbvmuP0c8Hru7ja9RrUzFcTsanbsXjhUKx1HEREUdT8+ovfG9lZ4rTD2TUS525H9/z1u1ut1GvtafjEZ0fqM4XiqWNIf/3YjiS+NLTZQ+KL1qfePx8chrOZ9r7xteo18YitJn41Iof5xHdQy+ZFJ6cePBzQz8vfKeeHJlN7RlfhLea2c1eKhRLC3s9Hw+V5HjdZ6EPWuaU3dh+I99C5rqtaY7rMGgdF5kb9dp8HBQSHoZm18gX63c/jIdVwkOWLyynDjth2RZfZoLhfs4x3rHl67LjfgGoTwB60c0Zjf0kFxls2di5263Gweh6LCTjeEr2Zpvr7z7wH25zrf09r7dHvhj1qvFwjuWUY81XMZ73ka/Xa/c+ePV37Y99t9vLyOmxJ5fa53K38799dTW7252Nc7Tr7G6PvWW/XN6vOPZ7MHq5YjnOUCTOxbpdt+7U3tx6Zqv1mu2Y7bZHvVH/zRx3cUFnzbJBDJlfWHr7/vdKBrckvjhvm14osDzqv5wRkQwyPpL56DdsvrtO7ukwW0/v7013u9PxfoVjvdHgATQrZR/9Su9d/VVyxXE38otLPW8fP7bceOMP6cP2xaTpbjeNj8uhRsusH/z7rY5+t9kw+O723z95Jf3KK9m/apDGl55hZkF5hCTHfq1WckLBT/ZvvPH6QH/49Aai2N3eyI56lt691qjXklvYCsVSbtR/IaMo7qvwP3ORXON3fub7h77Oz5dV2uF1uHPNuIEItjUC+uzzksUI6NH4cVo/fLTzycU/X/zR/RFv657dXX+7hZEPbc1K+aLlctfiNkc79dWnk8vs/e62g/iM2ZdtfNcd0Vl6/Wd+canjJJb4sE2zUt55AXFy26OfzfD7b09OPNHeJXtw/19/NxklM+dsLU7PVvOLS/su2xEfOoq/y1fNnPnqhi/dLMRu/EDEhwPFn01L78ueyjx/Y/NLT45tPvnl0kfnL/z4m88+92IvW3MgN43jeIs/8NNxGS5uLvO/5fe/XjcCs13IEB9kiA8yxAcZ4oMM8UGG+CBDfJAhPsgQH2SIDzLEBxnigwzxQYb4IEN8kCE+yBAfZIgPMsQHGeKDDPFBhvggQ3yQIT7IEB9kiA8yxAcZ4oMM8UGG+CBDfJAhPsgQH2SIDzLEBxnigwzxQYb4IEN8kCE+yBAfZIgPMsQHGeKDDPFBhvggQ3yQIT7IEB9kiA8yxAcZ4oMM8UGG+CBDfJAhPsgQH2SIDzLEBxnigwzxQYb4IEN8kCE+yBAfZIgPMsQHGeKDDPFBhvggQ3yQIT7IEB9kiA8yxAcZ4oMM8UGG+CBDfJAhPsgQH2SIDzLEBxnigwzxQYb4IEN8kCE+yBAfZIgPMsQHGeKDDPFBhvggQ3yQIT7IEB9kiA8yxAcZ4oMM8UGG+CBDfJAhPsgQH2SIDzLEBxnigwzxQYb4IEN8kCE+yBAfZIgPMsQHGeKDDPFBhvggQ3yQIT7IEB9kiA8yxAcZ4oMM8UGG+CBDfJAhPsgQH2SIDzLEBxnigwzxQYb4IEN8kCE+yBAfZIgPMsQHGeKDDPFBhvggQ3yQIT7IEB9kiA8yxAcZ4oMM8UGG+CBDfJAhPsgQH2SIDzLEBxnigwzxQYb4IEN8kCE+yBAfZIgPMsQHGeKDDPFBhvggQ3yQIT7IEB9kiA8yxAcZ4oMM8UGG+CBDfJAhPsgQH2SIDzLEBxnigwzxQYb4IEN8kCE+yBAfZIgPMsQHGeKDDPFBhvggQ3yQIT7IEB9kiA8yxAcZ4oMM8UGG+CBDfJAhPsgQH2SIDzLEBxnigwzxQYb4IEN8kCE+yBAfZIgPMsQHGeKDDPFBhvggQ3yQIT7IEB9kiA8yxAcZ4oMM8UGG+CBDfJAhPsgQH2SIDzLEBxnigwzxQYb4IEN8kCE+yBAfZIgPMsQHGeKDDPFBhvggQ3yQIT7IEB9kiA8yxAcZ4oMM8UGG+CBDfJAhPsgQH2SIDzLEBxnigwzxQYb4IEN8kCE+yBAfZIgPMsQHGeKDDPFBhvggQ3yQIT7IEB9kiA8yxAcZ4oMM8UGG+CBDfJAhPsgQH2SIDzLEBxnigwzxQYb4IEN8kCE+yBAfZIgPMsQHGeKDDPFBhvggQ3yQIT7IEB9kiA8yxAcZ4oMM8UGG+CBDfJAhPsgQH2SIDzLEBxnigwzxQYb4IEN8kCE+yBAfZIgPMsQHGeKDDPFBhvggQ3yQIT7IEB9kiA8yxAcZ4oMM8UGG+CBDfJAhPsgQH2SIDzLEBxnigwzxQYb4IEN8OKypeP1ar19nW3yNem2CXwV6NBZP7zu+WrwnPvTq0CNf+sJpNj261ajXPLyzZnarUCz1Hd9qvL/IlkcP0sFqtZ+Nlsa3HO8nOe5DD2bjqf3HVyiWNsxsJT43u/9LgPbkdDI2xULf8YV09Ks26rWxPV8BbJmL99di8Oo/vkKx5PWuxwFklQ2MvcREYyb+ua9RzzosMqfRXYlvAHQyH59bKRRLfR3v7YqvUCwtZ9b8+i4ax1ejXvPdbcmXVw67h+x0em02vrDPfAkQbY16zZfirsTjaj9re1m74osvmM54ZwgQdv84L23hWswRDqXjhQWx+70UDwlwxMWItxqT0RuFYmkgy3F7XtUSZWcDXGUJZvTEMd5raXiDPAWba7Va+z6hUa/NxuzmbHqQOYghF0db7GbnY3Jhsasd6AmIA+Oz7fv7dEXbZ8TzsXvGMRJnLuYy63g+4MwViqX5Qf+UXcWXiiG4GqOgxaK0B7hQKJauE+HDKYKbjolmKfNDrAxiVruXnuKzrf/QsQgwG2HKR0Q/1UKIR99EvE11+D2uxJ6t7wXkbvQcX1bMgi7G/zXjD9GGx2612IstD2uk2+lQ8WXF0J19w9HnI9uG5JDJzD4Fhbu1x8XrNcYAAAAASUVORK5CYII="/>
          <p:cNvPicPr>
            <a:picLocks noChangeAspect="1"/>
          </p:cNvPicPr>
          <p:nvPr/>
        </p:nvPicPr>
        <p:blipFill>
          <a:blip r:embed="rId15"/>
          <a:stretch>
            <a:fillRect/>
          </a:stretch>
        </p:blipFill>
        <p:spPr>
          <a:xfrm>
            <a:off x="8796528" y="1993392"/>
            <a:ext cx="996696" cy="2441448"/>
          </a:xfrm>
          <a:prstGeom prst="rect">
            <a:avLst/>
          </a:prstGeom>
        </p:spPr>
      </p:pic>
      <p:pic>
        <p:nvPicPr>
          <p:cNvPr id="42" name="Image 14" descr="preencoded.png"/>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4800600" y="2221992"/>
            <a:ext cx="4992624" cy="2057400"/>
          </a:xfrm>
          <a:prstGeom prst="rect">
            <a:avLst/>
          </a:prstGeom>
        </p:spPr>
      </p:pic>
      <p:sp>
        <p:nvSpPr>
          <p:cNvPr id="43" name="Text 25"/>
          <p:cNvSpPr/>
          <p:nvPr/>
        </p:nvSpPr>
        <p:spPr>
          <a:xfrm>
            <a:off x="7479792" y="2340864"/>
            <a:ext cx="1088136" cy="713232"/>
          </a:xfrm>
          <a:prstGeom prst="wedgeRoundRectCallout">
            <a:avLst/>
          </a:prstGeom>
          <a:solidFill>
            <a:srgbClr val="FFFFFF"/>
          </a:solidFill>
          <a:ln>
            <a:solidFill>
              <a:srgbClr val="E7E6E6"/>
            </a:solidFill>
          </a:ln>
        </p:spPr>
        <p:txBody>
          <a:bodyPr wrap="square" rtlCol="0" anchor="ctr"/>
          <a:lstStyle/>
          <a:p>
            <a:pPr algn="ctr"/>
            <a:r>
              <a:rPr lang="en-US" sz="1300" dirty="0">
                <a:solidFill>
                  <a:srgbClr val="000000"/>
                </a:solidFill>
                <a:latin typeface="Arial" pitchFamily="34" charset="0"/>
                <a:ea typeface="Arial" pitchFamily="34" charset="-122"/>
                <a:cs typeface="Arial" pitchFamily="34" charset="-120"/>
              </a:rPr>
              <a:t>Avg age</a:t>
            </a:r>
            <a:endParaRPr lang="en-US" sz="1300" dirty="0"/>
          </a:p>
          <a:p>
            <a:pPr algn="ctr"/>
            <a:r>
              <a:rPr lang="en-US" sz="1300" dirty="0">
                <a:solidFill>
                  <a:srgbClr val="000000"/>
                </a:solidFill>
                <a:latin typeface="Arial" pitchFamily="34" charset="0"/>
                <a:ea typeface="Arial" pitchFamily="34" charset="-122"/>
                <a:cs typeface="Arial" pitchFamily="34" charset="-120"/>
              </a:rPr>
              <a:t>10 years</a:t>
            </a:r>
            <a:endParaRPr lang="en-US" sz="1300" dirty="0"/>
          </a:p>
        </p:txBody>
      </p:sp>
      <p:sp>
        <p:nvSpPr>
          <p:cNvPr id="44" name="Text 26"/>
          <p:cNvSpPr/>
          <p:nvPr/>
        </p:nvSpPr>
        <p:spPr>
          <a:xfrm>
            <a:off x="8604504" y="1554480"/>
            <a:ext cx="1207008" cy="475488"/>
          </a:xfrm>
          <a:prstGeom prst="rect">
            <a:avLst/>
          </a:prstGeom>
          <a:noFill/>
          <a:ln/>
        </p:spPr>
        <p:txBody>
          <a:bodyPr wrap="square" rtlCol="0" anchor="ctr"/>
          <a:lstStyle/>
          <a:p>
            <a:pPr algn="ctr"/>
            <a:r>
              <a:rPr lang="en-US" sz="1300" dirty="0">
                <a:solidFill>
                  <a:srgbClr val="000000"/>
                </a:solidFill>
                <a:latin typeface="Arial" pitchFamily="34" charset="0"/>
                <a:ea typeface="Arial" pitchFamily="34" charset="-122"/>
                <a:cs typeface="Arial" pitchFamily="34" charset="-120"/>
              </a:rPr>
              <a:t>10 years</a:t>
            </a:r>
            <a:endParaRPr lang="en-US" sz="1300" dirty="0"/>
          </a:p>
          <a:p>
            <a:pPr algn="ctr"/>
            <a:r>
              <a:rPr lang="en-US" sz="1300" dirty="0">
                <a:solidFill>
                  <a:srgbClr val="000000"/>
                </a:solidFill>
                <a:latin typeface="Arial" pitchFamily="34" charset="0"/>
                <a:ea typeface="Arial" pitchFamily="34" charset="-122"/>
                <a:cs typeface="Arial" pitchFamily="34" charset="-120"/>
              </a:rPr>
              <a:t>and older</a:t>
            </a:r>
            <a:endParaRPr lang="en-US" sz="13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0"/>
          <p:cNvSpPr/>
          <p:nvPr/>
        </p:nvSpPr>
        <p:spPr>
          <a:xfrm>
            <a:off x="950976" y="265176"/>
            <a:ext cx="3026664" cy="402336"/>
          </a:xfrm>
          <a:prstGeom prst="rect">
            <a:avLst/>
          </a:prstGeom>
          <a:noFill/>
          <a:ln/>
        </p:spPr>
        <p:txBody>
          <a:bodyPr wrap="square" rtlCol="0" anchor="ctr">
            <a:normAutofit/>
          </a:bodyPr>
          <a:lstStyle/>
          <a:p>
            <a:pPr algn="l"/>
            <a:endParaRPr lang="en-US" sz="1700" dirty="0"/>
          </a:p>
        </p:txBody>
      </p:sp>
      <p:pic>
        <p:nvPicPr>
          <p:cNvPr id="4" name="Image 0" descr="/tco-web/data-viz-vue/img/fleet_profile_one_box.png"/>
          <p:cNvPicPr>
            <a:picLocks noChangeAspect="1"/>
          </p:cNvPicPr>
          <p:nvPr/>
        </p:nvPicPr>
        <p:blipFill>
          <a:blip r:embed="rId3"/>
          <a:stretch>
            <a:fillRect/>
          </a:stretch>
        </p:blipFill>
        <p:spPr>
          <a:xfrm>
            <a:off x="4608576" y="1106424"/>
            <a:ext cx="6793992" cy="5568696"/>
          </a:xfrm>
          <a:prstGeom prst="rect">
            <a:avLst/>
          </a:prstGeom>
        </p:spPr>
      </p:pic>
      <p:sp>
        <p:nvSpPr>
          <p:cNvPr id="5" name="Text 1"/>
          <p:cNvSpPr/>
          <p:nvPr/>
        </p:nvSpPr>
        <p:spPr>
          <a:xfrm>
            <a:off x="932688" y="649224"/>
            <a:ext cx="5330952" cy="576072"/>
          </a:xfrm>
          <a:prstGeom prst="rect">
            <a:avLst/>
          </a:prstGeom>
          <a:noFill/>
          <a:ln/>
        </p:spPr>
        <p:txBody>
          <a:bodyPr wrap="square" rtlCol="0" anchor="ctr"/>
          <a:lstStyle/>
          <a:p>
            <a:pPr algn="l"/>
            <a:r>
              <a:rPr lang="en-US" sz="2600" b="1" dirty="0">
                <a:solidFill>
                  <a:srgbClr val="000000"/>
                </a:solidFill>
                <a:latin typeface="Arial Black" pitchFamily="34" charset="0"/>
                <a:ea typeface="Arial Black" pitchFamily="34" charset="-122"/>
                <a:cs typeface="Arial Black" pitchFamily="34" charset="-120"/>
              </a:rPr>
              <a:t>Estimated Annual Expense</a:t>
            </a:r>
            <a:endParaRPr lang="en-US" sz="2600" dirty="0"/>
          </a:p>
        </p:txBody>
      </p:sp>
      <p:pic>
        <p:nvPicPr>
          <p:cNvPr id="6" name="Image 1" descr="/tco-web/data-viz-vue/img/fleet_profile_one_donut_circle.png"/>
          <p:cNvPicPr>
            <a:picLocks noChangeAspect="1"/>
          </p:cNvPicPr>
          <p:nvPr/>
        </p:nvPicPr>
        <p:blipFill>
          <a:blip r:embed="rId4"/>
          <a:stretch>
            <a:fillRect/>
          </a:stretch>
        </p:blipFill>
        <p:spPr>
          <a:xfrm>
            <a:off x="1792224" y="2697480"/>
            <a:ext cx="1700784" cy="1709928"/>
          </a:xfrm>
          <a:prstGeom prst="rect">
            <a:avLst/>
          </a:prstGeom>
        </p:spPr>
      </p:pic>
      <p:pic>
        <p:nvPicPr>
          <p:cNvPr id="7" name="Image 2" descr="preencoded.png"/>
          <p:cNvPicPr>
            <a:picLocks noChangeAspect="1"/>
          </p:cNvPicPr>
          <p:nvPr/>
        </p:nvPicPr>
        <p:blipFill>
          <a:blip>
            <a:extLst>
              <a:ext uri="{96DAC541-7B7A-43D3-8B79-37D633B846F1}">
                <asvg:svgBlip xmlns:asvg="http://schemas.microsoft.com/office/drawing/2016/SVG/main" r:embed="rId5"/>
              </a:ext>
            </a:extLst>
          </a:blip>
          <a:srcRect/>
          <a:stretch/>
        </p:blipFill>
        <p:spPr>
          <a:xfrm>
            <a:off x="713232" y="1371600"/>
            <a:ext cx="3877056" cy="4315968"/>
          </a:xfrm>
          <a:prstGeom prst="rect">
            <a:avLst/>
          </a:prstGeom>
        </p:spPr>
      </p:pic>
      <p:sp>
        <p:nvSpPr>
          <p:cNvPr id="8" name="Text 2"/>
          <p:cNvSpPr/>
          <p:nvPr/>
        </p:nvSpPr>
        <p:spPr>
          <a:xfrm>
            <a:off x="1837944" y="3383280"/>
            <a:ext cx="1618488" cy="338328"/>
          </a:xfrm>
          <a:prstGeom prst="rect">
            <a:avLst/>
          </a:prstGeom>
          <a:noFill/>
          <a:ln/>
        </p:spPr>
        <p:txBody>
          <a:bodyPr wrap="square" rtlCol="0" anchor="ctr"/>
          <a:lstStyle/>
          <a:p>
            <a:pPr algn="ctr"/>
            <a:r>
              <a:rPr lang="en-US" sz="1600" dirty="0">
                <a:solidFill>
                  <a:srgbClr val="000000"/>
                </a:solidFill>
                <a:latin typeface="Arial Black" pitchFamily="34" charset="0"/>
                <a:ea typeface="Arial Black" pitchFamily="34" charset="-122"/>
                <a:cs typeface="Arial Black" pitchFamily="34" charset="-120"/>
              </a:rPr>
              <a:t>$566,482</a:t>
            </a:r>
            <a:endParaRPr lang="en-US" sz="1600" dirty="0"/>
          </a:p>
        </p:txBody>
      </p:sp>
      <p:sp>
        <p:nvSpPr>
          <p:cNvPr id="9" name="Shape 3"/>
          <p:cNvSpPr/>
          <p:nvPr/>
        </p:nvSpPr>
        <p:spPr>
          <a:xfrm>
            <a:off x="6455664" y="429768"/>
            <a:ext cx="0" cy="804672"/>
          </a:xfrm>
          <a:prstGeom prst="line">
            <a:avLst/>
          </a:prstGeom>
          <a:noFill/>
          <a:ln w="25400">
            <a:solidFill>
              <a:srgbClr val="E7E6E6"/>
            </a:solidFill>
            <a:prstDash val="solid"/>
          </a:ln>
        </p:spPr>
        <p:txBody>
          <a:bodyPr/>
          <a:lstStyle/>
          <a:p>
            <a:endParaRPr lang="en-US"/>
          </a:p>
        </p:txBody>
      </p:sp>
      <p:sp>
        <p:nvSpPr>
          <p:cNvPr id="10" name="Text 4"/>
          <p:cNvSpPr/>
          <p:nvPr/>
        </p:nvSpPr>
        <p:spPr>
          <a:xfrm>
            <a:off x="6793992" y="429768"/>
            <a:ext cx="1371600" cy="292608"/>
          </a:xfrm>
          <a:prstGeom prst="rect">
            <a:avLst/>
          </a:prstGeom>
          <a:noFill/>
          <a:ln/>
        </p:spPr>
        <p:txBody>
          <a:bodyPr wrap="square" rtlCol="0" anchor="ctr"/>
          <a:lstStyle/>
          <a:p>
            <a:pPr algn="l"/>
            <a:r>
              <a:rPr lang="en-US" sz="1300" dirty="0">
                <a:solidFill>
                  <a:srgbClr val="000000"/>
                </a:solidFill>
                <a:latin typeface="Arial" pitchFamily="34" charset="0"/>
                <a:ea typeface="Arial" pitchFamily="34" charset="-122"/>
                <a:cs typeface="Arial" pitchFamily="34" charset="-120"/>
              </a:rPr>
              <a:t>Total fleet size:</a:t>
            </a:r>
            <a:endParaRPr lang="en-US" sz="1300" dirty="0"/>
          </a:p>
        </p:txBody>
      </p:sp>
      <p:sp>
        <p:nvSpPr>
          <p:cNvPr id="11" name="Text 5"/>
          <p:cNvSpPr/>
          <p:nvPr/>
        </p:nvSpPr>
        <p:spPr>
          <a:xfrm>
            <a:off x="6793992" y="694944"/>
            <a:ext cx="2743200" cy="557784"/>
          </a:xfrm>
          <a:prstGeom prst="rect">
            <a:avLst/>
          </a:prstGeom>
          <a:noFill/>
          <a:ln/>
        </p:spPr>
        <p:txBody>
          <a:bodyPr wrap="square" rtlCol="0" anchor="ctr"/>
          <a:lstStyle/>
          <a:p>
            <a:pPr algn="l"/>
            <a:r>
              <a:rPr lang="en-US" sz="3000" dirty="0">
                <a:solidFill>
                  <a:srgbClr val="008950"/>
                </a:solidFill>
                <a:latin typeface="Arial Black" pitchFamily="34" charset="0"/>
                <a:ea typeface="Arial Black" pitchFamily="34" charset="-122"/>
                <a:cs typeface="Arial Black" pitchFamily="34" charset="-120"/>
              </a:rPr>
              <a:t>102</a:t>
            </a:r>
            <a:endParaRPr lang="en-US" sz="3000" dirty="0"/>
          </a:p>
        </p:txBody>
      </p:sp>
      <p:sp>
        <p:nvSpPr>
          <p:cNvPr id="12" name="Text 6"/>
          <p:cNvSpPr/>
          <p:nvPr/>
        </p:nvSpPr>
        <p:spPr>
          <a:xfrm>
            <a:off x="9884664" y="3310128"/>
            <a:ext cx="914400" cy="521208"/>
          </a:xfrm>
          <a:prstGeom prst="rect">
            <a:avLst/>
          </a:prstGeom>
          <a:noFill/>
          <a:ln/>
        </p:spPr>
        <p:txBody>
          <a:bodyPr wrap="square" rtlCol="0" anchor="ctr"/>
          <a:lstStyle/>
          <a:p>
            <a:pPr algn="l"/>
            <a:r>
              <a:rPr lang="en-US" sz="1400" dirty="0">
                <a:solidFill>
                  <a:srgbClr val="403A37"/>
                </a:solidFill>
                <a:latin typeface="Arial" pitchFamily="34" charset="0"/>
                <a:ea typeface="Arial" pitchFamily="34" charset="-122"/>
                <a:cs typeface="Arial" pitchFamily="34" charset="-120"/>
              </a:rPr>
              <a:t>Cents</a:t>
            </a:r>
            <a:endParaRPr lang="en-US" sz="1400" dirty="0"/>
          </a:p>
          <a:p>
            <a:pPr algn="l"/>
            <a:r>
              <a:rPr lang="en-US" sz="1400" dirty="0">
                <a:solidFill>
                  <a:srgbClr val="403A37"/>
                </a:solidFill>
                <a:latin typeface="Arial" pitchFamily="34" charset="0"/>
                <a:ea typeface="Arial" pitchFamily="34" charset="-122"/>
                <a:cs typeface="Arial" pitchFamily="34" charset="-120"/>
              </a:rPr>
              <a:t>per mile</a:t>
            </a:r>
            <a:endParaRPr lang="en-US" sz="1400" dirty="0"/>
          </a:p>
        </p:txBody>
      </p:sp>
      <p:sp>
        <p:nvSpPr>
          <p:cNvPr id="13" name="Text 7"/>
          <p:cNvSpPr/>
          <p:nvPr/>
        </p:nvSpPr>
        <p:spPr>
          <a:xfrm>
            <a:off x="9884664" y="3831336"/>
            <a:ext cx="1371600" cy="365760"/>
          </a:xfrm>
          <a:prstGeom prst="rect">
            <a:avLst/>
          </a:prstGeom>
          <a:noFill/>
          <a:ln/>
        </p:spPr>
        <p:txBody>
          <a:bodyPr wrap="square" rtlCol="0" anchor="ctr"/>
          <a:lstStyle/>
          <a:p>
            <a:pPr algn="l"/>
            <a:r>
              <a:rPr lang="en-US" sz="1800" dirty="0">
                <a:solidFill>
                  <a:srgbClr val="000000"/>
                </a:solidFill>
                <a:latin typeface="Arial Black" pitchFamily="34" charset="0"/>
                <a:ea typeface="Arial Black" pitchFamily="34" charset="-122"/>
                <a:cs typeface="Arial Black" pitchFamily="34" charset="-120"/>
              </a:rPr>
              <a:t>$1.05</a:t>
            </a:r>
            <a:endParaRPr lang="en-US" sz="1800" dirty="0"/>
          </a:p>
        </p:txBody>
      </p:sp>
      <p:sp>
        <p:nvSpPr>
          <p:cNvPr id="14" name="Shape 8"/>
          <p:cNvSpPr/>
          <p:nvPr/>
        </p:nvSpPr>
        <p:spPr>
          <a:xfrm>
            <a:off x="5358384" y="1874520"/>
            <a:ext cx="3877056" cy="320040"/>
          </a:xfrm>
          <a:prstGeom prst="roundRect">
            <a:avLst/>
          </a:prstGeom>
          <a:solidFill>
            <a:srgbClr val="008950"/>
          </a:solidFill>
          <a:ln w="25400">
            <a:solidFill>
              <a:srgbClr val="008950"/>
            </a:solidFill>
            <a:prstDash val="solid"/>
          </a:ln>
        </p:spPr>
        <p:txBody>
          <a:bodyPr/>
          <a:lstStyle/>
          <a:p>
            <a:endParaRPr lang="en-US"/>
          </a:p>
        </p:txBody>
      </p:sp>
      <p:sp>
        <p:nvSpPr>
          <p:cNvPr id="15" name="Shape 9"/>
          <p:cNvSpPr/>
          <p:nvPr/>
        </p:nvSpPr>
        <p:spPr>
          <a:xfrm>
            <a:off x="5358384" y="3557016"/>
            <a:ext cx="3877056" cy="320040"/>
          </a:xfrm>
          <a:prstGeom prst="roundRect">
            <a:avLst/>
          </a:prstGeom>
          <a:solidFill>
            <a:srgbClr val="68BDC6"/>
          </a:solidFill>
          <a:ln w="25400">
            <a:solidFill>
              <a:srgbClr val="68BDC6"/>
            </a:solidFill>
            <a:prstDash val="solid"/>
          </a:ln>
        </p:spPr>
        <p:txBody>
          <a:bodyPr/>
          <a:lstStyle/>
          <a:p>
            <a:endParaRPr lang="en-US"/>
          </a:p>
        </p:txBody>
      </p:sp>
      <p:sp>
        <p:nvSpPr>
          <p:cNvPr id="16" name="Shape 10"/>
          <p:cNvSpPr/>
          <p:nvPr/>
        </p:nvSpPr>
        <p:spPr>
          <a:xfrm>
            <a:off x="5358384" y="4407408"/>
            <a:ext cx="3877056" cy="320040"/>
          </a:xfrm>
          <a:prstGeom prst="roundRect">
            <a:avLst/>
          </a:prstGeom>
          <a:solidFill>
            <a:srgbClr val="4064C2"/>
          </a:solidFill>
          <a:ln w="25400">
            <a:solidFill>
              <a:srgbClr val="4064C2"/>
            </a:solidFill>
            <a:prstDash val="solid"/>
          </a:ln>
        </p:spPr>
        <p:txBody>
          <a:bodyPr/>
          <a:lstStyle/>
          <a:p>
            <a:endParaRPr lang="en-US"/>
          </a:p>
        </p:txBody>
      </p:sp>
      <p:sp>
        <p:nvSpPr>
          <p:cNvPr id="17" name="Text 11"/>
          <p:cNvSpPr/>
          <p:nvPr/>
        </p:nvSpPr>
        <p:spPr>
          <a:xfrm>
            <a:off x="5468112" y="1901952"/>
            <a:ext cx="1901952" cy="274320"/>
          </a:xfrm>
          <a:prstGeom prst="rect">
            <a:avLst/>
          </a:prstGeom>
          <a:noFill/>
          <a:ln/>
        </p:spPr>
        <p:txBody>
          <a:bodyPr wrap="square" rtlCol="0" anchor="ctr"/>
          <a:lstStyle/>
          <a:p>
            <a:pPr algn="l"/>
            <a:r>
              <a:rPr lang="en-US" sz="1200" dirty="0">
                <a:solidFill>
                  <a:srgbClr val="FFFFFF"/>
                </a:solidFill>
                <a:latin typeface="Arial Black" pitchFamily="34" charset="0"/>
                <a:ea typeface="Arial Black" pitchFamily="34" charset="-122"/>
                <a:cs typeface="Arial Black" pitchFamily="34" charset="-120"/>
              </a:rPr>
              <a:t>Total Depreciation</a:t>
            </a:r>
            <a:endParaRPr lang="en-US" sz="1200" dirty="0"/>
          </a:p>
        </p:txBody>
      </p:sp>
      <p:sp>
        <p:nvSpPr>
          <p:cNvPr id="18" name="Text 12"/>
          <p:cNvSpPr/>
          <p:nvPr/>
        </p:nvSpPr>
        <p:spPr>
          <a:xfrm>
            <a:off x="7918704" y="1901952"/>
            <a:ext cx="1261872" cy="274320"/>
          </a:xfrm>
          <a:prstGeom prst="rect">
            <a:avLst/>
          </a:prstGeom>
          <a:noFill/>
          <a:ln/>
        </p:spPr>
        <p:txBody>
          <a:bodyPr wrap="square" rtlCol="0" anchor="ctr"/>
          <a:lstStyle/>
          <a:p>
            <a:pPr algn="ctr"/>
            <a:r>
              <a:rPr lang="en-US" sz="1000" b="1" dirty="0">
                <a:solidFill>
                  <a:srgbClr val="FFFFFF"/>
                </a:solidFill>
                <a:latin typeface="Arial" pitchFamily="34" charset="0"/>
                <a:ea typeface="Arial" pitchFamily="34" charset="-122"/>
                <a:cs typeface="Arial" pitchFamily="34" charset="-120"/>
              </a:rPr>
              <a:t>$323,000</a:t>
            </a:r>
            <a:endParaRPr lang="en-US" sz="1000" dirty="0"/>
          </a:p>
        </p:txBody>
      </p:sp>
      <p:graphicFrame>
        <p:nvGraphicFramePr>
          <p:cNvPr id="2" name="Table 0"/>
          <p:cNvGraphicFramePr>
            <a:graphicFrameLocks noGrp="1"/>
          </p:cNvGraphicFramePr>
          <p:nvPr/>
        </p:nvGraphicFramePr>
        <p:xfrm>
          <a:off x="5458968" y="2240280"/>
          <a:ext cx="3794760" cy="1216152"/>
        </p:xfrm>
        <a:graphic>
          <a:graphicData uri="http://schemas.openxmlformats.org/drawingml/2006/table">
            <a:tbl>
              <a:tblPr/>
              <a:tblGrid>
                <a:gridCol w="242316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tblGrid>
              <a:tr h="405384">
                <a:tc>
                  <a:txBody>
                    <a:bodyPr/>
                    <a:lstStyle/>
                    <a:p>
                      <a:r>
                        <a:rPr lang="en-US" sz="900" b="1" dirty="0">
                          <a:solidFill>
                            <a:srgbClr val="403A37"/>
                          </a:solidFill>
                          <a:latin typeface="Arial" pitchFamily="34" charset="0"/>
                          <a:ea typeface="Arial" pitchFamily="34" charset="-122"/>
                          <a:cs typeface="Arial" pitchFamily="34" charset="-120"/>
                        </a:rPr>
                        <a:t>Holding period (years)</a:t>
                      </a:r>
                      <a:endParaRPr lang="en-US" sz="900" dirty="0">
                        <a:latin typeface="Arial" charset="0"/>
                        <a:ea typeface="Arial" charset="0"/>
                        <a:cs typeface="Arial" charset="0"/>
                      </a:endParaRPr>
                    </a:p>
                  </a:txBody>
                  <a:tcPr anchor="ctr">
                    <a:lnL w="0" cap="flat" cmpd="sng" algn="ctr">
                      <a:noFill/>
                    </a:lnL>
                    <a:lnR w="12700" cap="flat" cmpd="sng" algn="ctr">
                      <a:solidFill>
                        <a:srgbClr val="E7E6E6"/>
                      </a:solidFill>
                      <a:prstDash val="solid"/>
                      <a:round/>
                      <a:headEnd type="none" w="med" len="med"/>
                      <a:tailEnd type="none" w="med" len="med"/>
                    </a:lnR>
                    <a:lnT w="0" cap="flat" cmpd="sng" algn="ctr">
                      <a:noFill/>
                    </a:lnT>
                    <a:lnB w="12700" cap="flat" cmpd="sng" algn="ctr">
                      <a:solidFill>
                        <a:srgbClr val="E7E6E6"/>
                      </a:solidFill>
                      <a:prstDash val="solid"/>
                      <a:round/>
                      <a:headEnd type="none" w="med" len="med"/>
                      <a:tailEnd type="none" w="med" len="med"/>
                    </a:lnB>
                  </a:tcPr>
                </a:tc>
                <a:tc>
                  <a:txBody>
                    <a:bodyPr/>
                    <a:lstStyle/>
                    <a:p>
                      <a:pPr algn="ctr"/>
                      <a:r>
                        <a:rPr lang="en-US" sz="1000" b="1" dirty="0">
                          <a:solidFill>
                            <a:srgbClr val="403A37"/>
                          </a:solidFill>
                          <a:latin typeface="Arial" pitchFamily="34" charset="0"/>
                          <a:ea typeface="Arial" pitchFamily="34" charset="-122"/>
                          <a:cs typeface="Arial" pitchFamily="34" charset="-120"/>
                        </a:rPr>
                        <a:t>12</a:t>
                      </a:r>
                      <a:endParaRPr lang="en-US" sz="1000" dirty="0">
                        <a:latin typeface="Arial" charset="0"/>
                        <a:ea typeface="Arial" charset="0"/>
                        <a:cs typeface="Arial" charset="0"/>
                      </a:endParaRPr>
                    </a:p>
                  </a:txBody>
                  <a:tcPr anchor="ctr">
                    <a:lnL w="12700" cap="flat" cmpd="sng" algn="ctr">
                      <a:solidFill>
                        <a:srgbClr val="E7E6E6"/>
                      </a:solidFill>
                      <a:prstDash val="solid"/>
                      <a:round/>
                      <a:headEnd type="none" w="med" len="med"/>
                      <a:tailEnd type="none" w="med" len="med"/>
                    </a:lnL>
                    <a:lnR w="0" cap="flat" cmpd="sng" algn="ctr">
                      <a:noFill/>
                    </a:lnR>
                    <a:lnT w="0" cap="flat" cmpd="sng" algn="ctr">
                      <a:noFill/>
                    </a:lnT>
                    <a:lnB w="12700" cap="flat" cmpd="sng" algn="ctr">
                      <a:solidFill>
                        <a:srgbClr val="E7E6E6"/>
                      </a:solidFill>
                      <a:prstDash val="solid"/>
                      <a:round/>
                      <a:headEnd type="none" w="med" len="med"/>
                      <a:tailEnd type="none" w="med" len="med"/>
                    </a:lnB>
                  </a:tcPr>
                </a:tc>
                <a:extLst>
                  <a:ext uri="{0D108BD9-81ED-4DB2-BD59-A6C34878D82A}">
                    <a16:rowId xmlns:a16="http://schemas.microsoft.com/office/drawing/2014/main" val="10000"/>
                  </a:ext>
                </a:extLst>
              </a:tr>
              <a:tr h="405384">
                <a:tc>
                  <a:txBody>
                    <a:bodyPr/>
                    <a:lstStyle/>
                    <a:p>
                      <a:r>
                        <a:rPr lang="en-US" sz="900" b="1" dirty="0">
                          <a:solidFill>
                            <a:srgbClr val="403A37"/>
                          </a:solidFill>
                          <a:latin typeface="Arial" pitchFamily="34" charset="0"/>
                          <a:ea typeface="Arial" pitchFamily="34" charset="-122"/>
                          <a:cs typeface="Arial" pitchFamily="34" charset="-120"/>
                        </a:rPr>
                        <a:t>Total cost fleet new</a:t>
                      </a:r>
                      <a:endParaRPr lang="en-US" sz="900" dirty="0">
                        <a:latin typeface="Arial" charset="0"/>
                        <a:ea typeface="Arial" charset="0"/>
                        <a:cs typeface="Arial" charset="0"/>
                      </a:endParaRPr>
                    </a:p>
                  </a:txBody>
                  <a:tcPr anchor="ctr">
                    <a:lnL w="0" cap="flat" cmpd="sng" algn="ctr">
                      <a:noFill/>
                    </a:lnL>
                    <a:lnR w="12700" cap="flat" cmpd="sng" algn="ctr">
                      <a:solidFill>
                        <a:srgbClr val="E7E6E6"/>
                      </a:solidFill>
                      <a:prstDash val="solid"/>
                      <a:round/>
                      <a:headEnd type="none" w="med" len="med"/>
                      <a:tailEnd type="none" w="med" len="med"/>
                    </a:lnR>
                    <a:lnT w="12700" cap="flat" cmpd="sng" algn="ctr">
                      <a:solidFill>
                        <a:srgbClr val="E7E6E6"/>
                      </a:solidFill>
                      <a:prstDash val="solid"/>
                      <a:round/>
                      <a:headEnd type="none" w="med" len="med"/>
                      <a:tailEnd type="none" w="med" len="med"/>
                    </a:lnT>
                    <a:lnB w="12700" cap="flat" cmpd="sng" algn="ctr">
                      <a:solidFill>
                        <a:srgbClr val="E7E6E6"/>
                      </a:solidFill>
                      <a:prstDash val="solid"/>
                      <a:round/>
                      <a:headEnd type="none" w="med" len="med"/>
                      <a:tailEnd type="none" w="med" len="med"/>
                    </a:lnB>
                  </a:tcPr>
                </a:tc>
                <a:tc>
                  <a:txBody>
                    <a:bodyPr/>
                    <a:lstStyle/>
                    <a:p>
                      <a:pPr algn="ctr"/>
                      <a:r>
                        <a:rPr lang="en-US" sz="1000" b="1" dirty="0">
                          <a:solidFill>
                            <a:srgbClr val="403A37"/>
                          </a:solidFill>
                          <a:latin typeface="Arial" pitchFamily="34" charset="0"/>
                          <a:ea typeface="Arial" pitchFamily="34" charset="-122"/>
                          <a:cs typeface="Arial" pitchFamily="34" charset="-120"/>
                        </a:rPr>
                        <a:t>$4,488,000</a:t>
                      </a:r>
                      <a:endParaRPr lang="en-US" sz="1000" dirty="0">
                        <a:latin typeface="Arial" charset="0"/>
                        <a:ea typeface="Arial" charset="0"/>
                        <a:cs typeface="Arial" charset="0"/>
                      </a:endParaRPr>
                    </a:p>
                  </a:txBody>
                  <a:tcPr anchor="ctr">
                    <a:lnL w="12700" cap="flat" cmpd="sng" algn="ctr">
                      <a:solidFill>
                        <a:srgbClr val="E7E6E6"/>
                      </a:solidFill>
                      <a:prstDash val="solid"/>
                      <a:round/>
                      <a:headEnd type="none" w="med" len="med"/>
                      <a:tailEnd type="none" w="med" len="med"/>
                    </a:lnL>
                    <a:lnR w="0" cap="flat" cmpd="sng" algn="ctr">
                      <a:noFill/>
                    </a:lnR>
                    <a:lnT w="12700" cap="flat" cmpd="sng" algn="ctr">
                      <a:solidFill>
                        <a:srgbClr val="E7E6E6"/>
                      </a:solidFill>
                      <a:prstDash val="solid"/>
                      <a:round/>
                      <a:headEnd type="none" w="med" len="med"/>
                      <a:tailEnd type="none" w="med" len="med"/>
                    </a:lnT>
                    <a:lnB w="12700" cap="flat" cmpd="sng" algn="ctr">
                      <a:solidFill>
                        <a:srgbClr val="E7E6E6"/>
                      </a:solidFill>
                      <a:prstDash val="solid"/>
                      <a:round/>
                      <a:headEnd type="none" w="med" len="med"/>
                      <a:tailEnd type="none" w="med" len="med"/>
                    </a:lnB>
                  </a:tcPr>
                </a:tc>
                <a:extLst>
                  <a:ext uri="{0D108BD9-81ED-4DB2-BD59-A6C34878D82A}">
                    <a16:rowId xmlns:a16="http://schemas.microsoft.com/office/drawing/2014/main" val="10001"/>
                  </a:ext>
                </a:extLst>
              </a:tr>
              <a:tr h="405384">
                <a:tc>
                  <a:txBody>
                    <a:bodyPr/>
                    <a:lstStyle/>
                    <a:p>
                      <a:r>
                        <a:rPr lang="en-US" sz="900" b="1" dirty="0">
                          <a:solidFill>
                            <a:srgbClr val="403A37"/>
                          </a:solidFill>
                          <a:latin typeface="Arial" pitchFamily="34" charset="0"/>
                          <a:ea typeface="Arial" pitchFamily="34" charset="-122"/>
                          <a:cs typeface="Arial" pitchFamily="34" charset="-120"/>
                        </a:rPr>
                        <a:t>Total estimated value at holding period</a:t>
                      </a:r>
                      <a:endParaRPr lang="en-US" sz="900" dirty="0">
                        <a:latin typeface="Arial" charset="0"/>
                        <a:ea typeface="Arial" charset="0"/>
                        <a:cs typeface="Arial" charset="0"/>
                      </a:endParaRPr>
                    </a:p>
                  </a:txBody>
                  <a:tcPr anchor="ctr">
                    <a:lnL w="0" cap="flat" cmpd="sng" algn="ctr">
                      <a:noFill/>
                    </a:lnL>
                    <a:lnR w="12700" cap="flat" cmpd="sng" algn="ctr">
                      <a:solidFill>
                        <a:srgbClr val="E7E6E6"/>
                      </a:solidFill>
                      <a:prstDash val="solid"/>
                      <a:round/>
                      <a:headEnd type="none" w="med" len="med"/>
                      <a:tailEnd type="none" w="med" len="med"/>
                    </a:lnR>
                    <a:lnT w="12700" cap="flat" cmpd="sng" algn="ctr">
                      <a:solidFill>
                        <a:srgbClr val="E7E6E6"/>
                      </a:solidFill>
                      <a:prstDash val="solid"/>
                      <a:round/>
                      <a:headEnd type="none" w="med" len="med"/>
                      <a:tailEnd type="none" w="med" len="med"/>
                    </a:lnT>
                    <a:lnB w="0" cap="flat" cmpd="sng" algn="ctr">
                      <a:noFill/>
                    </a:lnB>
                  </a:tcPr>
                </a:tc>
                <a:tc>
                  <a:txBody>
                    <a:bodyPr/>
                    <a:lstStyle/>
                    <a:p>
                      <a:pPr algn="ctr"/>
                      <a:r>
                        <a:rPr lang="en-US" sz="1000" b="1" dirty="0">
                          <a:solidFill>
                            <a:srgbClr val="403A37"/>
                          </a:solidFill>
                          <a:latin typeface="Arial" pitchFamily="34" charset="0"/>
                          <a:ea typeface="Arial" pitchFamily="34" charset="-122"/>
                          <a:cs typeface="Arial" pitchFamily="34" charset="-120"/>
                        </a:rPr>
                        <a:t>$612,000</a:t>
                      </a:r>
                      <a:endParaRPr lang="en-US" sz="1000" dirty="0">
                        <a:latin typeface="Arial" charset="0"/>
                        <a:ea typeface="Arial" charset="0"/>
                        <a:cs typeface="Arial" charset="0"/>
                      </a:endParaRPr>
                    </a:p>
                  </a:txBody>
                  <a:tcPr anchor="ctr">
                    <a:lnL w="12700" cap="flat" cmpd="sng" algn="ctr">
                      <a:solidFill>
                        <a:srgbClr val="E7E6E6"/>
                      </a:solidFill>
                      <a:prstDash val="solid"/>
                      <a:round/>
                      <a:headEnd type="none" w="med" len="med"/>
                      <a:tailEnd type="none" w="med" len="med"/>
                    </a:lnL>
                    <a:lnR w="0" cap="flat" cmpd="sng" algn="ctr">
                      <a:noFill/>
                    </a:lnR>
                    <a:lnT w="12700" cap="flat" cmpd="sng" algn="ctr">
                      <a:solidFill>
                        <a:srgbClr val="E7E6E6"/>
                      </a:solidFill>
                      <a:prstDash val="solid"/>
                      <a:round/>
                      <a:headEnd type="none" w="med" len="med"/>
                      <a:tailEnd type="none" w="med" len="med"/>
                    </a:lnT>
                    <a:lnB w="0" cap="flat" cmpd="sng" algn="ctr">
                      <a:noFill/>
                    </a:lnB>
                  </a:tcPr>
                </a:tc>
                <a:extLst>
                  <a:ext uri="{0D108BD9-81ED-4DB2-BD59-A6C34878D82A}">
                    <a16:rowId xmlns:a16="http://schemas.microsoft.com/office/drawing/2014/main" val="10002"/>
                  </a:ext>
                </a:extLst>
              </a:tr>
            </a:tbl>
          </a:graphicData>
        </a:graphic>
      </p:graphicFrame>
      <p:sp>
        <p:nvSpPr>
          <p:cNvPr id="20" name="Text 13"/>
          <p:cNvSpPr/>
          <p:nvPr/>
        </p:nvSpPr>
        <p:spPr>
          <a:xfrm>
            <a:off x="5468112" y="3584448"/>
            <a:ext cx="1901952" cy="274320"/>
          </a:xfrm>
          <a:prstGeom prst="rect">
            <a:avLst/>
          </a:prstGeom>
          <a:noFill/>
          <a:ln/>
        </p:spPr>
        <p:txBody>
          <a:bodyPr wrap="square" rtlCol="0" anchor="ctr"/>
          <a:lstStyle/>
          <a:p>
            <a:pPr algn="l"/>
            <a:r>
              <a:rPr lang="en-US" sz="1200" dirty="0">
                <a:solidFill>
                  <a:srgbClr val="FFFFFF"/>
                </a:solidFill>
                <a:latin typeface="Arial Black" pitchFamily="34" charset="0"/>
                <a:ea typeface="Arial Black" pitchFamily="34" charset="-122"/>
                <a:cs typeface="Arial Black" pitchFamily="34" charset="-120"/>
              </a:rPr>
              <a:t>Total Maintenance</a:t>
            </a:r>
            <a:endParaRPr lang="en-US" sz="1200" dirty="0"/>
          </a:p>
        </p:txBody>
      </p:sp>
      <p:sp>
        <p:nvSpPr>
          <p:cNvPr id="21" name="Text 14"/>
          <p:cNvSpPr/>
          <p:nvPr/>
        </p:nvSpPr>
        <p:spPr>
          <a:xfrm>
            <a:off x="7918704" y="3575304"/>
            <a:ext cx="1261872" cy="274320"/>
          </a:xfrm>
          <a:prstGeom prst="rect">
            <a:avLst/>
          </a:prstGeom>
          <a:noFill/>
          <a:ln/>
        </p:spPr>
        <p:txBody>
          <a:bodyPr wrap="square" rtlCol="0" anchor="ctr"/>
          <a:lstStyle/>
          <a:p>
            <a:pPr algn="ctr"/>
            <a:r>
              <a:rPr lang="en-US" sz="1000" b="1" dirty="0">
                <a:solidFill>
                  <a:srgbClr val="FFFFFF"/>
                </a:solidFill>
                <a:latin typeface="Arial" pitchFamily="34" charset="0"/>
                <a:ea typeface="Arial" pitchFamily="34" charset="-122"/>
                <a:cs typeface="Arial" pitchFamily="34" charset="-120"/>
              </a:rPr>
              <a:t>$118,728</a:t>
            </a:r>
            <a:endParaRPr lang="en-US" sz="1000" dirty="0"/>
          </a:p>
        </p:txBody>
      </p:sp>
      <p:graphicFrame>
        <p:nvGraphicFramePr>
          <p:cNvPr id="19" name="Table 1"/>
          <p:cNvGraphicFramePr>
            <a:graphicFrameLocks noGrp="1"/>
          </p:cNvGraphicFramePr>
          <p:nvPr/>
        </p:nvGraphicFramePr>
        <p:xfrm>
          <a:off x="5458968" y="3922776"/>
          <a:ext cx="3630168" cy="374904"/>
        </p:xfrm>
        <a:graphic>
          <a:graphicData uri="http://schemas.openxmlformats.org/drawingml/2006/table">
            <a:tbl>
              <a:tblPr/>
              <a:tblGrid>
                <a:gridCol w="2423160">
                  <a:extLst>
                    <a:ext uri="{9D8B030D-6E8A-4147-A177-3AD203B41FA5}">
                      <a16:colId xmlns:a16="http://schemas.microsoft.com/office/drawing/2014/main" val="20000"/>
                    </a:ext>
                  </a:extLst>
                </a:gridCol>
                <a:gridCol w="1207008">
                  <a:extLst>
                    <a:ext uri="{9D8B030D-6E8A-4147-A177-3AD203B41FA5}">
                      <a16:colId xmlns:a16="http://schemas.microsoft.com/office/drawing/2014/main" val="20001"/>
                    </a:ext>
                  </a:extLst>
                </a:gridCol>
              </a:tblGrid>
              <a:tr h="374904">
                <a:tc>
                  <a:txBody>
                    <a:bodyPr/>
                    <a:lstStyle/>
                    <a:p>
                      <a:r>
                        <a:rPr lang="en-US" sz="900" b="1" dirty="0">
                          <a:solidFill>
                            <a:srgbClr val="403A37"/>
                          </a:solidFill>
                          <a:latin typeface="Arial" pitchFamily="34" charset="0"/>
                          <a:ea typeface="Arial" pitchFamily="34" charset="-122"/>
                          <a:cs typeface="Arial" pitchFamily="34" charset="-120"/>
                        </a:rPr>
                        <a:t>Estimated monthly</a:t>
                      </a:r>
                      <a:endParaRPr lang="en-US" sz="900" dirty="0">
                        <a:latin typeface="Arial" charset="0"/>
                        <a:ea typeface="Arial" charset="0"/>
                        <a:cs typeface="Arial" charset="0"/>
                      </a:endParaRPr>
                    </a:p>
                  </a:txBody>
                  <a:tcPr anchor="ctr">
                    <a:lnL w="0" cap="flat" cmpd="sng" algn="ctr">
                      <a:noFill/>
                    </a:lnL>
                    <a:lnR w="12700" cap="flat" cmpd="sng" algn="ctr">
                      <a:solidFill>
                        <a:srgbClr val="E7E6E6"/>
                      </a:solidFill>
                      <a:prstDash val="solid"/>
                      <a:round/>
                      <a:headEnd type="none" w="med" len="med"/>
                      <a:tailEnd type="none" w="med" len="med"/>
                    </a:lnR>
                    <a:lnT w="0" cap="flat" cmpd="sng" algn="ctr">
                      <a:noFill/>
                    </a:lnT>
                    <a:lnB w="0" cap="flat" cmpd="sng" algn="ctr">
                      <a:noFill/>
                    </a:lnB>
                  </a:tcPr>
                </a:tc>
                <a:tc>
                  <a:txBody>
                    <a:bodyPr/>
                    <a:lstStyle/>
                    <a:p>
                      <a:pPr algn="ctr"/>
                      <a:r>
                        <a:rPr lang="en-US" sz="1000" b="1" dirty="0">
                          <a:solidFill>
                            <a:srgbClr val="403A37"/>
                          </a:solidFill>
                          <a:latin typeface="Arial" pitchFamily="34" charset="0"/>
                          <a:ea typeface="Arial" pitchFamily="34" charset="-122"/>
                          <a:cs typeface="Arial" pitchFamily="34" charset="-120"/>
                        </a:rPr>
                        <a:t>$97</a:t>
                      </a:r>
                      <a:endParaRPr lang="en-US" sz="1000" dirty="0">
                        <a:latin typeface="Arial" charset="0"/>
                        <a:ea typeface="Arial" charset="0"/>
                        <a:cs typeface="Arial" charset="0"/>
                      </a:endParaRPr>
                    </a:p>
                  </a:txBody>
                  <a:tcPr anchor="ctr">
                    <a:lnL w="12700" cap="flat" cmpd="sng" algn="ctr">
                      <a:solidFill>
                        <a:srgbClr val="E7E6E6"/>
                      </a:solidFill>
                      <a:prstDash val="solid"/>
                      <a:round/>
                      <a:headEnd type="none" w="med" len="med"/>
                      <a:tailEnd type="none" w="med" len="med"/>
                    </a:lnL>
                    <a:lnR w="0" cap="flat" cmpd="sng" algn="ctr">
                      <a:noFill/>
                    </a:lnR>
                    <a:lnT w="0" cap="flat" cmpd="sng" algn="ctr">
                      <a:noFill/>
                    </a:lnT>
                    <a:lnB w="0" cap="flat" cmpd="sng" algn="ctr">
                      <a:noFill/>
                    </a:lnB>
                  </a:tcPr>
                </a:tc>
                <a:extLst>
                  <a:ext uri="{0D108BD9-81ED-4DB2-BD59-A6C34878D82A}">
                    <a16:rowId xmlns:a16="http://schemas.microsoft.com/office/drawing/2014/main" val="10000"/>
                  </a:ext>
                </a:extLst>
              </a:tr>
            </a:tbl>
          </a:graphicData>
        </a:graphic>
      </p:graphicFrame>
      <p:sp>
        <p:nvSpPr>
          <p:cNvPr id="23" name="Text 15"/>
          <p:cNvSpPr/>
          <p:nvPr/>
        </p:nvSpPr>
        <p:spPr>
          <a:xfrm>
            <a:off x="5468112" y="4434840"/>
            <a:ext cx="1901952" cy="274320"/>
          </a:xfrm>
          <a:prstGeom prst="rect">
            <a:avLst/>
          </a:prstGeom>
          <a:noFill/>
          <a:ln/>
        </p:spPr>
        <p:txBody>
          <a:bodyPr wrap="square" rtlCol="0" anchor="ctr"/>
          <a:lstStyle/>
          <a:p>
            <a:pPr algn="l"/>
            <a:r>
              <a:rPr lang="en-US" sz="1200" dirty="0">
                <a:solidFill>
                  <a:srgbClr val="FFFFFF"/>
                </a:solidFill>
                <a:latin typeface="Arial Black" pitchFamily="34" charset="0"/>
                <a:ea typeface="Arial Black" pitchFamily="34" charset="-122"/>
                <a:cs typeface="Arial Black" pitchFamily="34" charset="-120"/>
              </a:rPr>
              <a:t>Total Fuel</a:t>
            </a:r>
            <a:endParaRPr lang="en-US" sz="1200" dirty="0"/>
          </a:p>
        </p:txBody>
      </p:sp>
      <p:sp>
        <p:nvSpPr>
          <p:cNvPr id="24" name="Text 16"/>
          <p:cNvSpPr/>
          <p:nvPr/>
        </p:nvSpPr>
        <p:spPr>
          <a:xfrm>
            <a:off x="7918704" y="4443984"/>
            <a:ext cx="1261872" cy="274320"/>
          </a:xfrm>
          <a:prstGeom prst="rect">
            <a:avLst/>
          </a:prstGeom>
          <a:noFill/>
          <a:ln/>
        </p:spPr>
        <p:txBody>
          <a:bodyPr wrap="square" rtlCol="0" anchor="ctr"/>
          <a:lstStyle/>
          <a:p>
            <a:pPr algn="ctr"/>
            <a:r>
              <a:rPr lang="en-US" sz="1000" b="1" dirty="0">
                <a:solidFill>
                  <a:srgbClr val="FFFFFF"/>
                </a:solidFill>
                <a:latin typeface="Arial" pitchFamily="34" charset="0"/>
                <a:ea typeface="Arial" pitchFamily="34" charset="-122"/>
                <a:cs typeface="Arial" pitchFamily="34" charset="-120"/>
              </a:rPr>
              <a:t>$124,754</a:t>
            </a:r>
            <a:endParaRPr lang="en-US" sz="1000" dirty="0"/>
          </a:p>
        </p:txBody>
      </p:sp>
      <p:graphicFrame>
        <p:nvGraphicFramePr>
          <p:cNvPr id="22" name="Table 2"/>
          <p:cNvGraphicFramePr>
            <a:graphicFrameLocks noGrp="1"/>
          </p:cNvGraphicFramePr>
          <p:nvPr/>
        </p:nvGraphicFramePr>
        <p:xfrm>
          <a:off x="5458968" y="4782312"/>
          <a:ext cx="3630168" cy="1216152"/>
        </p:xfrm>
        <a:graphic>
          <a:graphicData uri="http://schemas.openxmlformats.org/drawingml/2006/table">
            <a:tbl>
              <a:tblPr/>
              <a:tblGrid>
                <a:gridCol w="2423160">
                  <a:extLst>
                    <a:ext uri="{9D8B030D-6E8A-4147-A177-3AD203B41FA5}">
                      <a16:colId xmlns:a16="http://schemas.microsoft.com/office/drawing/2014/main" val="20000"/>
                    </a:ext>
                  </a:extLst>
                </a:gridCol>
                <a:gridCol w="1207008">
                  <a:extLst>
                    <a:ext uri="{9D8B030D-6E8A-4147-A177-3AD203B41FA5}">
                      <a16:colId xmlns:a16="http://schemas.microsoft.com/office/drawing/2014/main" val="20001"/>
                    </a:ext>
                  </a:extLst>
                </a:gridCol>
              </a:tblGrid>
              <a:tr h="405384">
                <a:tc>
                  <a:txBody>
                    <a:bodyPr/>
                    <a:lstStyle/>
                    <a:p>
                      <a:r>
                        <a:rPr lang="en-US" sz="900" b="1" dirty="0">
                          <a:solidFill>
                            <a:srgbClr val="403A37"/>
                          </a:solidFill>
                          <a:latin typeface="Arial" pitchFamily="34" charset="0"/>
                          <a:ea typeface="Arial" pitchFamily="34" charset="-122"/>
                          <a:cs typeface="Arial" pitchFamily="34" charset="-120"/>
                        </a:rPr>
                        <a:t>Avg MPG</a:t>
                      </a:r>
                      <a:endParaRPr lang="en-US" sz="900" dirty="0">
                        <a:latin typeface="Arial" charset="0"/>
                        <a:ea typeface="Arial" charset="0"/>
                        <a:cs typeface="Arial" charset="0"/>
                      </a:endParaRPr>
                    </a:p>
                  </a:txBody>
                  <a:tcPr anchor="ctr">
                    <a:lnL w="0" cap="flat" cmpd="sng" algn="ctr">
                      <a:noFill/>
                    </a:lnL>
                    <a:lnR w="12700" cap="flat" cmpd="sng" algn="ctr">
                      <a:solidFill>
                        <a:srgbClr val="E7E6E6"/>
                      </a:solidFill>
                      <a:prstDash val="solid"/>
                      <a:round/>
                      <a:headEnd type="none" w="med" len="med"/>
                      <a:tailEnd type="none" w="med" len="med"/>
                    </a:lnR>
                    <a:lnT w="0" cap="flat" cmpd="sng" algn="ctr">
                      <a:noFill/>
                    </a:lnT>
                    <a:lnB w="12700" cap="flat" cmpd="sng" algn="ctr">
                      <a:solidFill>
                        <a:srgbClr val="E7E6E6"/>
                      </a:solidFill>
                      <a:prstDash val="solid"/>
                      <a:round/>
                      <a:headEnd type="none" w="med" len="med"/>
                      <a:tailEnd type="none" w="med" len="med"/>
                    </a:lnB>
                  </a:tcPr>
                </a:tc>
                <a:tc>
                  <a:txBody>
                    <a:bodyPr/>
                    <a:lstStyle/>
                    <a:p>
                      <a:pPr algn="ctr"/>
                      <a:r>
                        <a:rPr lang="en-US" sz="1000" b="1" dirty="0">
                          <a:solidFill>
                            <a:srgbClr val="403A37"/>
                          </a:solidFill>
                          <a:latin typeface="Arial" pitchFamily="34" charset="0"/>
                          <a:ea typeface="Arial" pitchFamily="34" charset="-122"/>
                          <a:cs typeface="Arial" pitchFamily="34" charset="-120"/>
                        </a:rPr>
                        <a:t>13</a:t>
                      </a:r>
                      <a:endParaRPr lang="en-US" sz="1000" dirty="0">
                        <a:latin typeface="Arial" charset="0"/>
                        <a:ea typeface="Arial" charset="0"/>
                        <a:cs typeface="Arial" charset="0"/>
                      </a:endParaRPr>
                    </a:p>
                  </a:txBody>
                  <a:tcPr anchor="ctr">
                    <a:lnL w="12700" cap="flat" cmpd="sng" algn="ctr">
                      <a:solidFill>
                        <a:srgbClr val="E7E6E6"/>
                      </a:solidFill>
                      <a:prstDash val="solid"/>
                      <a:round/>
                      <a:headEnd type="none" w="med" len="med"/>
                      <a:tailEnd type="none" w="med" len="med"/>
                    </a:lnL>
                    <a:lnR w="0" cap="flat" cmpd="sng" algn="ctr">
                      <a:noFill/>
                    </a:lnR>
                    <a:lnT w="0" cap="flat" cmpd="sng" algn="ctr">
                      <a:noFill/>
                    </a:lnT>
                    <a:lnB w="12700" cap="flat" cmpd="sng" algn="ctr">
                      <a:solidFill>
                        <a:srgbClr val="E7E6E6"/>
                      </a:solidFill>
                      <a:prstDash val="solid"/>
                      <a:round/>
                      <a:headEnd type="none" w="med" len="med"/>
                      <a:tailEnd type="none" w="med" len="med"/>
                    </a:lnB>
                  </a:tcPr>
                </a:tc>
                <a:extLst>
                  <a:ext uri="{0D108BD9-81ED-4DB2-BD59-A6C34878D82A}">
                    <a16:rowId xmlns:a16="http://schemas.microsoft.com/office/drawing/2014/main" val="10000"/>
                  </a:ext>
                </a:extLst>
              </a:tr>
              <a:tr h="405384">
                <a:tc>
                  <a:txBody>
                    <a:bodyPr/>
                    <a:lstStyle/>
                    <a:p>
                      <a:r>
                        <a:rPr lang="en-US" sz="900" b="1" dirty="0">
                          <a:solidFill>
                            <a:srgbClr val="403A37"/>
                          </a:solidFill>
                          <a:latin typeface="Arial" pitchFamily="34" charset="0"/>
                          <a:ea typeface="Arial" pitchFamily="34" charset="-122"/>
                          <a:cs typeface="Arial" pitchFamily="34" charset="-120"/>
                        </a:rPr>
                        <a:t>Fuel cost per gallon</a:t>
                      </a:r>
                      <a:endParaRPr lang="en-US" sz="900" dirty="0">
                        <a:latin typeface="Arial" charset="0"/>
                        <a:ea typeface="Arial" charset="0"/>
                        <a:cs typeface="Arial" charset="0"/>
                      </a:endParaRPr>
                    </a:p>
                  </a:txBody>
                  <a:tcPr anchor="ctr">
                    <a:lnL w="0" cap="flat" cmpd="sng" algn="ctr">
                      <a:noFill/>
                    </a:lnL>
                    <a:lnR w="12700" cap="flat" cmpd="sng" algn="ctr">
                      <a:solidFill>
                        <a:srgbClr val="E7E6E6"/>
                      </a:solidFill>
                      <a:prstDash val="solid"/>
                      <a:round/>
                      <a:headEnd type="none" w="med" len="med"/>
                      <a:tailEnd type="none" w="med" len="med"/>
                    </a:lnR>
                    <a:lnT w="12700" cap="flat" cmpd="sng" algn="ctr">
                      <a:solidFill>
                        <a:srgbClr val="E7E6E6"/>
                      </a:solidFill>
                      <a:prstDash val="solid"/>
                      <a:round/>
                      <a:headEnd type="none" w="med" len="med"/>
                      <a:tailEnd type="none" w="med" len="med"/>
                    </a:lnT>
                    <a:lnB w="12700" cap="flat" cmpd="sng" algn="ctr">
                      <a:solidFill>
                        <a:srgbClr val="E7E6E6"/>
                      </a:solidFill>
                      <a:prstDash val="solid"/>
                      <a:round/>
                      <a:headEnd type="none" w="med" len="med"/>
                      <a:tailEnd type="none" w="med" len="med"/>
                    </a:lnB>
                  </a:tcPr>
                </a:tc>
                <a:tc>
                  <a:txBody>
                    <a:bodyPr/>
                    <a:lstStyle/>
                    <a:p>
                      <a:pPr algn="ctr"/>
                      <a:r>
                        <a:rPr lang="en-US" sz="1000" b="1" dirty="0">
                          <a:solidFill>
                            <a:srgbClr val="403A37"/>
                          </a:solidFill>
                          <a:latin typeface="Arial" pitchFamily="34" charset="0"/>
                          <a:ea typeface="Arial" pitchFamily="34" charset="-122"/>
                          <a:cs typeface="Arial" pitchFamily="34" charset="-120"/>
                        </a:rPr>
                        <a:t>$3.00</a:t>
                      </a:r>
                      <a:endParaRPr lang="en-US" sz="1000" dirty="0">
                        <a:latin typeface="Arial" charset="0"/>
                        <a:ea typeface="Arial" charset="0"/>
                        <a:cs typeface="Arial" charset="0"/>
                      </a:endParaRPr>
                    </a:p>
                  </a:txBody>
                  <a:tcPr anchor="ctr">
                    <a:lnL w="12700" cap="flat" cmpd="sng" algn="ctr">
                      <a:solidFill>
                        <a:srgbClr val="E7E6E6"/>
                      </a:solidFill>
                      <a:prstDash val="solid"/>
                      <a:round/>
                      <a:headEnd type="none" w="med" len="med"/>
                      <a:tailEnd type="none" w="med" len="med"/>
                    </a:lnL>
                    <a:lnR w="0" cap="flat" cmpd="sng" algn="ctr">
                      <a:noFill/>
                    </a:lnR>
                    <a:lnT w="12700" cap="flat" cmpd="sng" algn="ctr">
                      <a:solidFill>
                        <a:srgbClr val="E7E6E6"/>
                      </a:solidFill>
                      <a:prstDash val="solid"/>
                      <a:round/>
                      <a:headEnd type="none" w="med" len="med"/>
                      <a:tailEnd type="none" w="med" len="med"/>
                    </a:lnT>
                    <a:lnB w="12700" cap="flat" cmpd="sng" algn="ctr">
                      <a:solidFill>
                        <a:srgbClr val="E7E6E6"/>
                      </a:solidFill>
                      <a:prstDash val="solid"/>
                      <a:round/>
                      <a:headEnd type="none" w="med" len="med"/>
                      <a:tailEnd type="none" w="med" len="med"/>
                    </a:lnB>
                  </a:tcPr>
                </a:tc>
                <a:extLst>
                  <a:ext uri="{0D108BD9-81ED-4DB2-BD59-A6C34878D82A}">
                    <a16:rowId xmlns:a16="http://schemas.microsoft.com/office/drawing/2014/main" val="10001"/>
                  </a:ext>
                </a:extLst>
              </a:tr>
              <a:tr h="405384">
                <a:tc>
                  <a:txBody>
                    <a:bodyPr/>
                    <a:lstStyle/>
                    <a:p>
                      <a:r>
                        <a:rPr lang="en-US" sz="900" b="1" dirty="0">
                          <a:solidFill>
                            <a:srgbClr val="403A37"/>
                          </a:solidFill>
                          <a:latin typeface="Arial" pitchFamily="34" charset="0"/>
                          <a:ea typeface="Arial" pitchFamily="34" charset="-122"/>
                          <a:cs typeface="Arial" pitchFamily="34" charset="-120"/>
                        </a:rPr>
                        <a:t>Miles driven</a:t>
                      </a:r>
                      <a:endParaRPr lang="en-US" sz="900" dirty="0">
                        <a:latin typeface="Arial" charset="0"/>
                        <a:ea typeface="Arial" charset="0"/>
                        <a:cs typeface="Arial" charset="0"/>
                      </a:endParaRPr>
                    </a:p>
                  </a:txBody>
                  <a:tcPr anchor="ctr">
                    <a:lnL w="0" cap="flat" cmpd="sng" algn="ctr">
                      <a:noFill/>
                    </a:lnL>
                    <a:lnR w="12700" cap="flat" cmpd="sng" algn="ctr">
                      <a:solidFill>
                        <a:srgbClr val="E7E6E6"/>
                      </a:solidFill>
                      <a:prstDash val="solid"/>
                      <a:round/>
                      <a:headEnd type="none" w="med" len="med"/>
                      <a:tailEnd type="none" w="med" len="med"/>
                    </a:lnR>
                    <a:lnT w="12700" cap="flat" cmpd="sng" algn="ctr">
                      <a:solidFill>
                        <a:srgbClr val="E7E6E6"/>
                      </a:solidFill>
                      <a:prstDash val="solid"/>
                      <a:round/>
                      <a:headEnd type="none" w="med" len="med"/>
                      <a:tailEnd type="none" w="med" len="med"/>
                    </a:lnT>
                    <a:lnB w="0" cap="flat" cmpd="sng" algn="ctr">
                      <a:noFill/>
                    </a:lnB>
                  </a:tcPr>
                </a:tc>
                <a:tc>
                  <a:txBody>
                    <a:bodyPr/>
                    <a:lstStyle/>
                    <a:p>
                      <a:pPr algn="ctr"/>
                      <a:r>
                        <a:rPr lang="en-US" sz="1000" b="1" dirty="0">
                          <a:solidFill>
                            <a:srgbClr val="403A37"/>
                          </a:solidFill>
                          <a:latin typeface="Arial" pitchFamily="34" charset="0"/>
                          <a:ea typeface="Arial" pitchFamily="34" charset="-122"/>
                          <a:cs typeface="Arial" pitchFamily="34" charset="-120"/>
                        </a:rPr>
                        <a:t>540,600</a:t>
                      </a:r>
                      <a:endParaRPr lang="en-US" sz="1000" dirty="0">
                        <a:latin typeface="Arial" charset="0"/>
                        <a:ea typeface="Arial" charset="0"/>
                        <a:cs typeface="Arial" charset="0"/>
                      </a:endParaRPr>
                    </a:p>
                  </a:txBody>
                  <a:tcPr anchor="ctr">
                    <a:lnL w="12700" cap="flat" cmpd="sng" algn="ctr">
                      <a:solidFill>
                        <a:srgbClr val="E7E6E6"/>
                      </a:solidFill>
                      <a:prstDash val="solid"/>
                      <a:round/>
                      <a:headEnd type="none" w="med" len="med"/>
                      <a:tailEnd type="none" w="med" len="med"/>
                    </a:lnL>
                    <a:lnR w="0" cap="flat" cmpd="sng" algn="ctr">
                      <a:noFill/>
                    </a:lnR>
                    <a:lnT w="12700" cap="flat" cmpd="sng" algn="ctr">
                      <a:solidFill>
                        <a:srgbClr val="E7E6E6"/>
                      </a:solidFill>
                      <a:prstDash val="solid"/>
                      <a:round/>
                      <a:headEnd type="none" w="med" len="med"/>
                      <a:tailEnd type="none" w="med" len="med"/>
                    </a:lnT>
                    <a:lnB w="0" cap="flat" cmpd="sng" algn="ctr">
                      <a:noFill/>
                    </a:lnB>
                  </a:tcPr>
                </a:tc>
                <a:extLst>
                  <a:ext uri="{0D108BD9-81ED-4DB2-BD59-A6C34878D82A}">
                    <a16:rowId xmlns:a16="http://schemas.microsoft.com/office/drawing/2014/main" val="10002"/>
                  </a:ext>
                </a:extLst>
              </a:tr>
            </a:tbl>
          </a:graphicData>
        </a:graphic>
      </p:graphicFrame>
      <p:sp>
        <p:nvSpPr>
          <p:cNvPr id="26" name="Shape 17"/>
          <p:cNvSpPr/>
          <p:nvPr/>
        </p:nvSpPr>
        <p:spPr>
          <a:xfrm>
            <a:off x="9966960" y="5056632"/>
            <a:ext cx="1097280" cy="0"/>
          </a:xfrm>
          <a:prstGeom prst="line">
            <a:avLst/>
          </a:prstGeom>
          <a:noFill/>
          <a:ln w="12700">
            <a:solidFill>
              <a:srgbClr val="A0A0A0"/>
            </a:solidFill>
            <a:prstDash val="solid"/>
          </a:ln>
        </p:spPr>
        <p:txBody>
          <a:bodyPr/>
          <a:lstStyle/>
          <a:p>
            <a:endParaRPr lang="en-US"/>
          </a:p>
        </p:txBody>
      </p:sp>
      <p:sp>
        <p:nvSpPr>
          <p:cNvPr id="27" name="Text 18"/>
          <p:cNvSpPr/>
          <p:nvPr/>
        </p:nvSpPr>
        <p:spPr>
          <a:xfrm>
            <a:off x="9884664" y="5157216"/>
            <a:ext cx="1417320" cy="512064"/>
          </a:xfrm>
          <a:prstGeom prst="rect">
            <a:avLst/>
          </a:prstGeom>
          <a:noFill/>
          <a:ln/>
        </p:spPr>
        <p:txBody>
          <a:bodyPr wrap="square" rtlCol="0" anchor="ctr"/>
          <a:lstStyle/>
          <a:p>
            <a:pPr algn="l"/>
            <a:r>
              <a:rPr lang="en-US" sz="900" i="1" dirty="0">
                <a:solidFill>
                  <a:srgbClr val="A0A0A0"/>
                </a:solidFill>
                <a:latin typeface="Arial" pitchFamily="34" charset="0"/>
                <a:ea typeface="Arial" pitchFamily="34" charset="-122"/>
                <a:cs typeface="Arial" pitchFamily="34" charset="-120"/>
              </a:rPr>
              <a:t>Private and confidential</a:t>
            </a:r>
            <a:endParaRPr lang="en-US" sz="900" dirty="0"/>
          </a:p>
          <a:p>
            <a:pPr algn="l"/>
            <a:r>
              <a:rPr lang="en-US" sz="900" i="1" dirty="0">
                <a:solidFill>
                  <a:srgbClr val="A0A0A0"/>
                </a:solidFill>
                <a:latin typeface="Arial" pitchFamily="34" charset="0"/>
                <a:ea typeface="Arial" pitchFamily="34" charset="-122"/>
                <a:cs typeface="Arial" pitchFamily="34" charset="-120"/>
              </a:rPr>
              <a:t>information. Data is based on client provided,</a:t>
            </a:r>
            <a:endParaRPr lang="en-US" sz="900" dirty="0"/>
          </a:p>
          <a:p>
            <a:pPr algn="l"/>
            <a:r>
              <a:rPr lang="en-US" sz="900" i="1" dirty="0">
                <a:solidFill>
                  <a:srgbClr val="A0A0A0"/>
                </a:solidFill>
                <a:latin typeface="Arial" pitchFamily="34" charset="0"/>
                <a:ea typeface="Arial" pitchFamily="34" charset="-122"/>
                <a:cs typeface="Arial" pitchFamily="34" charset="-120"/>
              </a:rPr>
              <a:t>estimated valuations.</a:t>
            </a:r>
            <a:endParaRPr lang="en-US" sz="900" dirty="0"/>
          </a:p>
        </p:txBody>
      </p:sp>
      <p:sp>
        <p:nvSpPr>
          <p:cNvPr id="28" name="Shape 19"/>
          <p:cNvSpPr/>
          <p:nvPr/>
        </p:nvSpPr>
        <p:spPr>
          <a:xfrm>
            <a:off x="1033272" y="6181344"/>
            <a:ext cx="2414016" cy="0"/>
          </a:xfrm>
          <a:prstGeom prst="line">
            <a:avLst/>
          </a:prstGeom>
          <a:noFill/>
          <a:ln w="12700">
            <a:solidFill>
              <a:srgbClr val="A0A0A0"/>
            </a:solidFill>
            <a:prstDash val="solid"/>
          </a:ln>
        </p:spPr>
        <p:txBody>
          <a:bodyPr/>
          <a:lstStyle/>
          <a:p>
            <a:endParaRPr lang="en-US"/>
          </a:p>
        </p:txBody>
      </p:sp>
      <p:sp>
        <p:nvSpPr>
          <p:cNvPr id="29" name="Text 20"/>
          <p:cNvSpPr/>
          <p:nvPr/>
        </p:nvSpPr>
        <p:spPr>
          <a:xfrm>
            <a:off x="932688" y="6108192"/>
            <a:ext cx="3127248" cy="512064"/>
          </a:xfrm>
          <a:prstGeom prst="rect">
            <a:avLst/>
          </a:prstGeom>
          <a:noFill/>
          <a:ln/>
        </p:spPr>
        <p:txBody>
          <a:bodyPr wrap="square" rtlCol="0" anchor="ctr"/>
          <a:lstStyle/>
          <a:p>
            <a:pPr algn="l"/>
            <a:r>
              <a:rPr lang="en-US" sz="900" i="1" dirty="0">
                <a:solidFill>
                  <a:srgbClr val="A0A0A0"/>
                </a:solidFill>
                <a:latin typeface="Arial" pitchFamily="34" charset="0"/>
                <a:ea typeface="Arial" pitchFamily="34" charset="-122"/>
                <a:cs typeface="Arial" pitchFamily="34" charset="-120"/>
              </a:rPr>
              <a:t>Assumes average new vehicle price is $44,000 and average resale at 12 years is $6,000.</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4702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9">
            <a:extLst>
              <a:ext uri="{FF2B5EF4-FFF2-40B4-BE49-F238E27FC236}">
                <a16:creationId xmlns:a16="http://schemas.microsoft.com/office/drawing/2014/main" id="{95A5583D-BB69-5430-3AEF-029FC78D15FD}"/>
              </a:ext>
            </a:extLst>
          </p:cNvPr>
          <p:cNvSpPr>
            <a:spLocks noGrp="1"/>
          </p:cNvSpPr>
          <p:nvPr>
            <p:ph type="body" sz="quarter" idx="11"/>
          </p:nvPr>
        </p:nvSpPr>
        <p:spPr/>
        <p:txBody>
          <a:bodyPr>
            <a:noAutofit/>
          </a:bodyPr>
          <a:lstStyle/>
          <a:p>
            <a:pPr algn="ctr"/>
            <a:r>
              <a:rPr lang="en-US" sz="2400" b="1" cap="all" spc="300">
                <a:solidFill>
                  <a:srgbClr val="F2EFEE"/>
                </a:solidFill>
              </a:rPr>
              <a:t>TODAY’S AGENDA</a:t>
            </a:r>
          </a:p>
        </p:txBody>
      </p:sp>
      <p:sp>
        <p:nvSpPr>
          <p:cNvPr id="33" name="Text Placeholder 32">
            <a:extLst>
              <a:ext uri="{FF2B5EF4-FFF2-40B4-BE49-F238E27FC236}">
                <a16:creationId xmlns:a16="http://schemas.microsoft.com/office/drawing/2014/main" id="{B4309940-2F9B-09B0-8F60-4875D0817DD9}"/>
              </a:ext>
            </a:extLst>
          </p:cNvPr>
          <p:cNvSpPr>
            <a:spLocks noGrp="1"/>
          </p:cNvSpPr>
          <p:nvPr>
            <p:ph type="body" sz="quarter" idx="10"/>
          </p:nvPr>
        </p:nvSpPr>
        <p:spPr>
          <a:xfrm>
            <a:off x="248444" y="3180997"/>
            <a:ext cx="3160713" cy="757130"/>
          </a:xfrm>
        </p:spPr>
        <p:txBody>
          <a:bodyPr>
            <a:noAutofit/>
          </a:bodyPr>
          <a:lstStyle/>
          <a:p>
            <a:r>
              <a:rPr lang="en-US" dirty="0"/>
              <a:t>EFM Overview</a:t>
            </a:r>
          </a:p>
        </p:txBody>
      </p:sp>
      <p:sp>
        <p:nvSpPr>
          <p:cNvPr id="12" name="Title 1">
            <a:extLst>
              <a:ext uri="{FF2B5EF4-FFF2-40B4-BE49-F238E27FC236}">
                <a16:creationId xmlns:a16="http://schemas.microsoft.com/office/drawing/2014/main" id="{5C66C25E-A95F-33FE-E8C9-902D02E0C696}"/>
              </a:ext>
            </a:extLst>
          </p:cNvPr>
          <p:cNvSpPr txBox="1">
            <a:spLocks/>
          </p:cNvSpPr>
          <p:nvPr/>
        </p:nvSpPr>
        <p:spPr>
          <a:xfrm>
            <a:off x="4403615" y="1525479"/>
            <a:ext cx="7078002" cy="3807042"/>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ts val="2900"/>
              </a:lnSpc>
              <a:spcBef>
                <a:spcPct val="0"/>
              </a:spcBef>
              <a:spcAft>
                <a:spcPts val="0"/>
              </a:spcAft>
              <a:buClr>
                <a:srgbClr val="00A663"/>
              </a:buClr>
              <a:buSzPct val="150000"/>
              <a:buFontTx/>
              <a:buNone/>
              <a:tabLst/>
              <a:defRPr/>
            </a:pPr>
            <a:r>
              <a:rPr kumimoji="0" lang="en-US" sz="1700" b="1" i="0" u="none" strike="noStrike" kern="1200" cap="none" spc="100" normalizeH="0" baseline="0" noProof="0" dirty="0">
                <a:ln>
                  <a:noFill/>
                </a:ln>
                <a:solidFill>
                  <a:srgbClr val="005558"/>
                </a:solidFill>
                <a:effectLst/>
                <a:uLnTx/>
                <a:uFillTx/>
                <a:latin typeface="Arial"/>
                <a:ea typeface="DIN Condensed" panose="020B0606040000020204" pitchFamily="34" charset="77"/>
                <a:cs typeface="Arial"/>
              </a:rPr>
              <a:t>WHO WE ARE! </a:t>
            </a:r>
          </a:p>
          <a:p>
            <a:pPr marL="0" marR="0" lvl="0" indent="0" algn="l" defTabSz="914400" rtl="0" eaLnBrk="1" fontAlgn="auto" latinLnBrk="0" hangingPunct="1">
              <a:lnSpc>
                <a:spcPts val="2900"/>
              </a:lnSpc>
              <a:spcBef>
                <a:spcPct val="0"/>
              </a:spcBef>
              <a:spcAft>
                <a:spcPts val="0"/>
              </a:spcAft>
              <a:buClr>
                <a:srgbClr val="00A663"/>
              </a:buClr>
              <a:buSzPct val="150000"/>
              <a:buFontTx/>
              <a:buNone/>
              <a:tabLst/>
              <a:defRPr/>
            </a:pPr>
            <a:endParaRPr kumimoji="0" lang="en-US" sz="1700" b="1" i="0" u="none" strike="noStrike" kern="1200" cap="none" spc="100" normalizeH="0" baseline="0" noProof="0" dirty="0">
              <a:ln>
                <a:noFill/>
              </a:ln>
              <a:solidFill>
                <a:srgbClr val="005558"/>
              </a:solidFill>
              <a:effectLst/>
              <a:uLnTx/>
              <a:uFillTx/>
              <a:latin typeface="Arial"/>
              <a:ea typeface="DIN Condensed" panose="020B0606040000020204" pitchFamily="34" charset="77"/>
              <a:cs typeface="Arial"/>
            </a:endParaRPr>
          </a:p>
          <a:p>
            <a:pPr marL="0" marR="0" lvl="0" indent="0" algn="l" defTabSz="914400" rtl="0" eaLnBrk="1" fontAlgn="auto" latinLnBrk="0" hangingPunct="1">
              <a:lnSpc>
                <a:spcPts val="2900"/>
              </a:lnSpc>
              <a:spcBef>
                <a:spcPct val="0"/>
              </a:spcBef>
              <a:spcAft>
                <a:spcPts val="0"/>
              </a:spcAft>
              <a:buClr>
                <a:srgbClr val="00A663"/>
              </a:buClr>
              <a:buSzPct val="150000"/>
              <a:buFontTx/>
              <a:buNone/>
              <a:tabLst/>
              <a:defRPr/>
            </a:pPr>
            <a:r>
              <a:rPr kumimoji="0" lang="en-US" sz="1700" b="1" i="0" u="none" strike="noStrike" kern="1200" cap="none" spc="100" normalizeH="0" baseline="0" noProof="0" dirty="0">
                <a:ln>
                  <a:noFill/>
                </a:ln>
                <a:solidFill>
                  <a:srgbClr val="005558"/>
                </a:solidFill>
                <a:effectLst/>
                <a:uLnTx/>
                <a:uFillTx/>
                <a:latin typeface="Arial"/>
                <a:ea typeface="DIN Condensed" panose="020B0606040000020204" pitchFamily="34" charset="77"/>
                <a:cs typeface="Arial"/>
              </a:rPr>
              <a:t>WHO WE WORK WITH! </a:t>
            </a:r>
          </a:p>
          <a:p>
            <a:pPr marL="0" marR="0" lvl="0" indent="0" algn="l" defTabSz="914400" rtl="0" eaLnBrk="1" fontAlgn="auto" latinLnBrk="0" hangingPunct="1">
              <a:lnSpc>
                <a:spcPts val="2900"/>
              </a:lnSpc>
              <a:spcBef>
                <a:spcPct val="0"/>
              </a:spcBef>
              <a:spcAft>
                <a:spcPts val="0"/>
              </a:spcAft>
              <a:buClr>
                <a:srgbClr val="00A663"/>
              </a:buClr>
              <a:buSzPct val="150000"/>
              <a:buFontTx/>
              <a:buNone/>
              <a:tabLst/>
              <a:defRPr/>
            </a:pPr>
            <a:endParaRPr lang="en-US" sz="1700" b="1" spc="100" dirty="0">
              <a:solidFill>
                <a:srgbClr val="005558"/>
              </a:solidFill>
              <a:latin typeface="Arial"/>
              <a:ea typeface="DIN Condensed" panose="020B0606040000020204" pitchFamily="34" charset="77"/>
              <a:cs typeface="Arial"/>
            </a:endParaRPr>
          </a:p>
          <a:p>
            <a:pPr marL="0" marR="0" lvl="0" indent="0" algn="l" defTabSz="914400" rtl="0" eaLnBrk="1" fontAlgn="auto" latinLnBrk="0" hangingPunct="1">
              <a:lnSpc>
                <a:spcPts val="2900"/>
              </a:lnSpc>
              <a:spcBef>
                <a:spcPct val="0"/>
              </a:spcBef>
              <a:spcAft>
                <a:spcPts val="0"/>
              </a:spcAft>
              <a:buClr>
                <a:srgbClr val="00A663"/>
              </a:buClr>
              <a:buSzPct val="150000"/>
              <a:buFontTx/>
              <a:buNone/>
              <a:tabLst/>
              <a:defRPr/>
            </a:pPr>
            <a:r>
              <a:rPr lang="en-US" sz="1700" b="1" spc="100" dirty="0">
                <a:solidFill>
                  <a:srgbClr val="005558"/>
                </a:solidFill>
                <a:latin typeface="Arial"/>
                <a:ea typeface="DIN Condensed" panose="020B0606040000020204" pitchFamily="34" charset="77"/>
                <a:cs typeface="Arial"/>
              </a:rPr>
              <a:t>AWARDED CONTRACTS</a:t>
            </a:r>
            <a:endParaRPr kumimoji="0" lang="en-US" sz="1700" b="1" i="0" u="none" strike="noStrike" kern="1200" cap="none" spc="100" normalizeH="0" baseline="0" noProof="0" dirty="0">
              <a:ln>
                <a:noFill/>
              </a:ln>
              <a:solidFill>
                <a:srgbClr val="005558"/>
              </a:solidFill>
              <a:effectLst/>
              <a:uLnTx/>
              <a:uFillTx/>
              <a:latin typeface="Arial"/>
              <a:ea typeface="DIN Condensed" panose="020B0606040000020204" pitchFamily="34" charset="77"/>
              <a:cs typeface="Arial"/>
            </a:endParaRPr>
          </a:p>
          <a:p>
            <a:pPr>
              <a:lnSpc>
                <a:spcPts val="2900"/>
              </a:lnSpc>
              <a:buClr>
                <a:srgbClr val="00A663"/>
              </a:buClr>
              <a:buSzPct val="150000"/>
              <a:defRPr/>
            </a:pPr>
            <a:endParaRPr kumimoji="0" lang="en-US" sz="1700" b="1" i="0" u="none" strike="noStrike" kern="1200" cap="none" spc="100" normalizeH="0" baseline="0" noProof="0" dirty="0">
              <a:ln>
                <a:noFill/>
              </a:ln>
              <a:solidFill>
                <a:srgbClr val="005558"/>
              </a:solidFill>
              <a:effectLst/>
              <a:uLnTx/>
              <a:uFillTx/>
              <a:latin typeface="Arial"/>
              <a:ea typeface="DIN Condensed" panose="020B0606040000020204" pitchFamily="34" charset="77"/>
              <a:cs typeface="Arial"/>
            </a:endParaRPr>
          </a:p>
          <a:p>
            <a:pPr>
              <a:lnSpc>
                <a:spcPts val="2900"/>
              </a:lnSpc>
              <a:buClr>
                <a:srgbClr val="00A663"/>
              </a:buClr>
              <a:buSzPct val="150000"/>
              <a:defRPr/>
            </a:pPr>
            <a:r>
              <a:rPr kumimoji="0" lang="en-US" sz="1700" b="1" i="0" u="none" strike="noStrike" kern="1200" cap="none" spc="100" normalizeH="0" baseline="0" noProof="0" dirty="0">
                <a:ln>
                  <a:noFill/>
                </a:ln>
                <a:solidFill>
                  <a:srgbClr val="005558"/>
                </a:solidFill>
                <a:effectLst/>
                <a:uLnTx/>
                <a:uFillTx/>
                <a:latin typeface="Arial"/>
                <a:ea typeface="DIN Condensed" panose="020B0606040000020204" pitchFamily="34" charset="77"/>
                <a:cs typeface="Arial"/>
              </a:rPr>
              <a:t>PARTNERSHIP PROGRAMS &amp; RESOURCES</a:t>
            </a:r>
          </a:p>
          <a:p>
            <a:pPr marL="0" marR="0" lvl="0" indent="0" algn="l" defTabSz="914400" rtl="0" eaLnBrk="1" fontAlgn="auto" latinLnBrk="0" hangingPunct="1">
              <a:lnSpc>
                <a:spcPts val="2900"/>
              </a:lnSpc>
              <a:spcBef>
                <a:spcPct val="0"/>
              </a:spcBef>
              <a:spcAft>
                <a:spcPts val="0"/>
              </a:spcAft>
              <a:buClr>
                <a:srgbClr val="00A663"/>
              </a:buClr>
              <a:buSzPct val="150000"/>
              <a:buFontTx/>
              <a:buNone/>
              <a:tabLst/>
              <a:defRPr/>
            </a:pPr>
            <a:endParaRPr kumimoji="0" lang="en-US" sz="1700" b="1" i="0" u="none" strike="noStrike" kern="1200" cap="none" spc="100" normalizeH="0" baseline="0" noProof="0" dirty="0">
              <a:ln>
                <a:noFill/>
              </a:ln>
              <a:solidFill>
                <a:srgbClr val="005558"/>
              </a:solidFill>
              <a:effectLst/>
              <a:uLnTx/>
              <a:uFillTx/>
              <a:latin typeface="Arial"/>
              <a:ea typeface="DIN Condensed" panose="020B0606040000020204" pitchFamily="34" charset="77"/>
              <a:cs typeface="Arial"/>
            </a:endParaRPr>
          </a:p>
          <a:p>
            <a:pPr marL="0" marR="0" lvl="0" indent="0" algn="l" defTabSz="914400" rtl="0" eaLnBrk="1" fontAlgn="auto" latinLnBrk="0" hangingPunct="1">
              <a:lnSpc>
                <a:spcPts val="2900"/>
              </a:lnSpc>
              <a:spcBef>
                <a:spcPct val="0"/>
              </a:spcBef>
              <a:spcAft>
                <a:spcPts val="0"/>
              </a:spcAft>
              <a:buClr>
                <a:srgbClr val="00A663"/>
              </a:buClr>
              <a:buSzPct val="150000"/>
              <a:buFontTx/>
              <a:buNone/>
              <a:tabLst/>
              <a:defRPr/>
            </a:pPr>
            <a:r>
              <a:rPr kumimoji="0" lang="en-US" sz="1700" b="1" i="0" u="none" strike="noStrike" kern="1200" cap="none" spc="100" normalizeH="0" baseline="0" noProof="0" dirty="0">
                <a:ln>
                  <a:noFill/>
                </a:ln>
                <a:solidFill>
                  <a:srgbClr val="005558"/>
                </a:solidFill>
                <a:effectLst/>
                <a:uLnTx/>
                <a:uFillTx/>
                <a:latin typeface="Arial"/>
                <a:ea typeface="DIN Condensed" panose="020B0606040000020204" pitchFamily="34" charset="77"/>
                <a:cs typeface="Arial"/>
              </a:rPr>
              <a:t>WHY ENTERPRISE</a:t>
            </a:r>
          </a:p>
          <a:p>
            <a:pPr marL="0" marR="0" lvl="0" indent="0" algn="l" defTabSz="914400" rtl="0" eaLnBrk="1" fontAlgn="auto" latinLnBrk="0" hangingPunct="1">
              <a:lnSpc>
                <a:spcPts val="2900"/>
              </a:lnSpc>
              <a:spcBef>
                <a:spcPct val="0"/>
              </a:spcBef>
              <a:spcAft>
                <a:spcPts val="0"/>
              </a:spcAft>
              <a:buClr>
                <a:srgbClr val="00A663"/>
              </a:buClr>
              <a:buSzPct val="150000"/>
              <a:buFontTx/>
              <a:buNone/>
              <a:tabLst/>
              <a:defRPr/>
            </a:pPr>
            <a:endParaRPr kumimoji="0" lang="en-US" sz="1700" b="1" i="0" u="none" strike="noStrike" kern="1200" cap="none" spc="100" normalizeH="0" baseline="0" noProof="0" dirty="0">
              <a:ln>
                <a:noFill/>
              </a:ln>
              <a:solidFill>
                <a:srgbClr val="005558"/>
              </a:solidFill>
              <a:effectLst/>
              <a:uLnTx/>
              <a:uFillTx/>
              <a:latin typeface="Arial"/>
              <a:ea typeface="DIN Condensed" panose="020B0606040000020204" pitchFamily="34" charset="77"/>
              <a:cs typeface="Arial"/>
            </a:endParaRPr>
          </a:p>
          <a:p>
            <a:pPr marL="0" marR="0" lvl="0" indent="0" algn="l" defTabSz="914400" rtl="0" eaLnBrk="1" fontAlgn="auto" latinLnBrk="0" hangingPunct="1">
              <a:lnSpc>
                <a:spcPts val="2900"/>
              </a:lnSpc>
              <a:spcBef>
                <a:spcPct val="0"/>
              </a:spcBef>
              <a:spcAft>
                <a:spcPts val="0"/>
              </a:spcAft>
              <a:buClr>
                <a:srgbClr val="00A663"/>
              </a:buClr>
              <a:buSzPct val="150000"/>
              <a:buFontTx/>
              <a:buNone/>
              <a:tabLst/>
              <a:defRPr/>
            </a:pPr>
            <a:r>
              <a:rPr kumimoji="0" lang="en-US" sz="1700" b="1" i="0" u="none" strike="noStrike" kern="1200" cap="none" spc="100" normalizeH="0" baseline="0" noProof="0" dirty="0">
                <a:ln>
                  <a:noFill/>
                </a:ln>
                <a:solidFill>
                  <a:srgbClr val="005558"/>
                </a:solidFill>
                <a:effectLst/>
                <a:uLnTx/>
                <a:uFillTx/>
                <a:latin typeface="Arial"/>
                <a:ea typeface="DIN Condensed" panose="020B0606040000020204" pitchFamily="34" charset="77"/>
                <a:cs typeface="Arial"/>
              </a:rPr>
              <a:t>NEXT STEPS FOR YOUR FLEET</a:t>
            </a:r>
          </a:p>
          <a:p>
            <a:pPr>
              <a:lnSpc>
                <a:spcPts val="2900"/>
              </a:lnSpc>
              <a:buClr>
                <a:srgbClr val="00A663"/>
              </a:buClr>
              <a:buSzPct val="150000"/>
              <a:defRPr/>
            </a:pPr>
            <a:endParaRPr kumimoji="0" lang="en-US" sz="1700" b="1" i="0" u="none" strike="noStrike" kern="1200" cap="none" spc="100" normalizeH="0" baseline="0" noProof="0" dirty="0">
              <a:ln>
                <a:noFill/>
              </a:ln>
              <a:solidFill>
                <a:srgbClr val="005558"/>
              </a:solidFill>
              <a:effectLst/>
              <a:uLnTx/>
              <a:uFillTx/>
              <a:latin typeface="Arial"/>
              <a:ea typeface="DIN Condensed" panose="020B0606040000020204" pitchFamily="34" charset="77"/>
              <a:cs typeface="Arial"/>
            </a:endParaRPr>
          </a:p>
          <a:p>
            <a:pPr marL="0" marR="0" lvl="0" indent="0" algn="l" defTabSz="914400" rtl="0" eaLnBrk="1" fontAlgn="auto" latinLnBrk="0" hangingPunct="1">
              <a:lnSpc>
                <a:spcPts val="2900"/>
              </a:lnSpc>
              <a:spcBef>
                <a:spcPct val="0"/>
              </a:spcBef>
              <a:spcAft>
                <a:spcPts val="0"/>
              </a:spcAft>
              <a:buClr>
                <a:srgbClr val="00A663"/>
              </a:buClr>
              <a:buSzPct val="150000"/>
              <a:buFontTx/>
              <a:buNone/>
              <a:tabLst/>
              <a:defRPr/>
            </a:pPr>
            <a:endParaRPr kumimoji="0" lang="en-US" sz="1700" b="1" i="0" u="none" strike="noStrike" kern="1200" cap="none" spc="100" normalizeH="0" baseline="0" noProof="0" dirty="0">
              <a:ln>
                <a:noFill/>
              </a:ln>
              <a:solidFill>
                <a:srgbClr val="005558"/>
              </a:solidFill>
              <a:effectLst/>
              <a:uLnTx/>
              <a:uFillTx/>
              <a:latin typeface="Arial"/>
              <a:ea typeface="DIN Condensed" panose="020B0606040000020204" pitchFamily="34" charset="77"/>
              <a:cs typeface="Arial"/>
            </a:endParaRPr>
          </a:p>
        </p:txBody>
      </p:sp>
    </p:spTree>
    <p:extLst>
      <p:ext uri="{BB962C8B-B14F-4D97-AF65-F5344CB8AC3E}">
        <p14:creationId xmlns:p14="http://schemas.microsoft.com/office/powerpoint/2010/main" val="1088466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720572DC-85E2-8C25-75E4-BDE1F103D21C}"/>
              </a:ext>
            </a:extLst>
          </p:cNvPr>
          <p:cNvSpPr>
            <a:spLocks noGrp="1"/>
          </p:cNvSpPr>
          <p:nvPr>
            <p:ph type="title"/>
          </p:nvPr>
        </p:nvSpPr>
        <p:spPr/>
        <p:txBody>
          <a:bodyPr>
            <a:normAutofit/>
          </a:bodyPr>
          <a:lstStyle/>
          <a:p>
            <a:r>
              <a:rPr lang="en-US"/>
              <a:t>LONG-TERM GOVERNMENT PARTNERSHIP</a:t>
            </a:r>
          </a:p>
        </p:txBody>
      </p:sp>
      <p:grpSp>
        <p:nvGrpSpPr>
          <p:cNvPr id="64" name="Group 63">
            <a:extLst>
              <a:ext uri="{FF2B5EF4-FFF2-40B4-BE49-F238E27FC236}">
                <a16:creationId xmlns:a16="http://schemas.microsoft.com/office/drawing/2014/main" id="{8F95B31A-C26C-8863-97D9-125DEE45AF8A}"/>
              </a:ext>
            </a:extLst>
          </p:cNvPr>
          <p:cNvGrpSpPr/>
          <p:nvPr/>
        </p:nvGrpSpPr>
        <p:grpSpPr>
          <a:xfrm>
            <a:off x="530200" y="828463"/>
            <a:ext cx="11758573" cy="5313330"/>
            <a:chOff x="530200" y="828463"/>
            <a:chExt cx="11758573" cy="5313330"/>
          </a:xfrm>
        </p:grpSpPr>
        <p:sp>
          <p:nvSpPr>
            <p:cNvPr id="65" name="Rounded Rectangle 64">
              <a:extLst>
                <a:ext uri="{FF2B5EF4-FFF2-40B4-BE49-F238E27FC236}">
                  <a16:creationId xmlns:a16="http://schemas.microsoft.com/office/drawing/2014/main" id="{D9A2CE73-6B16-7D5D-6EA7-90973666A394}"/>
                </a:ext>
              </a:extLst>
            </p:cNvPr>
            <p:cNvSpPr/>
            <p:nvPr/>
          </p:nvSpPr>
          <p:spPr>
            <a:xfrm>
              <a:off x="4444806" y="1375569"/>
              <a:ext cx="3498174" cy="2306507"/>
            </a:xfrm>
            <a:prstGeom prst="roundRect">
              <a:avLst>
                <a:gd name="adj" fmla="val 12950"/>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F2EFEE"/>
                </a:solidFill>
                <a:effectLst/>
                <a:uLnTx/>
                <a:uFillTx/>
                <a:latin typeface="Arial" panose="020B0604020202020204"/>
                <a:ea typeface="+mn-ea"/>
                <a:cs typeface="+mn-cs"/>
              </a:endParaRPr>
            </a:p>
          </p:txBody>
        </p:sp>
        <p:sp>
          <p:nvSpPr>
            <p:cNvPr id="66" name="Teardrop 41">
              <a:extLst>
                <a:ext uri="{FF2B5EF4-FFF2-40B4-BE49-F238E27FC236}">
                  <a16:creationId xmlns:a16="http://schemas.microsoft.com/office/drawing/2014/main" id="{1E7CB680-26DB-36B7-B68F-76F64ABCF620}"/>
                </a:ext>
              </a:extLst>
            </p:cNvPr>
            <p:cNvSpPr/>
            <p:nvPr/>
          </p:nvSpPr>
          <p:spPr>
            <a:xfrm>
              <a:off x="6462778" y="2001190"/>
              <a:ext cx="1137281" cy="113728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529" rtl="0" eaLnBrk="1" fontAlgn="auto" latinLnBrk="0" hangingPunct="1">
                <a:lnSpc>
                  <a:spcPct val="100000"/>
                </a:lnSpc>
                <a:spcBef>
                  <a:spcPts val="0"/>
                </a:spcBef>
                <a:spcAft>
                  <a:spcPts val="0"/>
                </a:spcAft>
                <a:buClrTx/>
                <a:buSzTx/>
                <a:buFontTx/>
                <a:buNone/>
                <a:tabLst/>
                <a:defRPr/>
              </a:pPr>
              <a:endParaRPr kumimoji="0" lang="en-US" sz="2398" b="0" i="0" u="none" strike="noStrike" kern="1200" cap="none" spc="0" normalizeH="0" baseline="0" noProof="0">
                <a:ln>
                  <a:noFill/>
                </a:ln>
                <a:solidFill>
                  <a:srgbClr val="002060"/>
                </a:solidFill>
                <a:effectLst/>
                <a:uLnTx/>
                <a:uFillTx/>
                <a:latin typeface="Calibri"/>
                <a:ea typeface="+mn-ea"/>
                <a:cs typeface="+mn-cs"/>
              </a:endParaRPr>
            </a:p>
          </p:txBody>
        </p:sp>
        <p:sp>
          <p:nvSpPr>
            <p:cNvPr id="67" name="Rounded Rectangle 19">
              <a:extLst>
                <a:ext uri="{FF2B5EF4-FFF2-40B4-BE49-F238E27FC236}">
                  <a16:creationId xmlns:a16="http://schemas.microsoft.com/office/drawing/2014/main" id="{71BAD489-E9F3-DBA3-79B7-36F0F1D813E8}"/>
                </a:ext>
              </a:extLst>
            </p:cNvPr>
            <p:cNvSpPr/>
            <p:nvPr/>
          </p:nvSpPr>
          <p:spPr>
            <a:xfrm>
              <a:off x="530200" y="1375569"/>
              <a:ext cx="3688220" cy="2306507"/>
            </a:xfrm>
            <a:prstGeom prst="roundRect">
              <a:avLst>
                <a:gd name="adj" fmla="val 13569"/>
              </a:avLst>
            </a:prstGeom>
            <a:solidFill>
              <a:srgbClr val="00383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5558"/>
                </a:solidFill>
                <a:effectLst/>
                <a:uLnTx/>
                <a:uFillTx/>
                <a:latin typeface="Arial" panose="020B0604020202020204"/>
                <a:ea typeface="+mn-ea"/>
                <a:cs typeface="+mn-cs"/>
              </a:endParaRPr>
            </a:p>
          </p:txBody>
        </p:sp>
        <p:sp>
          <p:nvSpPr>
            <p:cNvPr id="68" name="Rounded Rectangle 42">
              <a:extLst>
                <a:ext uri="{FF2B5EF4-FFF2-40B4-BE49-F238E27FC236}">
                  <a16:creationId xmlns:a16="http://schemas.microsoft.com/office/drawing/2014/main" id="{92157996-B077-B6C0-DA09-E5E221A2DCA5}"/>
                </a:ext>
              </a:extLst>
            </p:cNvPr>
            <p:cNvSpPr/>
            <p:nvPr/>
          </p:nvSpPr>
          <p:spPr>
            <a:xfrm>
              <a:off x="530200" y="3877331"/>
              <a:ext cx="3688220" cy="1773475"/>
            </a:xfrm>
            <a:prstGeom prst="round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F2EFEE"/>
                </a:solidFill>
                <a:effectLst/>
                <a:uLnTx/>
                <a:uFillTx/>
                <a:latin typeface="Arial" panose="020B0604020202020204"/>
                <a:ea typeface="+mn-ea"/>
                <a:cs typeface="+mn-cs"/>
              </a:endParaRPr>
            </a:p>
          </p:txBody>
        </p:sp>
        <p:sp>
          <p:nvSpPr>
            <p:cNvPr id="69" name="Teardrop 41">
              <a:extLst>
                <a:ext uri="{FF2B5EF4-FFF2-40B4-BE49-F238E27FC236}">
                  <a16:creationId xmlns:a16="http://schemas.microsoft.com/office/drawing/2014/main" id="{6C058BA0-A55F-6ED8-9543-DB0E69CFB909}"/>
                </a:ext>
              </a:extLst>
            </p:cNvPr>
            <p:cNvSpPr/>
            <p:nvPr/>
          </p:nvSpPr>
          <p:spPr>
            <a:xfrm>
              <a:off x="852654" y="4314224"/>
              <a:ext cx="854456" cy="85445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529" rtl="0" eaLnBrk="1" fontAlgn="auto" latinLnBrk="0" hangingPunct="1">
                <a:lnSpc>
                  <a:spcPct val="100000"/>
                </a:lnSpc>
                <a:spcBef>
                  <a:spcPts val="0"/>
                </a:spcBef>
                <a:spcAft>
                  <a:spcPts val="0"/>
                </a:spcAft>
                <a:buClrTx/>
                <a:buSzTx/>
                <a:buFontTx/>
                <a:buNone/>
                <a:tabLst/>
                <a:defRPr/>
              </a:pPr>
              <a:endParaRPr kumimoji="0" lang="en-US" sz="2398" b="0" i="0" u="none" strike="noStrike" kern="1200" cap="none" spc="0" normalizeH="0" baseline="0" noProof="0">
                <a:ln>
                  <a:noFill/>
                </a:ln>
                <a:solidFill>
                  <a:srgbClr val="002060"/>
                </a:solidFill>
                <a:effectLst/>
                <a:uLnTx/>
                <a:uFillTx/>
                <a:latin typeface="Calibri"/>
                <a:ea typeface="+mn-ea"/>
                <a:cs typeface="+mn-cs"/>
              </a:endParaRPr>
            </a:p>
          </p:txBody>
        </p:sp>
        <p:sp>
          <p:nvSpPr>
            <p:cNvPr id="70" name="Teardrop 41">
              <a:extLst>
                <a:ext uri="{FF2B5EF4-FFF2-40B4-BE49-F238E27FC236}">
                  <a16:creationId xmlns:a16="http://schemas.microsoft.com/office/drawing/2014/main" id="{E1E17ADC-0D6A-A79F-7710-852DF02862E9}"/>
                </a:ext>
              </a:extLst>
            </p:cNvPr>
            <p:cNvSpPr/>
            <p:nvPr/>
          </p:nvSpPr>
          <p:spPr>
            <a:xfrm>
              <a:off x="2955298" y="1602671"/>
              <a:ext cx="854456" cy="85445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529" rtl="0" eaLnBrk="1" fontAlgn="auto" latinLnBrk="0" hangingPunct="1">
                <a:lnSpc>
                  <a:spcPct val="100000"/>
                </a:lnSpc>
                <a:spcBef>
                  <a:spcPts val="0"/>
                </a:spcBef>
                <a:spcAft>
                  <a:spcPts val="0"/>
                </a:spcAft>
                <a:buClrTx/>
                <a:buSzTx/>
                <a:buFontTx/>
                <a:buNone/>
                <a:tabLst/>
                <a:defRPr/>
              </a:pPr>
              <a:endParaRPr kumimoji="0" lang="en-US" sz="2398" b="0" i="0" u="none" strike="noStrike" kern="1200" cap="none" spc="0" normalizeH="0" baseline="0" noProof="0">
                <a:ln>
                  <a:noFill/>
                </a:ln>
                <a:solidFill>
                  <a:srgbClr val="002060"/>
                </a:solidFill>
                <a:effectLst/>
                <a:uLnTx/>
                <a:uFillTx/>
                <a:latin typeface="Calibri"/>
                <a:ea typeface="+mn-ea"/>
                <a:cs typeface="+mn-cs"/>
              </a:endParaRPr>
            </a:p>
          </p:txBody>
        </p:sp>
        <p:sp>
          <p:nvSpPr>
            <p:cNvPr id="71" name="Title 1">
              <a:extLst>
                <a:ext uri="{FF2B5EF4-FFF2-40B4-BE49-F238E27FC236}">
                  <a16:creationId xmlns:a16="http://schemas.microsoft.com/office/drawing/2014/main" id="{9919073B-8F34-756C-5245-336753D65596}"/>
                </a:ext>
              </a:extLst>
            </p:cNvPr>
            <p:cNvSpPr txBox="1">
              <a:spLocks/>
            </p:cNvSpPr>
            <p:nvPr/>
          </p:nvSpPr>
          <p:spPr>
            <a:xfrm>
              <a:off x="6094413" y="3231762"/>
              <a:ext cx="2751938" cy="779857"/>
            </a:xfrm>
            <a:prstGeom prst="rect">
              <a:avLst/>
            </a:prstGeom>
          </p:spPr>
          <p:txBody>
            <a:bodyPr vert="horz" lIns="91416" tIns="45708" rIns="91416" bIns="45708"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1999" b="1" i="0" u="none" strike="noStrike" kern="1200" cap="none" spc="100" normalizeH="0" baseline="0" noProof="0">
                  <a:ln>
                    <a:noFill/>
                  </a:ln>
                  <a:solidFill>
                    <a:srgbClr val="005558"/>
                  </a:solidFill>
                  <a:effectLst/>
                  <a:uLnTx/>
                  <a:uFillTx/>
                  <a:latin typeface="DIN Condensed" panose="020B0606040000020204" pitchFamily="34" charset="77"/>
                  <a:ea typeface="DIN Condensed" panose="020B0606040000020204" pitchFamily="34" charset="77"/>
                  <a:cs typeface="+mj-cs"/>
                </a:rPr>
                <a:t>LOCAL OFFICES</a:t>
              </a:r>
            </a:p>
          </p:txBody>
        </p:sp>
        <p:sp>
          <p:nvSpPr>
            <p:cNvPr id="72" name="Title 1">
              <a:extLst>
                <a:ext uri="{FF2B5EF4-FFF2-40B4-BE49-F238E27FC236}">
                  <a16:creationId xmlns:a16="http://schemas.microsoft.com/office/drawing/2014/main" id="{35631369-A5CD-C788-4A50-2B8B05F490A3}"/>
                </a:ext>
              </a:extLst>
            </p:cNvPr>
            <p:cNvSpPr txBox="1">
              <a:spLocks/>
            </p:cNvSpPr>
            <p:nvPr/>
          </p:nvSpPr>
          <p:spPr>
            <a:xfrm>
              <a:off x="4586212" y="1595752"/>
              <a:ext cx="2197222" cy="751317"/>
            </a:xfrm>
            <a:prstGeom prst="rect">
              <a:avLst/>
            </a:prstGeom>
          </p:spPr>
          <p:txBody>
            <a:bodyPr vert="horz" lIns="91416" tIns="45708" rIns="91416" bIns="45708"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1500" b="1" i="0" u="none" strike="noStrike" kern="1200" cap="none" spc="100" normalizeH="0" baseline="0" noProof="0">
                  <a:ln>
                    <a:noFill/>
                  </a:ln>
                  <a:solidFill>
                    <a:srgbClr val="F2EFEE"/>
                  </a:solidFill>
                  <a:effectLst/>
                  <a:uLnTx/>
                  <a:uFillTx/>
                  <a:latin typeface="Arial" panose="020B0604020202020204" pitchFamily="34" charset="0"/>
                  <a:ea typeface="DIN Condensed" panose="020B0606040000020204" pitchFamily="34" charset="77"/>
                  <a:cs typeface="Arial" panose="020B0604020202020204" pitchFamily="34" charset="0"/>
                </a:rPr>
                <a:t>CLIENT STRATEGY MANAGERS</a:t>
              </a:r>
            </a:p>
          </p:txBody>
        </p:sp>
        <p:sp>
          <p:nvSpPr>
            <p:cNvPr id="73" name="Rounded Rectangle 72">
              <a:extLst>
                <a:ext uri="{FF2B5EF4-FFF2-40B4-BE49-F238E27FC236}">
                  <a16:creationId xmlns:a16="http://schemas.microsoft.com/office/drawing/2014/main" id="{3DBC8F70-B0B4-9C6A-901C-C2413DB59D28}"/>
                </a:ext>
              </a:extLst>
            </p:cNvPr>
            <p:cNvSpPr/>
            <p:nvPr/>
          </p:nvSpPr>
          <p:spPr>
            <a:xfrm>
              <a:off x="4444806" y="3877331"/>
              <a:ext cx="3498174" cy="1773475"/>
            </a:xfrm>
            <a:prstGeom prst="round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F2EFEE"/>
                </a:solidFill>
                <a:effectLst/>
                <a:uLnTx/>
                <a:uFillTx/>
                <a:latin typeface="Arial" panose="020B0604020202020204"/>
                <a:ea typeface="+mn-ea"/>
                <a:cs typeface="+mn-cs"/>
              </a:endParaRPr>
            </a:p>
          </p:txBody>
        </p:sp>
        <p:sp>
          <p:nvSpPr>
            <p:cNvPr id="74" name="Title 1">
              <a:extLst>
                <a:ext uri="{FF2B5EF4-FFF2-40B4-BE49-F238E27FC236}">
                  <a16:creationId xmlns:a16="http://schemas.microsoft.com/office/drawing/2014/main" id="{A39C9F5D-7791-2BC6-3932-B5A5D285F050}"/>
                </a:ext>
              </a:extLst>
            </p:cNvPr>
            <p:cNvSpPr txBox="1">
              <a:spLocks/>
            </p:cNvSpPr>
            <p:nvPr/>
          </p:nvSpPr>
          <p:spPr>
            <a:xfrm>
              <a:off x="4586212" y="2148256"/>
              <a:ext cx="1823290" cy="1070478"/>
            </a:xfrm>
            <a:prstGeom prst="rect">
              <a:avLst/>
            </a:prstGeom>
          </p:spPr>
          <p:txBody>
            <a:bodyPr vert="horz" lIns="91416" tIns="45708" rIns="91416" bIns="45708"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a:ln>
                    <a:noFill/>
                  </a:ln>
                  <a:solidFill>
                    <a:srgbClr val="F2EFEE">
                      <a:alpha val="43000"/>
                    </a:srgbClr>
                  </a:solidFill>
                  <a:effectLst/>
                  <a:uLnTx/>
                  <a:uFillTx/>
                  <a:latin typeface="Arial" panose="020B0604020202020204" pitchFamily="34" charset="0"/>
                  <a:ea typeface="DIN Condensed" panose="020B0606040000020204" pitchFamily="34" charset="77"/>
                  <a:cs typeface="Arial" panose="020B0604020202020204" pitchFamily="34" charset="0"/>
                </a:rPr>
                <a:t>That provide personalized and customized recommendations</a:t>
              </a:r>
            </a:p>
          </p:txBody>
        </p:sp>
        <p:sp>
          <p:nvSpPr>
            <p:cNvPr id="75" name="Rounded Rectangle 74">
              <a:extLst>
                <a:ext uri="{FF2B5EF4-FFF2-40B4-BE49-F238E27FC236}">
                  <a16:creationId xmlns:a16="http://schemas.microsoft.com/office/drawing/2014/main" id="{67FE7BF6-8037-EA4A-5D5F-8FD48C9B2084}"/>
                </a:ext>
              </a:extLst>
            </p:cNvPr>
            <p:cNvSpPr/>
            <p:nvPr/>
          </p:nvSpPr>
          <p:spPr>
            <a:xfrm>
              <a:off x="8158901" y="1375569"/>
              <a:ext cx="3498174" cy="1427215"/>
            </a:xfrm>
            <a:prstGeom prst="roundRect">
              <a:avLst>
                <a:gd name="adj" fmla="val 22673"/>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F2EFEE"/>
                </a:solidFill>
                <a:effectLst/>
                <a:uLnTx/>
                <a:uFillTx/>
                <a:latin typeface="Arial" panose="020B0604020202020204"/>
                <a:ea typeface="+mn-ea"/>
                <a:cs typeface="+mn-cs"/>
              </a:endParaRPr>
            </a:p>
          </p:txBody>
        </p:sp>
        <p:sp>
          <p:nvSpPr>
            <p:cNvPr id="76" name="Rounded Rectangle 75">
              <a:extLst>
                <a:ext uri="{FF2B5EF4-FFF2-40B4-BE49-F238E27FC236}">
                  <a16:creationId xmlns:a16="http://schemas.microsoft.com/office/drawing/2014/main" id="{6F7BE948-7EF3-9AB8-F44C-B3B8B15AD0CD}"/>
                </a:ext>
              </a:extLst>
            </p:cNvPr>
            <p:cNvSpPr/>
            <p:nvPr/>
          </p:nvSpPr>
          <p:spPr>
            <a:xfrm>
              <a:off x="8158901" y="3034467"/>
              <a:ext cx="3498174" cy="2616335"/>
            </a:xfrm>
            <a:prstGeom prst="roundRect">
              <a:avLst>
                <a:gd name="adj" fmla="val 11206"/>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F2EFEE"/>
                </a:solidFill>
                <a:effectLst/>
                <a:uLnTx/>
                <a:uFillTx/>
                <a:latin typeface="Arial" panose="020B0604020202020204"/>
                <a:ea typeface="+mn-ea"/>
                <a:cs typeface="+mn-cs"/>
              </a:endParaRPr>
            </a:p>
          </p:txBody>
        </p:sp>
        <p:sp>
          <p:nvSpPr>
            <p:cNvPr id="77" name="Title 1">
              <a:extLst>
                <a:ext uri="{FF2B5EF4-FFF2-40B4-BE49-F238E27FC236}">
                  <a16:creationId xmlns:a16="http://schemas.microsoft.com/office/drawing/2014/main" id="{28F355AD-BA1B-A425-FB00-B8EBA1146A54}"/>
                </a:ext>
              </a:extLst>
            </p:cNvPr>
            <p:cNvSpPr txBox="1">
              <a:spLocks/>
            </p:cNvSpPr>
            <p:nvPr/>
          </p:nvSpPr>
          <p:spPr>
            <a:xfrm>
              <a:off x="8292044" y="1505914"/>
              <a:ext cx="703740" cy="544143"/>
            </a:xfrm>
            <a:prstGeom prst="rect">
              <a:avLst/>
            </a:prstGeom>
          </p:spPr>
          <p:txBody>
            <a:bodyPr vert="horz" lIns="91416" tIns="45708" rIns="91416" bIns="45708"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3499" b="1" i="0" u="none" strike="noStrike" kern="1200" cap="none" spc="100" normalizeH="0" baseline="0" noProof="0">
                  <a:ln>
                    <a:noFill/>
                  </a:ln>
                  <a:solidFill>
                    <a:srgbClr val="F2EFEE"/>
                  </a:solidFill>
                  <a:effectLst/>
                  <a:uLnTx/>
                  <a:uFillTx/>
                  <a:latin typeface="Arial" panose="020B0604020202020204" pitchFamily="34" charset="0"/>
                  <a:ea typeface="DIN Condensed" panose="020B0606040000020204" pitchFamily="34" charset="77"/>
                  <a:cs typeface="Arial" panose="020B0604020202020204" pitchFamily="34" charset="0"/>
                </a:rPr>
                <a:t>60</a:t>
              </a:r>
            </a:p>
          </p:txBody>
        </p:sp>
        <p:sp>
          <p:nvSpPr>
            <p:cNvPr id="78" name="Title 1">
              <a:extLst>
                <a:ext uri="{FF2B5EF4-FFF2-40B4-BE49-F238E27FC236}">
                  <a16:creationId xmlns:a16="http://schemas.microsoft.com/office/drawing/2014/main" id="{0A985F26-A968-9760-CBE1-5CEA5CB99585}"/>
                </a:ext>
              </a:extLst>
            </p:cNvPr>
            <p:cNvSpPr txBox="1">
              <a:spLocks/>
            </p:cNvSpPr>
            <p:nvPr/>
          </p:nvSpPr>
          <p:spPr>
            <a:xfrm>
              <a:off x="8292044" y="2043375"/>
              <a:ext cx="1991839" cy="428760"/>
            </a:xfrm>
            <a:prstGeom prst="rect">
              <a:avLst/>
            </a:prstGeom>
          </p:spPr>
          <p:txBody>
            <a:bodyPr vert="horz" lIns="91416" tIns="45708" rIns="91416" bIns="45708"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a:ln>
                    <a:noFill/>
                  </a:ln>
                  <a:solidFill>
                    <a:srgbClr val="F2EFEE">
                      <a:alpha val="43000"/>
                    </a:srgbClr>
                  </a:solidFill>
                  <a:effectLst/>
                  <a:uLnTx/>
                  <a:uFillTx/>
                  <a:latin typeface="Arial" panose="020B0604020202020204" pitchFamily="34" charset="0"/>
                  <a:ea typeface="DIN Condensed" panose="020B0606040000020204" pitchFamily="34" charset="77"/>
                  <a:cs typeface="Arial" panose="020B0604020202020204" pitchFamily="34" charset="0"/>
                </a:rPr>
                <a:t>Providing </a:t>
              </a:r>
              <a:br>
                <a:rPr kumimoji="0" lang="en-US" sz="1600" b="0" i="0" u="none" strike="noStrike" kern="1200" cap="none" spc="0" normalizeH="0" baseline="0" noProof="0">
                  <a:ln>
                    <a:noFill/>
                  </a:ln>
                  <a:solidFill>
                    <a:srgbClr val="F2EFEE">
                      <a:alpha val="43000"/>
                    </a:srgbClr>
                  </a:solidFill>
                  <a:effectLst/>
                  <a:uLnTx/>
                  <a:uFillTx/>
                  <a:latin typeface="Arial" panose="020B0604020202020204" pitchFamily="34" charset="0"/>
                  <a:ea typeface="DIN Condensed" panose="020B0606040000020204" pitchFamily="34" charset="77"/>
                  <a:cs typeface="Arial" panose="020B0604020202020204" pitchFamily="34" charset="0"/>
                </a:rPr>
              </a:br>
              <a:r>
                <a:rPr kumimoji="0" lang="en-US" sz="1600" b="0" i="0" u="none" strike="noStrike" kern="1200" cap="none" spc="0" normalizeH="0" baseline="0" noProof="0">
                  <a:ln>
                    <a:noFill/>
                  </a:ln>
                  <a:solidFill>
                    <a:srgbClr val="F2EFEE">
                      <a:alpha val="43000"/>
                    </a:srgbClr>
                  </a:solidFill>
                  <a:effectLst/>
                  <a:uLnTx/>
                  <a:uFillTx/>
                  <a:latin typeface="Arial" panose="020B0604020202020204" pitchFamily="34" charset="0"/>
                  <a:ea typeface="DIN Condensed" panose="020B0606040000020204" pitchFamily="34" charset="77"/>
                  <a:cs typeface="Arial" panose="020B0604020202020204" pitchFamily="34" charset="0"/>
                </a:rPr>
                <a:t>hands-on support</a:t>
              </a:r>
            </a:p>
          </p:txBody>
        </p:sp>
        <p:sp>
          <p:nvSpPr>
            <p:cNvPr id="79" name="Title 1">
              <a:extLst>
                <a:ext uri="{FF2B5EF4-FFF2-40B4-BE49-F238E27FC236}">
                  <a16:creationId xmlns:a16="http://schemas.microsoft.com/office/drawing/2014/main" id="{0D361D31-87F6-37BD-FF76-635C47E53BB0}"/>
                </a:ext>
              </a:extLst>
            </p:cNvPr>
            <p:cNvSpPr txBox="1">
              <a:spLocks/>
            </p:cNvSpPr>
            <p:nvPr/>
          </p:nvSpPr>
          <p:spPr>
            <a:xfrm>
              <a:off x="4780438" y="3991610"/>
              <a:ext cx="2986305" cy="645227"/>
            </a:xfrm>
            <a:prstGeom prst="rect">
              <a:avLst/>
            </a:prstGeom>
          </p:spPr>
          <p:txBody>
            <a:bodyPr vert="horz" lIns="91416" tIns="45708" rIns="91416" bIns="45708"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100" normalizeH="0" baseline="0" noProof="0" dirty="0">
                  <a:ln>
                    <a:noFill/>
                  </a:ln>
                  <a:solidFill>
                    <a:srgbClr val="F2EFEE"/>
                  </a:solidFill>
                  <a:effectLst/>
                  <a:uLnTx/>
                  <a:uFillTx/>
                  <a:latin typeface="Arial"/>
                  <a:ea typeface="+mj-ea"/>
                  <a:cs typeface="Arial"/>
                </a:rPr>
                <a:t>175k+</a:t>
              </a:r>
              <a:endParaRPr kumimoji="0" lang="en-US" sz="3600" b="0" i="0" u="none" strike="noStrike" kern="1200" cap="none" spc="0" normalizeH="0" baseline="0" noProof="0" dirty="0">
                <a:ln>
                  <a:noFill/>
                </a:ln>
                <a:solidFill>
                  <a:srgbClr val="04A664"/>
                </a:solidFill>
                <a:effectLst/>
                <a:uLnTx/>
                <a:uFillTx/>
                <a:latin typeface="Arial" panose="020B0604020202020204"/>
                <a:ea typeface="+mj-ea"/>
                <a:cs typeface="+mj-cs"/>
              </a:endParaRPr>
            </a:p>
          </p:txBody>
        </p:sp>
        <p:sp>
          <p:nvSpPr>
            <p:cNvPr id="80" name="Title 1">
              <a:extLst>
                <a:ext uri="{FF2B5EF4-FFF2-40B4-BE49-F238E27FC236}">
                  <a16:creationId xmlns:a16="http://schemas.microsoft.com/office/drawing/2014/main" id="{A27AAD59-8ADE-1396-DCF0-467B81A6DBC0}"/>
                </a:ext>
              </a:extLst>
            </p:cNvPr>
            <p:cNvSpPr txBox="1">
              <a:spLocks/>
            </p:cNvSpPr>
            <p:nvPr/>
          </p:nvSpPr>
          <p:spPr>
            <a:xfrm>
              <a:off x="6616124" y="4010263"/>
              <a:ext cx="1290232" cy="586891"/>
            </a:xfrm>
            <a:prstGeom prst="rect">
              <a:avLst/>
            </a:prstGeom>
          </p:spPr>
          <p:txBody>
            <a:bodyPr vert="horz" lIns="91416" tIns="45708" rIns="91416" bIns="45708"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a:ln>
                    <a:noFill/>
                  </a:ln>
                  <a:solidFill>
                    <a:srgbClr val="F2EFEE">
                      <a:alpha val="43000"/>
                    </a:srgbClr>
                  </a:solidFill>
                  <a:effectLst/>
                  <a:uLnTx/>
                  <a:uFillTx/>
                  <a:latin typeface="Arial"/>
                  <a:ea typeface="+mj-ea"/>
                  <a:cs typeface="Arial"/>
                </a:rPr>
                <a:t>Managed Vehicles</a:t>
              </a:r>
              <a:endParaRPr kumimoji="0" lang="en-US" sz="4400" b="0" i="0" u="none" strike="noStrike" kern="1200" cap="none" spc="0" normalizeH="0" baseline="0" noProof="0">
                <a:ln>
                  <a:noFill/>
                </a:ln>
                <a:solidFill>
                  <a:srgbClr val="04A664"/>
                </a:solidFill>
                <a:effectLst/>
                <a:uLnTx/>
                <a:uFillTx/>
                <a:latin typeface="Arial" panose="020B0604020202020204"/>
                <a:ea typeface="+mj-ea"/>
                <a:cs typeface="+mj-cs"/>
              </a:endParaRPr>
            </a:p>
          </p:txBody>
        </p:sp>
        <p:sp>
          <p:nvSpPr>
            <p:cNvPr id="81" name="Title 1">
              <a:extLst>
                <a:ext uri="{FF2B5EF4-FFF2-40B4-BE49-F238E27FC236}">
                  <a16:creationId xmlns:a16="http://schemas.microsoft.com/office/drawing/2014/main" id="{4E678D46-DB69-FDDE-C419-161CA53C0A7E}"/>
                </a:ext>
              </a:extLst>
            </p:cNvPr>
            <p:cNvSpPr txBox="1">
              <a:spLocks/>
            </p:cNvSpPr>
            <p:nvPr/>
          </p:nvSpPr>
          <p:spPr>
            <a:xfrm>
              <a:off x="8292044" y="3207572"/>
              <a:ext cx="2986305" cy="455449"/>
            </a:xfrm>
            <a:prstGeom prst="rect">
              <a:avLst/>
            </a:prstGeom>
          </p:spPr>
          <p:txBody>
            <a:bodyPr vert="horz" lIns="91416" tIns="45708" rIns="91416" bIns="45708"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1500" b="1" i="0" u="none" strike="noStrike" kern="1200" cap="none" spc="100" normalizeH="0" baseline="0" noProof="0">
                  <a:ln>
                    <a:noFill/>
                  </a:ln>
                  <a:solidFill>
                    <a:srgbClr val="F2EFEE"/>
                  </a:solidFill>
                  <a:effectLst/>
                  <a:uLnTx/>
                  <a:uFillTx/>
                  <a:latin typeface="Arial" panose="020B0604020202020204" pitchFamily="34" charset="0"/>
                  <a:ea typeface="DIN Condensed" panose="020B0606040000020204" pitchFamily="34" charset="77"/>
                  <a:cs typeface="Arial" panose="020B0604020202020204" pitchFamily="34" charset="0"/>
                </a:rPr>
                <a:t>REAL-TIME FLEET TOOLS</a:t>
              </a:r>
            </a:p>
          </p:txBody>
        </p:sp>
        <p:sp>
          <p:nvSpPr>
            <p:cNvPr id="82" name="Title 1">
              <a:extLst>
                <a:ext uri="{FF2B5EF4-FFF2-40B4-BE49-F238E27FC236}">
                  <a16:creationId xmlns:a16="http://schemas.microsoft.com/office/drawing/2014/main" id="{16C06551-328B-0135-8347-563B45C7A820}"/>
                </a:ext>
              </a:extLst>
            </p:cNvPr>
            <p:cNvSpPr txBox="1">
              <a:spLocks/>
            </p:cNvSpPr>
            <p:nvPr/>
          </p:nvSpPr>
          <p:spPr>
            <a:xfrm>
              <a:off x="8292044" y="3526192"/>
              <a:ext cx="3151905" cy="574850"/>
            </a:xfrm>
            <a:prstGeom prst="rect">
              <a:avLst/>
            </a:prstGeom>
          </p:spPr>
          <p:txBody>
            <a:bodyPr vert="horz" lIns="91416" tIns="45708" rIns="91416" bIns="45708"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a:ln>
                    <a:noFill/>
                  </a:ln>
                  <a:solidFill>
                    <a:srgbClr val="F2EFEE">
                      <a:alpha val="43000"/>
                    </a:srgbClr>
                  </a:solidFill>
                  <a:effectLst/>
                  <a:uLnTx/>
                  <a:uFillTx/>
                  <a:latin typeface="Arial" panose="020B0604020202020204" pitchFamily="34" charset="0"/>
                  <a:ea typeface="DIN Condensed" panose="020B0606040000020204" pitchFamily="34" charset="77"/>
                  <a:cs typeface="Arial" panose="020B0604020202020204" pitchFamily="34" charset="0"/>
                </a:rPr>
                <a:t>Client Portal &amp; Mobile App empowering fleet managers</a:t>
              </a:r>
            </a:p>
          </p:txBody>
        </p:sp>
        <p:pic>
          <p:nvPicPr>
            <p:cNvPr id="83" name="Picture 82">
              <a:extLst>
                <a:ext uri="{FF2B5EF4-FFF2-40B4-BE49-F238E27FC236}">
                  <a16:creationId xmlns:a16="http://schemas.microsoft.com/office/drawing/2014/main" id="{8EBAD840-5931-868B-32B6-F681A0D7F1A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60727" y="4478945"/>
              <a:ext cx="2929780" cy="1662848"/>
            </a:xfrm>
            <a:prstGeom prst="rect">
              <a:avLst/>
            </a:prstGeom>
          </p:spPr>
        </p:pic>
        <p:pic>
          <p:nvPicPr>
            <p:cNvPr id="84" name="Picture 83" descr="A picture containing text, screenshot, software, operating system&#10;&#10;Description automatically generated">
              <a:extLst>
                <a:ext uri="{FF2B5EF4-FFF2-40B4-BE49-F238E27FC236}">
                  <a16:creationId xmlns:a16="http://schemas.microsoft.com/office/drawing/2014/main" id="{BFD4B1A7-4582-011F-F986-DD173FB3F36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16200" y="3871731"/>
              <a:ext cx="3372573" cy="2251173"/>
            </a:xfrm>
            <a:prstGeom prst="rect">
              <a:avLst/>
            </a:prstGeom>
          </p:spPr>
        </p:pic>
        <p:sp>
          <p:nvSpPr>
            <p:cNvPr id="85" name="Oval 84">
              <a:extLst>
                <a:ext uri="{FF2B5EF4-FFF2-40B4-BE49-F238E27FC236}">
                  <a16:creationId xmlns:a16="http://schemas.microsoft.com/office/drawing/2014/main" id="{470759B5-781D-F3C8-A2D4-B7D99BBD82FC}"/>
                </a:ext>
              </a:extLst>
            </p:cNvPr>
            <p:cNvSpPr/>
            <p:nvPr/>
          </p:nvSpPr>
          <p:spPr>
            <a:xfrm>
              <a:off x="10166065" y="2213084"/>
              <a:ext cx="1301352" cy="253067"/>
            </a:xfrm>
            <a:prstGeom prst="ellips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F2EFEE"/>
                </a:solidFill>
                <a:effectLst/>
                <a:uLnTx/>
                <a:uFillTx/>
                <a:latin typeface="Arial" panose="020B0604020202020204"/>
                <a:ea typeface="+mn-ea"/>
                <a:cs typeface="+mn-cs"/>
              </a:endParaRPr>
            </a:p>
          </p:txBody>
        </p:sp>
        <p:pic>
          <p:nvPicPr>
            <p:cNvPr id="86" name="Picture 85" descr="A green and white logo&#10;&#10;Description automatically generated with low confidence">
              <a:extLst>
                <a:ext uri="{FF2B5EF4-FFF2-40B4-BE49-F238E27FC236}">
                  <a16:creationId xmlns:a16="http://schemas.microsoft.com/office/drawing/2014/main" id="{9B71EF7A-06D6-7AF4-8F21-48991A87E67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233282" y="828463"/>
              <a:ext cx="1237896" cy="1482596"/>
            </a:xfrm>
            <a:prstGeom prst="rect">
              <a:avLst/>
            </a:prstGeom>
            <a:noFill/>
          </p:spPr>
        </p:pic>
        <p:pic>
          <p:nvPicPr>
            <p:cNvPr id="87" name="Graphic 86">
              <a:extLst>
                <a:ext uri="{FF2B5EF4-FFF2-40B4-BE49-F238E27FC236}">
                  <a16:creationId xmlns:a16="http://schemas.microsoft.com/office/drawing/2014/main" id="{741A5F31-0357-AC9A-1F12-523734C13DD1}"/>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625501" y="2163913"/>
              <a:ext cx="811835" cy="811835"/>
            </a:xfrm>
            <a:prstGeom prst="rect">
              <a:avLst/>
            </a:prstGeom>
          </p:spPr>
        </p:pic>
        <p:sp>
          <p:nvSpPr>
            <p:cNvPr id="88" name="Title 1">
              <a:extLst>
                <a:ext uri="{FF2B5EF4-FFF2-40B4-BE49-F238E27FC236}">
                  <a16:creationId xmlns:a16="http://schemas.microsoft.com/office/drawing/2014/main" id="{1B165F8D-90F1-2A53-7F42-40CDCA18BDB5}"/>
                </a:ext>
              </a:extLst>
            </p:cNvPr>
            <p:cNvSpPr txBox="1">
              <a:spLocks/>
            </p:cNvSpPr>
            <p:nvPr/>
          </p:nvSpPr>
          <p:spPr>
            <a:xfrm>
              <a:off x="8907907" y="1538213"/>
              <a:ext cx="1156796" cy="572852"/>
            </a:xfrm>
            <a:prstGeom prst="rect">
              <a:avLst/>
            </a:prstGeom>
          </p:spPr>
          <p:txBody>
            <a:bodyPr vert="horz" lIns="91416" tIns="45708" rIns="91416" bIns="45708"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1500" b="1" i="0" u="none" strike="noStrike" kern="1200" cap="none" spc="100" normalizeH="0" baseline="0" noProof="0">
                  <a:ln>
                    <a:noFill/>
                  </a:ln>
                  <a:solidFill>
                    <a:srgbClr val="F2EFEE"/>
                  </a:solidFill>
                  <a:effectLst/>
                  <a:uLnTx/>
                  <a:uFillTx/>
                  <a:latin typeface="Arial" panose="020B0604020202020204" pitchFamily="34" charset="0"/>
                  <a:ea typeface="DIN Condensed" panose="020B0606040000020204" pitchFamily="34" charset="77"/>
                  <a:cs typeface="Arial" panose="020B0604020202020204" pitchFamily="34" charset="0"/>
                </a:rPr>
                <a:t>LOCAL OFFICES</a:t>
              </a:r>
            </a:p>
          </p:txBody>
        </p:sp>
        <p:sp>
          <p:nvSpPr>
            <p:cNvPr id="89" name="TextBox 88">
              <a:extLst>
                <a:ext uri="{FF2B5EF4-FFF2-40B4-BE49-F238E27FC236}">
                  <a16:creationId xmlns:a16="http://schemas.microsoft.com/office/drawing/2014/main" id="{A6095515-6B5B-13D7-4210-61023B693F3C}"/>
                </a:ext>
              </a:extLst>
            </p:cNvPr>
            <p:cNvSpPr txBox="1"/>
            <p:nvPr/>
          </p:nvSpPr>
          <p:spPr>
            <a:xfrm>
              <a:off x="733353" y="1784217"/>
              <a:ext cx="2289962" cy="1107867"/>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srgbClr val="FFFFFF"/>
                  </a:solidFill>
                  <a:effectLst/>
                  <a:uLnTx/>
                  <a:uFillTx/>
                  <a:latin typeface="Arial" panose="020B0604020202020204"/>
                  <a:ea typeface="+mn-ea"/>
                  <a:cs typeface="+mn-cs"/>
                </a:rPr>
                <a:t>2,400+ </a:t>
              </a:r>
            </a:p>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1500" b="1" i="0" u="none" strike="noStrike" kern="1200" cap="none" spc="10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GOVERNMENT CLIENTS</a:t>
              </a:r>
            </a:p>
          </p:txBody>
        </p:sp>
        <p:sp>
          <p:nvSpPr>
            <p:cNvPr id="90" name="TextBox 89">
              <a:extLst>
                <a:ext uri="{FF2B5EF4-FFF2-40B4-BE49-F238E27FC236}">
                  <a16:creationId xmlns:a16="http://schemas.microsoft.com/office/drawing/2014/main" id="{651B10C8-EECF-CC93-7B08-C065DBCCE5E0}"/>
                </a:ext>
              </a:extLst>
            </p:cNvPr>
            <p:cNvSpPr txBox="1"/>
            <p:nvPr/>
          </p:nvSpPr>
          <p:spPr>
            <a:xfrm>
              <a:off x="1707110" y="4147198"/>
              <a:ext cx="2257662" cy="646331"/>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3600" b="1" spc="100" dirty="0">
                  <a:solidFill>
                    <a:srgbClr val="F2EFEE"/>
                  </a:solidFill>
                  <a:latin typeface="Arial" panose="020B0604020202020204" pitchFamily="34" charset="0"/>
                  <a:cs typeface="Arial" panose="020B0604020202020204" pitchFamily="34" charset="0"/>
                </a:rPr>
                <a:t>60+</a:t>
              </a:r>
              <a:endParaRPr kumimoji="0" lang="en-US" sz="3600" b="1" i="0" u="none" strike="noStrike" kern="1200" cap="none" spc="100" normalizeH="0" baseline="0" noProof="0" dirty="0">
                <a:ln>
                  <a:noFill/>
                </a:ln>
                <a:solidFill>
                  <a:srgbClr val="F2EFEE"/>
                </a:solidFill>
                <a:effectLst/>
                <a:uLnTx/>
                <a:uFillTx/>
                <a:latin typeface="Arial" panose="020B0604020202020204" pitchFamily="34" charset="0"/>
                <a:ea typeface="+mn-ea"/>
                <a:cs typeface="Arial" panose="020B0604020202020204" pitchFamily="34" charset="0"/>
              </a:endParaRPr>
            </a:p>
          </p:txBody>
        </p:sp>
        <p:sp>
          <p:nvSpPr>
            <p:cNvPr id="92" name="Title 1">
              <a:extLst>
                <a:ext uri="{FF2B5EF4-FFF2-40B4-BE49-F238E27FC236}">
                  <a16:creationId xmlns:a16="http://schemas.microsoft.com/office/drawing/2014/main" id="{A7574A85-541B-92CF-5B7D-234A6094BC25}"/>
                </a:ext>
              </a:extLst>
            </p:cNvPr>
            <p:cNvSpPr txBox="1">
              <a:spLocks/>
            </p:cNvSpPr>
            <p:nvPr/>
          </p:nvSpPr>
          <p:spPr>
            <a:xfrm>
              <a:off x="748051" y="2865775"/>
              <a:ext cx="2963146" cy="1070478"/>
            </a:xfrm>
            <a:prstGeom prst="rect">
              <a:avLst/>
            </a:prstGeom>
          </p:spPr>
          <p:txBody>
            <a:bodyPr vert="horz" lIns="91416" tIns="45708" rIns="91416" bIns="45708"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126"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a:ln>
                    <a:noFill/>
                  </a:ln>
                  <a:solidFill>
                    <a:srgbClr val="F2EFEE">
                      <a:alpha val="43000"/>
                    </a:srgbClr>
                  </a:solidFill>
                  <a:effectLst/>
                  <a:uLnTx/>
                  <a:uFillTx/>
                  <a:latin typeface="Arial" panose="020B0604020202020204" pitchFamily="34" charset="0"/>
                  <a:ea typeface="DIN Condensed" panose="020B0606040000020204" pitchFamily="34" charset="77"/>
                  <a:cs typeface="Arial" panose="020B0604020202020204" pitchFamily="34" charset="0"/>
                </a:rPr>
                <a:t>We have experience working with entities like yours</a:t>
              </a:r>
            </a:p>
          </p:txBody>
        </p:sp>
        <p:pic>
          <p:nvPicPr>
            <p:cNvPr id="93" name="Graphic 92" descr="Handshake outline">
              <a:extLst>
                <a:ext uri="{FF2B5EF4-FFF2-40B4-BE49-F238E27FC236}">
                  <a16:creationId xmlns:a16="http://schemas.microsoft.com/office/drawing/2014/main" id="{479E3A84-81C4-F592-0B57-A08EF8AF907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031544" y="1714702"/>
              <a:ext cx="730166" cy="730166"/>
            </a:xfrm>
            <a:prstGeom prst="rect">
              <a:avLst/>
            </a:prstGeom>
          </p:spPr>
        </p:pic>
        <p:sp>
          <p:nvSpPr>
            <p:cNvPr id="94" name="TextBox 93">
              <a:extLst>
                <a:ext uri="{FF2B5EF4-FFF2-40B4-BE49-F238E27FC236}">
                  <a16:creationId xmlns:a16="http://schemas.microsoft.com/office/drawing/2014/main" id="{89EB941F-5496-6A3E-ACDE-3CBED9AE6046}"/>
                </a:ext>
              </a:extLst>
            </p:cNvPr>
            <p:cNvSpPr txBox="1"/>
            <p:nvPr/>
          </p:nvSpPr>
          <p:spPr>
            <a:xfrm>
              <a:off x="1907093" y="4788594"/>
              <a:ext cx="2257662" cy="584775"/>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2EFEE">
                      <a:alpha val="43000"/>
                    </a:srgbClr>
                  </a:solidFill>
                  <a:effectLst/>
                  <a:uLnTx/>
                  <a:uFillTx/>
                  <a:latin typeface="Arial" panose="020B0604020202020204" pitchFamily="34" charset="0"/>
                  <a:ea typeface="+mn-ea"/>
                  <a:cs typeface="Arial" panose="020B0604020202020204" pitchFamily="34" charset="0"/>
                </a:rPr>
                <a:t>Local Government Clients</a:t>
              </a:r>
            </a:p>
          </p:txBody>
        </p:sp>
      </p:grpSp>
      <p:pic>
        <p:nvPicPr>
          <p:cNvPr id="3" name="Graphic 2" descr="Neighborhood outline">
            <a:extLst>
              <a:ext uri="{FF2B5EF4-FFF2-40B4-BE49-F238E27FC236}">
                <a16:creationId xmlns:a16="http://schemas.microsoft.com/office/drawing/2014/main" id="{DFEFB6F1-AD4D-B10C-BCEF-E7E9D243D48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59559" y="4426025"/>
            <a:ext cx="591786" cy="591786"/>
          </a:xfrm>
          <a:prstGeom prst="rect">
            <a:avLst/>
          </a:prstGeom>
        </p:spPr>
      </p:pic>
    </p:spTree>
    <p:extLst>
      <p:ext uri="{BB962C8B-B14F-4D97-AF65-F5344CB8AC3E}">
        <p14:creationId xmlns:p14="http://schemas.microsoft.com/office/powerpoint/2010/main" val="131684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589" y="277691"/>
            <a:ext cx="7447930" cy="619839"/>
          </a:xfrm>
          <a:prstGeom prst="rect">
            <a:avLst/>
          </a:prstGeom>
          <a:solidFill>
            <a:srgbClr val="000000">
              <a:alpha val="80000"/>
            </a:srgbClr>
          </a:solidFill>
          <a:ln>
            <a:noFill/>
          </a:ln>
          <a:effectLst>
            <a:outerShdw blurRad="222250" dist="38100" dir="2700000" algn="tl" rotWithShape="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009542"/>
              </a:solidFill>
            </a:endParaRPr>
          </a:p>
        </p:txBody>
      </p:sp>
      <p:sp>
        <p:nvSpPr>
          <p:cNvPr id="17" name="Title 16"/>
          <p:cNvSpPr>
            <a:spLocks noGrp="1"/>
          </p:cNvSpPr>
          <p:nvPr>
            <p:ph type="title" idx="4294967295"/>
          </p:nvPr>
        </p:nvSpPr>
        <p:spPr>
          <a:xfrm>
            <a:off x="553649" y="311150"/>
            <a:ext cx="6799263" cy="584200"/>
          </a:xfrm>
        </p:spPr>
        <p:txBody>
          <a:bodyPr>
            <a:normAutofit/>
          </a:bodyPr>
          <a:lstStyle/>
          <a:p>
            <a:pPr lvl="0"/>
            <a:r>
              <a:rPr lang="en-US" dirty="0">
                <a:solidFill>
                  <a:schemeClr val="bg1"/>
                </a:solidFill>
              </a:rPr>
              <a:t>REFERENCES</a:t>
            </a:r>
          </a:p>
        </p:txBody>
      </p:sp>
      <p:pic>
        <p:nvPicPr>
          <p:cNvPr id="1026" name="Picture 2" descr="Current Job Opportunities | Sorted by Posting Date descending | City of  Little Rock Employment">
            <a:extLst>
              <a:ext uri="{FF2B5EF4-FFF2-40B4-BE49-F238E27FC236}">
                <a16:creationId xmlns:a16="http://schemas.microsoft.com/office/drawing/2014/main" id="{C5FAB2BE-3A37-4F49-B64F-106E81D65A8B}"/>
              </a:ext>
            </a:extLst>
          </p:cNvPr>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93" y="1258799"/>
            <a:ext cx="2743200" cy="13716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46" name="Picture 22" descr="Nabholz gives $450,000 to support nursing at Arkansas Children's - Talk  Business &amp; Politics">
            <a:extLst>
              <a:ext uri="{FF2B5EF4-FFF2-40B4-BE49-F238E27FC236}">
                <a16:creationId xmlns:a16="http://schemas.microsoft.com/office/drawing/2014/main" id="{B0CA0926-62CF-4A6A-9AF7-BF42AFFF5E07}"/>
              </a:ext>
            </a:extLst>
          </p:cNvPr>
          <p:cNvPicPr preferRelativeResize="0">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9169" y="5208709"/>
            <a:ext cx="2743200" cy="13716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7" name="Picture 8" descr="Job Opportunities | Sorted by Job Title ascending | Career Opportunities at  the City of Maumelle">
            <a:extLst>
              <a:ext uri="{FF2B5EF4-FFF2-40B4-BE49-F238E27FC236}">
                <a16:creationId xmlns:a16="http://schemas.microsoft.com/office/drawing/2014/main" id="{050A4F22-B8DE-4646-BEB5-460E7B401E2B}"/>
              </a:ext>
            </a:extLst>
          </p:cNvPr>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19169" y="3334829"/>
            <a:ext cx="27432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6C991D0-1846-82B9-CB3F-B47E518F87D0}"/>
              </a:ext>
            </a:extLst>
          </p:cNvPr>
          <p:cNvPicPr preferRelativeResize="0">
            <a:picLocks/>
          </p:cNvPicPr>
          <p:nvPr/>
        </p:nvPicPr>
        <p:blipFill>
          <a:blip r:embed="rId6"/>
          <a:stretch>
            <a:fillRect/>
          </a:stretch>
        </p:blipFill>
        <p:spPr>
          <a:xfrm>
            <a:off x="-99922" y="3289109"/>
            <a:ext cx="2743200" cy="1463040"/>
          </a:xfrm>
          <a:prstGeom prst="rect">
            <a:avLst/>
          </a:prstGeom>
          <a:ln>
            <a:solidFill>
              <a:schemeClr val="tx1"/>
            </a:solidFill>
          </a:ln>
        </p:spPr>
      </p:pic>
      <p:pic>
        <p:nvPicPr>
          <p:cNvPr id="8" name="Picture 7">
            <a:extLst>
              <a:ext uri="{FF2B5EF4-FFF2-40B4-BE49-F238E27FC236}">
                <a16:creationId xmlns:a16="http://schemas.microsoft.com/office/drawing/2014/main" id="{30253355-DFB4-0E64-38FD-910ECB81D9A5}"/>
              </a:ext>
            </a:extLst>
          </p:cNvPr>
          <p:cNvPicPr preferRelativeResize="0">
            <a:picLocks/>
          </p:cNvPicPr>
          <p:nvPr/>
        </p:nvPicPr>
        <p:blipFill>
          <a:blip r:embed="rId7"/>
          <a:stretch>
            <a:fillRect/>
          </a:stretch>
        </p:blipFill>
        <p:spPr>
          <a:xfrm>
            <a:off x="3162940" y="1258799"/>
            <a:ext cx="2743200" cy="1371600"/>
          </a:xfrm>
          <a:prstGeom prst="rect">
            <a:avLst/>
          </a:prstGeom>
          <a:ln>
            <a:solidFill>
              <a:schemeClr val="tx1"/>
            </a:solidFill>
          </a:ln>
        </p:spPr>
      </p:pic>
      <p:pic>
        <p:nvPicPr>
          <p:cNvPr id="18" name="Picture 17">
            <a:extLst>
              <a:ext uri="{FF2B5EF4-FFF2-40B4-BE49-F238E27FC236}">
                <a16:creationId xmlns:a16="http://schemas.microsoft.com/office/drawing/2014/main" id="{0DEB9083-C7A0-8156-0A08-4EFFE2593777}"/>
              </a:ext>
            </a:extLst>
          </p:cNvPr>
          <p:cNvPicPr preferRelativeResize="0">
            <a:picLocks/>
          </p:cNvPicPr>
          <p:nvPr/>
        </p:nvPicPr>
        <p:blipFill>
          <a:blip r:embed="rId8"/>
          <a:stretch>
            <a:fillRect/>
          </a:stretch>
        </p:blipFill>
        <p:spPr>
          <a:xfrm>
            <a:off x="3130667" y="5208709"/>
            <a:ext cx="2743200" cy="1371600"/>
          </a:xfrm>
          <a:prstGeom prst="rect">
            <a:avLst/>
          </a:prstGeom>
        </p:spPr>
      </p:pic>
      <p:pic>
        <p:nvPicPr>
          <p:cNvPr id="20" name="Picture 19">
            <a:extLst>
              <a:ext uri="{FF2B5EF4-FFF2-40B4-BE49-F238E27FC236}">
                <a16:creationId xmlns:a16="http://schemas.microsoft.com/office/drawing/2014/main" id="{8D53307E-8356-FABD-95B4-4C5D4C25FFD4}"/>
              </a:ext>
            </a:extLst>
          </p:cNvPr>
          <p:cNvPicPr preferRelativeResize="0">
            <a:picLocks/>
          </p:cNvPicPr>
          <p:nvPr/>
        </p:nvPicPr>
        <p:blipFill>
          <a:blip r:embed="rId9"/>
          <a:stretch>
            <a:fillRect/>
          </a:stretch>
        </p:blipFill>
        <p:spPr>
          <a:xfrm>
            <a:off x="6174918" y="5213762"/>
            <a:ext cx="2743200" cy="1371600"/>
          </a:xfrm>
          <a:prstGeom prst="rect">
            <a:avLst/>
          </a:prstGeom>
          <a:ln>
            <a:solidFill>
              <a:schemeClr val="tx1"/>
            </a:solidFill>
          </a:ln>
        </p:spPr>
      </p:pic>
      <p:pic>
        <p:nvPicPr>
          <p:cNvPr id="2" name="Picture 2" descr="Centerton City Council">
            <a:extLst>
              <a:ext uri="{FF2B5EF4-FFF2-40B4-BE49-F238E27FC236}">
                <a16:creationId xmlns:a16="http://schemas.microsoft.com/office/drawing/2014/main" id="{1F796003-F966-42E3-3E5B-BBDA28774B99}"/>
              </a:ext>
            </a:extLst>
          </p:cNvPr>
          <p:cNvPicPr preferRelativeResize="0">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53587" y="1258799"/>
            <a:ext cx="27432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70C69627-F593-93D8-98CE-CB4A10F1E015}"/>
              </a:ext>
            </a:extLst>
          </p:cNvPr>
          <p:cNvPicPr preferRelativeResize="0">
            <a:picLocks/>
          </p:cNvPicPr>
          <p:nvPr/>
        </p:nvPicPr>
        <p:blipFill>
          <a:blip r:embed="rId11"/>
          <a:stretch>
            <a:fillRect/>
          </a:stretch>
        </p:blipFill>
        <p:spPr>
          <a:xfrm>
            <a:off x="9376507" y="1258799"/>
            <a:ext cx="2743200" cy="1371600"/>
          </a:xfrm>
          <a:prstGeom prst="rect">
            <a:avLst/>
          </a:prstGeom>
        </p:spPr>
      </p:pic>
      <p:pic>
        <p:nvPicPr>
          <p:cNvPr id="24" name="Picture 23">
            <a:extLst>
              <a:ext uri="{FF2B5EF4-FFF2-40B4-BE49-F238E27FC236}">
                <a16:creationId xmlns:a16="http://schemas.microsoft.com/office/drawing/2014/main" id="{1B8B6D93-2BC9-41C4-D272-53E76808089B}"/>
              </a:ext>
            </a:extLst>
          </p:cNvPr>
          <p:cNvPicPr preferRelativeResize="0">
            <a:picLocks/>
          </p:cNvPicPr>
          <p:nvPr/>
        </p:nvPicPr>
        <p:blipFill>
          <a:blip r:embed="rId12"/>
          <a:stretch>
            <a:fillRect/>
          </a:stretch>
        </p:blipFill>
        <p:spPr>
          <a:xfrm>
            <a:off x="0" y="5208709"/>
            <a:ext cx="2743200" cy="1371600"/>
          </a:xfrm>
          <a:prstGeom prst="rect">
            <a:avLst/>
          </a:prstGeom>
        </p:spPr>
      </p:pic>
      <p:pic>
        <p:nvPicPr>
          <p:cNvPr id="28" name="Picture 27">
            <a:extLst>
              <a:ext uri="{FF2B5EF4-FFF2-40B4-BE49-F238E27FC236}">
                <a16:creationId xmlns:a16="http://schemas.microsoft.com/office/drawing/2014/main" id="{5F9D6F43-3A94-971A-6D78-879C33EE4C38}"/>
              </a:ext>
            </a:extLst>
          </p:cNvPr>
          <p:cNvPicPr preferRelativeResize="0">
            <a:picLocks/>
          </p:cNvPicPr>
          <p:nvPr/>
        </p:nvPicPr>
        <p:blipFill>
          <a:blip r:embed="rId13"/>
          <a:stretch>
            <a:fillRect/>
          </a:stretch>
        </p:blipFill>
        <p:spPr>
          <a:xfrm>
            <a:off x="3130667" y="3334829"/>
            <a:ext cx="2743200" cy="1371600"/>
          </a:xfrm>
          <a:prstGeom prst="rect">
            <a:avLst/>
          </a:prstGeom>
        </p:spPr>
      </p:pic>
      <p:pic>
        <p:nvPicPr>
          <p:cNvPr id="1024" name="Picture 1023">
            <a:extLst>
              <a:ext uri="{FF2B5EF4-FFF2-40B4-BE49-F238E27FC236}">
                <a16:creationId xmlns:a16="http://schemas.microsoft.com/office/drawing/2014/main" id="{F2E621F3-694D-C26E-6597-8BCF7FEDDEB1}"/>
              </a:ext>
            </a:extLst>
          </p:cNvPr>
          <p:cNvPicPr preferRelativeResize="0">
            <a:picLocks/>
          </p:cNvPicPr>
          <p:nvPr/>
        </p:nvPicPr>
        <p:blipFill>
          <a:blip r:embed="rId14"/>
          <a:stretch>
            <a:fillRect/>
          </a:stretch>
        </p:blipFill>
        <p:spPr>
          <a:xfrm>
            <a:off x="6253587" y="3380549"/>
            <a:ext cx="2743200" cy="1371600"/>
          </a:xfrm>
          <a:prstGeom prst="rect">
            <a:avLst/>
          </a:prstGeom>
        </p:spPr>
      </p:pic>
    </p:spTree>
    <p:extLst>
      <p:ext uri="{BB962C8B-B14F-4D97-AF65-F5344CB8AC3E}">
        <p14:creationId xmlns:p14="http://schemas.microsoft.com/office/powerpoint/2010/main" val="2236501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75FA38B-C32F-E1A1-A76B-6376C83EB65B}"/>
              </a:ext>
            </a:extLst>
          </p:cNvPr>
          <p:cNvSpPr>
            <a:spLocks noGrp="1"/>
          </p:cNvSpPr>
          <p:nvPr>
            <p:ph type="title"/>
          </p:nvPr>
        </p:nvSpPr>
        <p:spPr/>
        <p:txBody>
          <a:bodyPr/>
          <a:lstStyle/>
          <a:p>
            <a:r>
              <a:rPr lang="en-US" dirty="0"/>
              <a:t>COOPERATIVE PURCHASING PARTNERSHIPS</a:t>
            </a:r>
          </a:p>
        </p:txBody>
      </p:sp>
      <p:grpSp>
        <p:nvGrpSpPr>
          <p:cNvPr id="52" name="Group 51">
            <a:extLst>
              <a:ext uri="{FF2B5EF4-FFF2-40B4-BE49-F238E27FC236}">
                <a16:creationId xmlns:a16="http://schemas.microsoft.com/office/drawing/2014/main" id="{16D75EDB-5AF7-7152-4425-AF8C796B7EBC}"/>
              </a:ext>
            </a:extLst>
          </p:cNvPr>
          <p:cNvGrpSpPr/>
          <p:nvPr/>
        </p:nvGrpSpPr>
        <p:grpSpPr>
          <a:xfrm>
            <a:off x="5543166" y="1040874"/>
            <a:ext cx="5965609" cy="4190992"/>
            <a:chOff x="5336690" y="1040874"/>
            <a:chExt cx="5965609" cy="4190992"/>
          </a:xfrm>
        </p:grpSpPr>
        <p:sp>
          <p:nvSpPr>
            <p:cNvPr id="35" name="Rectangle: Rounded Corners 2">
              <a:extLst>
                <a:ext uri="{FF2B5EF4-FFF2-40B4-BE49-F238E27FC236}">
                  <a16:creationId xmlns:a16="http://schemas.microsoft.com/office/drawing/2014/main" id="{7FA15DB6-2058-CC45-5462-90DFCC63D10C}"/>
                </a:ext>
              </a:extLst>
            </p:cNvPr>
            <p:cNvSpPr/>
            <p:nvPr/>
          </p:nvSpPr>
          <p:spPr>
            <a:xfrm>
              <a:off x="5336690" y="1040874"/>
              <a:ext cx="5965609" cy="1241026"/>
            </a:xfrm>
            <a:prstGeom prst="roundRect">
              <a:avLst>
                <a:gd name="adj" fmla="val 25852"/>
              </a:avLst>
            </a:prstGeom>
            <a:solidFill>
              <a:schemeClr val="bg2"/>
            </a:solidFill>
            <a:ln>
              <a:noFill/>
            </a:ln>
            <a:effectLst>
              <a:outerShdw blurRad="3175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2EFEE"/>
                </a:solidFill>
                <a:effectLst/>
                <a:uLnTx/>
                <a:uFillTx/>
                <a:latin typeface="Arial" panose="020B0604020202020204"/>
                <a:ea typeface="+mn-ea"/>
                <a:cs typeface="+mn-cs"/>
              </a:endParaRPr>
            </a:p>
          </p:txBody>
        </p:sp>
        <p:sp>
          <p:nvSpPr>
            <p:cNvPr id="37" name="Title 1">
              <a:extLst>
                <a:ext uri="{FF2B5EF4-FFF2-40B4-BE49-F238E27FC236}">
                  <a16:creationId xmlns:a16="http://schemas.microsoft.com/office/drawing/2014/main" id="{FEC441DC-47A7-A4E9-A0EC-CA35C958EAF9}"/>
                </a:ext>
              </a:extLst>
            </p:cNvPr>
            <p:cNvSpPr txBox="1">
              <a:spLocks/>
            </p:cNvSpPr>
            <p:nvPr/>
          </p:nvSpPr>
          <p:spPr>
            <a:xfrm>
              <a:off x="8674867" y="1399777"/>
              <a:ext cx="2395728" cy="523220"/>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400" b="1" i="0" u="none" strike="noStrike" kern="1200" cap="none" spc="100" normalizeH="0" baseline="0" noProof="0">
                  <a:ln>
                    <a:noFill/>
                  </a:ln>
                  <a:solidFill>
                    <a:srgbClr val="005558"/>
                  </a:solidFill>
                  <a:effectLst/>
                  <a:uLnTx/>
                  <a:uFillTx/>
                  <a:latin typeface="Arial" panose="020B0604020202020204" pitchFamily="34" charset="0"/>
                  <a:ea typeface="DIN Condensed" panose="020B0606040000020204" pitchFamily="34" charset="77"/>
                  <a:cs typeface="Arial" panose="020B0604020202020204" pitchFamily="34" charset="0"/>
                </a:rPr>
                <a:t>CONTRACT NUMBER</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a:ln>
                    <a:noFill/>
                  </a:ln>
                  <a:solidFill>
                    <a:srgbClr val="797979"/>
                  </a:solidFill>
                  <a:effectLst/>
                  <a:uLnTx/>
                  <a:uFillTx/>
                  <a:latin typeface="Arial" panose="020B0604020202020204" pitchFamily="34" charset="0"/>
                  <a:ea typeface="DIN Condensed" panose="020B0606040000020204" pitchFamily="34" charset="77"/>
                  <a:cs typeface="Arial" panose="020B0604020202020204" pitchFamily="34" charset="0"/>
                </a:rPr>
                <a:t>030122</a:t>
              </a:r>
            </a:p>
          </p:txBody>
        </p:sp>
        <p:pic>
          <p:nvPicPr>
            <p:cNvPr id="45" name="Picture 44">
              <a:extLst>
                <a:ext uri="{FF2B5EF4-FFF2-40B4-BE49-F238E27FC236}">
                  <a16:creationId xmlns:a16="http://schemas.microsoft.com/office/drawing/2014/main" id="{6D35CDA5-35EC-C573-2ED6-A231F4AE0225}"/>
                </a:ext>
              </a:extLst>
            </p:cNvPr>
            <p:cNvPicPr>
              <a:picLocks noChangeAspect="1"/>
            </p:cNvPicPr>
            <p:nvPr/>
          </p:nvPicPr>
          <p:blipFill>
            <a:blip r:embed="rId3"/>
            <a:stretch>
              <a:fillRect/>
            </a:stretch>
          </p:blipFill>
          <p:spPr>
            <a:xfrm>
              <a:off x="5725238" y="1468880"/>
              <a:ext cx="2378446" cy="385014"/>
            </a:xfrm>
            <a:prstGeom prst="rect">
              <a:avLst/>
            </a:prstGeom>
          </p:spPr>
        </p:pic>
        <p:sp>
          <p:nvSpPr>
            <p:cNvPr id="40" name="Rectangle: Rounded Corners 2">
              <a:extLst>
                <a:ext uri="{FF2B5EF4-FFF2-40B4-BE49-F238E27FC236}">
                  <a16:creationId xmlns:a16="http://schemas.microsoft.com/office/drawing/2014/main" id="{F6508651-DAB9-73E2-69F5-0A43BE84A6AC}"/>
                </a:ext>
              </a:extLst>
            </p:cNvPr>
            <p:cNvSpPr/>
            <p:nvPr/>
          </p:nvSpPr>
          <p:spPr>
            <a:xfrm>
              <a:off x="5336690" y="2515857"/>
              <a:ext cx="5965609" cy="1241026"/>
            </a:xfrm>
            <a:prstGeom prst="roundRect">
              <a:avLst>
                <a:gd name="adj" fmla="val 25852"/>
              </a:avLst>
            </a:prstGeom>
            <a:solidFill>
              <a:schemeClr val="bg2"/>
            </a:solidFill>
            <a:ln>
              <a:noFill/>
            </a:ln>
            <a:effectLst>
              <a:outerShdw blurRad="3175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2EFEE"/>
                </a:solidFill>
                <a:effectLst/>
                <a:uLnTx/>
                <a:uFillTx/>
                <a:latin typeface="Arial" panose="020B0604020202020204"/>
                <a:ea typeface="+mn-ea"/>
                <a:cs typeface="+mn-cs"/>
              </a:endParaRPr>
            </a:p>
          </p:txBody>
        </p:sp>
        <p:sp>
          <p:nvSpPr>
            <p:cNvPr id="41" name="Title 1">
              <a:extLst>
                <a:ext uri="{FF2B5EF4-FFF2-40B4-BE49-F238E27FC236}">
                  <a16:creationId xmlns:a16="http://schemas.microsoft.com/office/drawing/2014/main" id="{C4F0A10A-B1DA-1AA5-2D97-FB4580C8E2DB}"/>
                </a:ext>
              </a:extLst>
            </p:cNvPr>
            <p:cNvSpPr txBox="1">
              <a:spLocks/>
            </p:cNvSpPr>
            <p:nvPr/>
          </p:nvSpPr>
          <p:spPr>
            <a:xfrm>
              <a:off x="8674867" y="2874760"/>
              <a:ext cx="2395728" cy="523220"/>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400" b="1" i="0" u="none" strike="noStrike" kern="1200" cap="none" spc="100" normalizeH="0" baseline="0" noProof="0">
                  <a:ln>
                    <a:noFill/>
                  </a:ln>
                  <a:solidFill>
                    <a:srgbClr val="005558"/>
                  </a:solidFill>
                  <a:effectLst/>
                  <a:uLnTx/>
                  <a:uFillTx/>
                  <a:latin typeface="Arial" panose="020B0604020202020204" pitchFamily="34" charset="0"/>
                  <a:ea typeface="DIN Condensed" panose="020B0606040000020204" pitchFamily="34" charset="77"/>
                  <a:cs typeface="Arial" panose="020B0604020202020204" pitchFamily="34" charset="0"/>
                </a:rPr>
                <a:t>CONTRACT NUMBER</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a:ln>
                    <a:noFill/>
                  </a:ln>
                  <a:solidFill>
                    <a:srgbClr val="797979"/>
                  </a:solidFill>
                  <a:effectLst/>
                  <a:uLnTx/>
                  <a:uFillTx/>
                  <a:latin typeface="Arial" panose="020B0604020202020204" pitchFamily="34" charset="0"/>
                  <a:ea typeface="DIN Condensed" panose="020B0606040000020204" pitchFamily="34" charset="77"/>
                  <a:cs typeface="Arial" panose="020B0604020202020204" pitchFamily="34" charset="0"/>
                </a:rPr>
                <a:t>240502</a:t>
              </a:r>
            </a:p>
          </p:txBody>
        </p:sp>
        <p:pic>
          <p:nvPicPr>
            <p:cNvPr id="46" name="Picture 45">
              <a:extLst>
                <a:ext uri="{FF2B5EF4-FFF2-40B4-BE49-F238E27FC236}">
                  <a16:creationId xmlns:a16="http://schemas.microsoft.com/office/drawing/2014/main" id="{5EAE0F4D-895D-96A2-8F71-161042797888}"/>
                </a:ext>
              </a:extLst>
            </p:cNvPr>
            <p:cNvPicPr>
              <a:picLocks noChangeAspect="1"/>
            </p:cNvPicPr>
            <p:nvPr/>
          </p:nvPicPr>
          <p:blipFill rotWithShape="1">
            <a:blip r:embed="rId4"/>
            <a:srcRect t="5829" b="5829"/>
            <a:stretch/>
          </p:blipFill>
          <p:spPr>
            <a:xfrm>
              <a:off x="5701561" y="2831393"/>
              <a:ext cx="2396305" cy="639450"/>
            </a:xfrm>
            <a:prstGeom prst="rect">
              <a:avLst/>
            </a:prstGeom>
          </p:spPr>
        </p:pic>
        <p:sp>
          <p:nvSpPr>
            <p:cNvPr id="43" name="Rectangle: Rounded Corners 2">
              <a:extLst>
                <a:ext uri="{FF2B5EF4-FFF2-40B4-BE49-F238E27FC236}">
                  <a16:creationId xmlns:a16="http://schemas.microsoft.com/office/drawing/2014/main" id="{3C29B05E-FBD9-C9E7-843B-016B9CDFCD6E}"/>
                </a:ext>
              </a:extLst>
            </p:cNvPr>
            <p:cNvSpPr/>
            <p:nvPr/>
          </p:nvSpPr>
          <p:spPr>
            <a:xfrm>
              <a:off x="5336690" y="3990840"/>
              <a:ext cx="5965609" cy="1241026"/>
            </a:xfrm>
            <a:prstGeom prst="roundRect">
              <a:avLst>
                <a:gd name="adj" fmla="val 25852"/>
              </a:avLst>
            </a:prstGeom>
            <a:solidFill>
              <a:schemeClr val="bg2"/>
            </a:solidFill>
            <a:ln>
              <a:noFill/>
            </a:ln>
            <a:effectLst>
              <a:outerShdw blurRad="3175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2EFEE"/>
                </a:solidFill>
                <a:effectLst/>
                <a:uLnTx/>
                <a:uFillTx/>
                <a:latin typeface="Arial" panose="020B0604020202020204"/>
                <a:ea typeface="+mn-ea"/>
                <a:cs typeface="+mn-cs"/>
              </a:endParaRPr>
            </a:p>
          </p:txBody>
        </p:sp>
        <p:sp>
          <p:nvSpPr>
            <p:cNvPr id="44" name="Title 1">
              <a:extLst>
                <a:ext uri="{FF2B5EF4-FFF2-40B4-BE49-F238E27FC236}">
                  <a16:creationId xmlns:a16="http://schemas.microsoft.com/office/drawing/2014/main" id="{83B576A4-37EC-F3F1-F26D-02C5ADA5B53F}"/>
                </a:ext>
              </a:extLst>
            </p:cNvPr>
            <p:cNvSpPr txBox="1">
              <a:spLocks/>
            </p:cNvSpPr>
            <p:nvPr/>
          </p:nvSpPr>
          <p:spPr>
            <a:xfrm>
              <a:off x="8674867" y="4349743"/>
              <a:ext cx="2395728" cy="523220"/>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400" b="1" i="0" u="none" strike="noStrike" kern="1200" cap="none" spc="100" normalizeH="0" baseline="0" noProof="0">
                  <a:ln>
                    <a:noFill/>
                  </a:ln>
                  <a:solidFill>
                    <a:srgbClr val="005558"/>
                  </a:solidFill>
                  <a:effectLst/>
                  <a:uLnTx/>
                  <a:uFillTx/>
                  <a:latin typeface="Arial" panose="020B0604020202020204" pitchFamily="34" charset="0"/>
                  <a:ea typeface="DIN Condensed" panose="020B0606040000020204" pitchFamily="34" charset="77"/>
                  <a:cs typeface="Arial" panose="020B0604020202020204" pitchFamily="34" charset="0"/>
                </a:rPr>
                <a:t>CONTRACT NUMBER</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a:ln>
                    <a:noFill/>
                  </a:ln>
                  <a:solidFill>
                    <a:srgbClr val="797979"/>
                  </a:solidFill>
                  <a:effectLst/>
                  <a:uLnTx/>
                  <a:uFillTx/>
                  <a:latin typeface="Arial" panose="020B0604020202020204" pitchFamily="34" charset="0"/>
                  <a:ea typeface="DIN Condensed" panose="020B0606040000020204" pitchFamily="34" charset="77"/>
                  <a:cs typeface="Arial" panose="020B0604020202020204" pitchFamily="34" charset="0"/>
                </a:rPr>
                <a:t>CNR01399</a:t>
              </a:r>
            </a:p>
          </p:txBody>
        </p:sp>
        <p:pic>
          <p:nvPicPr>
            <p:cNvPr id="47" name="Picture 2" descr="About E&amp;I | E&amp;I Cooperative Services">
              <a:extLst>
                <a:ext uri="{FF2B5EF4-FFF2-40B4-BE49-F238E27FC236}">
                  <a16:creationId xmlns:a16="http://schemas.microsoft.com/office/drawing/2014/main" id="{9B43A154-B638-14CB-3F51-E3992B7CF96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6614" b="35100"/>
            <a:stretch/>
          </p:blipFill>
          <p:spPr bwMode="auto">
            <a:xfrm>
              <a:off x="5511365" y="4348381"/>
              <a:ext cx="2049815" cy="525945"/>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CB44ED70-554D-2102-172F-45E5E27D562A}"/>
              </a:ext>
            </a:extLst>
          </p:cNvPr>
          <p:cNvPicPr>
            <a:picLocks noChangeAspect="1"/>
          </p:cNvPicPr>
          <p:nvPr/>
        </p:nvPicPr>
        <p:blipFill>
          <a:blip r:embed="rId6"/>
          <a:stretch>
            <a:fillRect/>
          </a:stretch>
        </p:blipFill>
        <p:spPr>
          <a:xfrm>
            <a:off x="5339834" y="751041"/>
            <a:ext cx="6372272" cy="1647837"/>
          </a:xfrm>
          <a:prstGeom prst="rect">
            <a:avLst/>
          </a:prstGeom>
        </p:spPr>
      </p:pic>
    </p:spTree>
    <p:extLst>
      <p:ext uri="{BB962C8B-B14F-4D97-AF65-F5344CB8AC3E}">
        <p14:creationId xmlns:p14="http://schemas.microsoft.com/office/powerpoint/2010/main" val="80632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6DAA318A-352F-6A3B-8259-67F25C20ED6C}"/>
              </a:ext>
            </a:extLst>
          </p:cNvPr>
          <p:cNvSpPr>
            <a:spLocks noGrp="1"/>
          </p:cNvSpPr>
          <p:nvPr>
            <p:ph idx="1"/>
          </p:nvPr>
        </p:nvSpPr>
        <p:spPr/>
        <p:txBody>
          <a:bodyPr/>
          <a:lstStyle/>
          <a:p>
            <a:r>
              <a:rPr lang="en-US"/>
              <a:t>Determining the right time to replace vehicles</a:t>
            </a:r>
          </a:p>
        </p:txBody>
      </p:sp>
      <p:sp>
        <p:nvSpPr>
          <p:cNvPr id="8" name="Title 7">
            <a:extLst>
              <a:ext uri="{FF2B5EF4-FFF2-40B4-BE49-F238E27FC236}">
                <a16:creationId xmlns:a16="http://schemas.microsoft.com/office/drawing/2014/main" id="{DEDCBBD9-6397-1FA1-80FF-6D7639540A51}"/>
              </a:ext>
            </a:extLst>
          </p:cNvPr>
          <p:cNvSpPr>
            <a:spLocks noGrp="1"/>
          </p:cNvSpPr>
          <p:nvPr>
            <p:ph type="title"/>
          </p:nvPr>
        </p:nvSpPr>
        <p:spPr/>
        <p:txBody>
          <a:bodyPr/>
          <a:lstStyle/>
          <a:p>
            <a:r>
              <a:rPr lang="en-US"/>
              <a:t>EFFECTIVE VEHICLE LIFECYCLE</a:t>
            </a:r>
          </a:p>
        </p:txBody>
      </p:sp>
      <p:grpSp>
        <p:nvGrpSpPr>
          <p:cNvPr id="16" name="Group 15">
            <a:extLst>
              <a:ext uri="{FF2B5EF4-FFF2-40B4-BE49-F238E27FC236}">
                <a16:creationId xmlns:a16="http://schemas.microsoft.com/office/drawing/2014/main" id="{D080DCFA-97ED-3B93-C104-4170C9A1A65C}"/>
              </a:ext>
            </a:extLst>
          </p:cNvPr>
          <p:cNvGrpSpPr/>
          <p:nvPr/>
        </p:nvGrpSpPr>
        <p:grpSpPr>
          <a:xfrm>
            <a:off x="1038165" y="1948709"/>
            <a:ext cx="10230059" cy="3387231"/>
            <a:chOff x="1038165" y="1948709"/>
            <a:chExt cx="10230059" cy="3387231"/>
          </a:xfrm>
        </p:grpSpPr>
        <p:sp>
          <p:nvSpPr>
            <p:cNvPr id="17" name="Up Arrow 16">
              <a:extLst>
                <a:ext uri="{FF2B5EF4-FFF2-40B4-BE49-F238E27FC236}">
                  <a16:creationId xmlns:a16="http://schemas.microsoft.com/office/drawing/2014/main" id="{BCF08CFB-DDA7-728A-FEEF-C2F764B0EABA}"/>
                </a:ext>
              </a:extLst>
            </p:cNvPr>
            <p:cNvSpPr/>
            <p:nvPr/>
          </p:nvSpPr>
          <p:spPr>
            <a:xfrm>
              <a:off x="1038165" y="1948709"/>
              <a:ext cx="542578" cy="3253788"/>
            </a:xfrm>
            <a:prstGeom prst="upArrow">
              <a:avLst>
                <a:gd name="adj1" fmla="val 50000"/>
                <a:gd name="adj2" fmla="val 653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2EFEE"/>
                </a:solidFill>
                <a:effectLst/>
                <a:uLnTx/>
                <a:uFillTx/>
                <a:latin typeface="Arial" panose="020B0604020202020204"/>
                <a:ea typeface="+mn-ea"/>
                <a:cs typeface="+mn-cs"/>
              </a:endParaRPr>
            </a:p>
          </p:txBody>
        </p:sp>
        <p:sp>
          <p:nvSpPr>
            <p:cNvPr id="18" name="Up Arrow 17">
              <a:extLst>
                <a:ext uri="{FF2B5EF4-FFF2-40B4-BE49-F238E27FC236}">
                  <a16:creationId xmlns:a16="http://schemas.microsoft.com/office/drawing/2014/main" id="{67ECC1B8-4ED9-6088-DD54-8E19D6D0A125}"/>
                </a:ext>
              </a:extLst>
            </p:cNvPr>
            <p:cNvSpPr/>
            <p:nvPr/>
          </p:nvSpPr>
          <p:spPr>
            <a:xfrm rot="5400000">
              <a:off x="6064417" y="132132"/>
              <a:ext cx="542578" cy="9865037"/>
            </a:xfrm>
            <a:prstGeom prst="upArrow">
              <a:avLst>
                <a:gd name="adj1" fmla="val 50000"/>
                <a:gd name="adj2" fmla="val 653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2EFEE"/>
                </a:solidFill>
                <a:effectLst/>
                <a:uLnTx/>
                <a:uFillTx/>
                <a:latin typeface="Arial" panose="020B0604020202020204"/>
                <a:ea typeface="+mn-ea"/>
                <a:cs typeface="+mn-cs"/>
              </a:endParaRPr>
            </a:p>
          </p:txBody>
        </p:sp>
      </p:grpSp>
      <p:sp>
        <p:nvSpPr>
          <p:cNvPr id="14" name="Title 1">
            <a:extLst>
              <a:ext uri="{FF2B5EF4-FFF2-40B4-BE49-F238E27FC236}">
                <a16:creationId xmlns:a16="http://schemas.microsoft.com/office/drawing/2014/main" id="{43FA3B28-FE07-6DE7-43E8-41CA31B38DA7}"/>
              </a:ext>
            </a:extLst>
          </p:cNvPr>
          <p:cNvSpPr txBox="1">
            <a:spLocks/>
          </p:cNvSpPr>
          <p:nvPr/>
        </p:nvSpPr>
        <p:spPr>
          <a:xfrm rot="16200000">
            <a:off x="312569" y="3258100"/>
            <a:ext cx="805029" cy="338554"/>
          </a:xfrm>
          <a:prstGeom prst="rect">
            <a:avLst/>
          </a:prstGeom>
        </p:spPr>
        <p:txBody>
          <a:bodyPr vert="horz" wrap="none" lIns="91440" tIns="45720" rIns="91440" bIns="4572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100" normalizeH="0" baseline="0" noProof="0">
                <a:ln>
                  <a:noFill/>
                </a:ln>
                <a:solidFill>
                  <a:srgbClr val="005558"/>
                </a:solidFill>
                <a:effectLst/>
                <a:uLnTx/>
                <a:uFillTx/>
                <a:latin typeface="Arial" panose="020B0604020202020204" pitchFamily="34" charset="0"/>
                <a:ea typeface="DIN Condensed" panose="020B0606040000020204" pitchFamily="34" charset="77"/>
                <a:cs typeface="Arial" panose="020B0604020202020204" pitchFamily="34" charset="0"/>
              </a:rPr>
              <a:t>COST</a:t>
            </a:r>
          </a:p>
        </p:txBody>
      </p:sp>
      <p:grpSp>
        <p:nvGrpSpPr>
          <p:cNvPr id="52" name="Group 51">
            <a:extLst>
              <a:ext uri="{FF2B5EF4-FFF2-40B4-BE49-F238E27FC236}">
                <a16:creationId xmlns:a16="http://schemas.microsoft.com/office/drawing/2014/main" id="{2B0465DD-E005-512B-2EA7-825E39F32D37}"/>
              </a:ext>
            </a:extLst>
          </p:cNvPr>
          <p:cNvGrpSpPr/>
          <p:nvPr/>
        </p:nvGrpSpPr>
        <p:grpSpPr>
          <a:xfrm>
            <a:off x="2108035" y="2226745"/>
            <a:ext cx="8502883" cy="2346524"/>
            <a:chOff x="13766231" y="1658536"/>
            <a:chExt cx="8502883" cy="2918411"/>
          </a:xfrm>
        </p:grpSpPr>
        <p:grpSp>
          <p:nvGrpSpPr>
            <p:cNvPr id="22" name="Group 21">
              <a:extLst>
                <a:ext uri="{FF2B5EF4-FFF2-40B4-BE49-F238E27FC236}">
                  <a16:creationId xmlns:a16="http://schemas.microsoft.com/office/drawing/2014/main" id="{E3719E7A-37E6-1F1F-D7CA-3B4801EDA092}"/>
                </a:ext>
              </a:extLst>
            </p:cNvPr>
            <p:cNvGrpSpPr/>
            <p:nvPr/>
          </p:nvGrpSpPr>
          <p:grpSpPr>
            <a:xfrm>
              <a:off x="13766231" y="1771378"/>
              <a:ext cx="8502883" cy="2293745"/>
              <a:chOff x="2847212" y="2763213"/>
              <a:chExt cx="7323901" cy="2393985"/>
            </a:xfrm>
          </p:grpSpPr>
          <p:cxnSp>
            <p:nvCxnSpPr>
              <p:cNvPr id="23" name="Straight Connector 22">
                <a:extLst>
                  <a:ext uri="{FF2B5EF4-FFF2-40B4-BE49-F238E27FC236}">
                    <a16:creationId xmlns:a16="http://schemas.microsoft.com/office/drawing/2014/main" id="{129FACB8-FEF1-6A54-986F-B0680F3B5DBA}"/>
                  </a:ext>
                </a:extLst>
              </p:cNvPr>
              <p:cNvCxnSpPr>
                <a:cxnSpLocks/>
              </p:cNvCxnSpPr>
              <p:nvPr/>
            </p:nvCxnSpPr>
            <p:spPr>
              <a:xfrm>
                <a:off x="2847212" y="2763212"/>
                <a:ext cx="1227902" cy="1199186"/>
              </a:xfrm>
              <a:prstGeom prst="line">
                <a:avLst/>
              </a:prstGeom>
              <a:ln w="44450" cap="rnd">
                <a:solidFill>
                  <a:srgbClr val="9FD05A"/>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E841CE71-6434-DABD-4820-BC502F3C957C}"/>
                  </a:ext>
                </a:extLst>
              </p:cNvPr>
              <p:cNvCxnSpPr/>
              <p:nvPr/>
            </p:nvCxnSpPr>
            <p:spPr>
              <a:xfrm>
                <a:off x="4075113" y="3962398"/>
                <a:ext cx="1297425" cy="839570"/>
              </a:xfrm>
              <a:prstGeom prst="line">
                <a:avLst/>
              </a:prstGeom>
              <a:ln w="44450" cap="rnd">
                <a:solidFill>
                  <a:srgbClr val="9FD05A"/>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9E967AC4-A188-19A3-71C3-25BDA226F8AB}"/>
                  </a:ext>
                </a:extLst>
              </p:cNvPr>
              <p:cNvCxnSpPr/>
              <p:nvPr/>
            </p:nvCxnSpPr>
            <p:spPr>
              <a:xfrm>
                <a:off x="5372538" y="4801968"/>
                <a:ext cx="4798575" cy="355230"/>
              </a:xfrm>
              <a:prstGeom prst="line">
                <a:avLst/>
              </a:prstGeom>
              <a:ln w="44450" cap="rnd">
                <a:solidFill>
                  <a:srgbClr val="9FD05A"/>
                </a:solidFill>
              </a:ln>
              <a:effectLst/>
            </p:spPr>
            <p:style>
              <a:lnRef idx="2">
                <a:schemeClr val="accent1"/>
              </a:lnRef>
              <a:fillRef idx="0">
                <a:schemeClr val="accent1"/>
              </a:fillRef>
              <a:effectRef idx="1">
                <a:schemeClr val="accent1"/>
              </a:effectRef>
              <a:fontRef idx="minor">
                <a:schemeClr val="tx1"/>
              </a:fontRef>
            </p:style>
          </p:cxnSp>
        </p:grpSp>
        <p:grpSp>
          <p:nvGrpSpPr>
            <p:cNvPr id="26" name="Group 25">
              <a:extLst>
                <a:ext uri="{FF2B5EF4-FFF2-40B4-BE49-F238E27FC236}">
                  <a16:creationId xmlns:a16="http://schemas.microsoft.com/office/drawing/2014/main" id="{F0AF115D-BA84-D2B8-2EFA-310F3A9328BF}"/>
                </a:ext>
              </a:extLst>
            </p:cNvPr>
            <p:cNvGrpSpPr/>
            <p:nvPr/>
          </p:nvGrpSpPr>
          <p:grpSpPr>
            <a:xfrm>
              <a:off x="13828056" y="1658536"/>
              <a:ext cx="8441058" cy="2918411"/>
              <a:chOff x="2900464" y="2738109"/>
              <a:chExt cx="7270649" cy="2633410"/>
            </a:xfrm>
          </p:grpSpPr>
          <p:cxnSp>
            <p:nvCxnSpPr>
              <p:cNvPr id="27" name="Straight Connector 26">
                <a:extLst>
                  <a:ext uri="{FF2B5EF4-FFF2-40B4-BE49-F238E27FC236}">
                    <a16:creationId xmlns:a16="http://schemas.microsoft.com/office/drawing/2014/main" id="{D6C78160-B9CD-E615-6AD3-22D01416EE02}"/>
                  </a:ext>
                </a:extLst>
              </p:cNvPr>
              <p:cNvCxnSpPr>
                <a:cxnSpLocks/>
                <a:stCxn id="36" idx="6"/>
              </p:cNvCxnSpPr>
              <p:nvPr/>
            </p:nvCxnSpPr>
            <p:spPr>
              <a:xfrm flipV="1">
                <a:off x="2900464" y="5157198"/>
                <a:ext cx="1174649" cy="214321"/>
              </a:xfrm>
              <a:prstGeom prst="line">
                <a:avLst/>
              </a:prstGeom>
              <a:ln w="44450" cap="rnd">
                <a:solidFill>
                  <a:srgbClr val="5AC08E"/>
                </a:solidFill>
                <a:beve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5DC1519C-0ED5-B635-2306-F29B27A87FAA}"/>
                  </a:ext>
                </a:extLst>
              </p:cNvPr>
              <p:cNvCxnSpPr/>
              <p:nvPr/>
            </p:nvCxnSpPr>
            <p:spPr>
              <a:xfrm flipV="1">
                <a:off x="4075113" y="4578037"/>
                <a:ext cx="1661698" cy="579163"/>
              </a:xfrm>
              <a:prstGeom prst="line">
                <a:avLst/>
              </a:prstGeom>
              <a:ln w="44450" cap="rnd">
                <a:solidFill>
                  <a:srgbClr val="5AC08E"/>
                </a:solidFill>
                <a:beve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568F1648-7D09-3018-AA17-02C6CB4188E1}"/>
                  </a:ext>
                </a:extLst>
              </p:cNvPr>
              <p:cNvCxnSpPr/>
              <p:nvPr/>
            </p:nvCxnSpPr>
            <p:spPr>
              <a:xfrm flipV="1">
                <a:off x="5736811" y="3614339"/>
                <a:ext cx="936702" cy="963698"/>
              </a:xfrm>
              <a:prstGeom prst="line">
                <a:avLst/>
              </a:prstGeom>
              <a:ln w="44450" cap="rnd">
                <a:solidFill>
                  <a:srgbClr val="5AC08E"/>
                </a:solidFill>
                <a:beve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A42FD798-AF27-BBF0-E765-E55FA0DF20BD}"/>
                  </a:ext>
                </a:extLst>
              </p:cNvPr>
              <p:cNvCxnSpPr/>
              <p:nvPr/>
            </p:nvCxnSpPr>
            <p:spPr>
              <a:xfrm flipV="1">
                <a:off x="6673513" y="2738109"/>
                <a:ext cx="3497600" cy="876228"/>
              </a:xfrm>
              <a:prstGeom prst="line">
                <a:avLst/>
              </a:prstGeom>
              <a:ln w="44450" cap="rnd">
                <a:solidFill>
                  <a:srgbClr val="5AC08E"/>
                </a:solidFill>
                <a:bevel/>
              </a:ln>
              <a:effectLst/>
            </p:spPr>
            <p:style>
              <a:lnRef idx="2">
                <a:schemeClr val="accent1"/>
              </a:lnRef>
              <a:fillRef idx="0">
                <a:schemeClr val="accent1"/>
              </a:fillRef>
              <a:effectRef idx="1">
                <a:schemeClr val="accent1"/>
              </a:effectRef>
              <a:fontRef idx="minor">
                <a:schemeClr val="tx1"/>
              </a:fontRef>
            </p:style>
          </p:cxnSp>
        </p:grpSp>
        <p:grpSp>
          <p:nvGrpSpPr>
            <p:cNvPr id="31" name="Group 30">
              <a:extLst>
                <a:ext uri="{FF2B5EF4-FFF2-40B4-BE49-F238E27FC236}">
                  <a16:creationId xmlns:a16="http://schemas.microsoft.com/office/drawing/2014/main" id="{A88E1224-85CF-8814-D6C4-91A577FE923F}"/>
                </a:ext>
              </a:extLst>
            </p:cNvPr>
            <p:cNvGrpSpPr/>
            <p:nvPr/>
          </p:nvGrpSpPr>
          <p:grpSpPr>
            <a:xfrm>
              <a:off x="13828056" y="2492064"/>
              <a:ext cx="8441058" cy="1483325"/>
              <a:chOff x="2900464" y="3443217"/>
              <a:chExt cx="7270649" cy="1240739"/>
            </a:xfrm>
          </p:grpSpPr>
          <p:cxnSp>
            <p:nvCxnSpPr>
              <p:cNvPr id="32" name="Straight Connector 31">
                <a:extLst>
                  <a:ext uri="{FF2B5EF4-FFF2-40B4-BE49-F238E27FC236}">
                    <a16:creationId xmlns:a16="http://schemas.microsoft.com/office/drawing/2014/main" id="{EC725BCF-2523-834C-210E-30A9BF70AF73}"/>
                  </a:ext>
                </a:extLst>
              </p:cNvPr>
              <p:cNvCxnSpPr>
                <a:cxnSpLocks/>
              </p:cNvCxnSpPr>
              <p:nvPr/>
            </p:nvCxnSpPr>
            <p:spPr>
              <a:xfrm flipV="1">
                <a:off x="2900464" y="4492182"/>
                <a:ext cx="2393849" cy="191774"/>
              </a:xfrm>
              <a:prstGeom prst="line">
                <a:avLst/>
              </a:prstGeom>
              <a:ln w="44450" cap="rnd">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E0BEA8E6-121F-EB7E-8E4B-93544A25F2FD}"/>
                  </a:ext>
                </a:extLst>
              </p:cNvPr>
              <p:cNvCxnSpPr/>
              <p:nvPr/>
            </p:nvCxnSpPr>
            <p:spPr>
              <a:xfrm flipV="1">
                <a:off x="5294313" y="3443217"/>
                <a:ext cx="4876800" cy="1048965"/>
              </a:xfrm>
              <a:prstGeom prst="line">
                <a:avLst/>
              </a:prstGeom>
              <a:ln w="44450" cap="rnd">
                <a:solidFill>
                  <a:schemeClr val="accent2"/>
                </a:solidFill>
              </a:ln>
              <a:effectLst/>
            </p:spPr>
            <p:style>
              <a:lnRef idx="2">
                <a:schemeClr val="accent1"/>
              </a:lnRef>
              <a:fillRef idx="0">
                <a:schemeClr val="accent1"/>
              </a:fillRef>
              <a:effectRef idx="1">
                <a:schemeClr val="accent1"/>
              </a:effectRef>
              <a:fontRef idx="minor">
                <a:schemeClr val="tx1"/>
              </a:fontRef>
            </p:style>
          </p:cxnSp>
        </p:grpSp>
      </p:grpSp>
      <p:grpSp>
        <p:nvGrpSpPr>
          <p:cNvPr id="53" name="Group 52">
            <a:extLst>
              <a:ext uri="{FF2B5EF4-FFF2-40B4-BE49-F238E27FC236}">
                <a16:creationId xmlns:a16="http://schemas.microsoft.com/office/drawing/2014/main" id="{A1593338-74BE-6A0E-66E9-1ABAA7FB122C}"/>
              </a:ext>
            </a:extLst>
          </p:cNvPr>
          <p:cNvGrpSpPr/>
          <p:nvPr/>
        </p:nvGrpSpPr>
        <p:grpSpPr>
          <a:xfrm>
            <a:off x="4419396" y="3064169"/>
            <a:ext cx="1573067" cy="1573070"/>
            <a:chOff x="15731751" y="2999319"/>
            <a:chExt cx="1573067" cy="1573070"/>
          </a:xfrm>
        </p:grpSpPr>
        <p:sp>
          <p:nvSpPr>
            <p:cNvPr id="37" name="Oval 36">
              <a:extLst>
                <a:ext uri="{FF2B5EF4-FFF2-40B4-BE49-F238E27FC236}">
                  <a16:creationId xmlns:a16="http://schemas.microsoft.com/office/drawing/2014/main" id="{3A38A5FA-E84A-FAF8-E2EB-BE1423FD92F2}"/>
                </a:ext>
              </a:extLst>
            </p:cNvPr>
            <p:cNvSpPr/>
            <p:nvPr/>
          </p:nvSpPr>
          <p:spPr>
            <a:xfrm>
              <a:off x="15861548" y="3129117"/>
              <a:ext cx="1313472" cy="1313474"/>
            </a:xfrm>
            <a:prstGeom prst="ellipse">
              <a:avLst/>
            </a:prstGeom>
            <a:noFill/>
            <a:ln w="85725">
              <a:solidFill>
                <a:srgbClr val="04A6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2EFEE"/>
                </a:solidFill>
                <a:effectLst/>
                <a:uLnTx/>
                <a:uFillTx/>
                <a:latin typeface="Arial" panose="020B0604020202020204"/>
                <a:ea typeface="+mn-ea"/>
                <a:cs typeface="+mn-cs"/>
              </a:endParaRPr>
            </a:p>
          </p:txBody>
        </p:sp>
        <p:sp>
          <p:nvSpPr>
            <p:cNvPr id="38" name="Oval 37">
              <a:extLst>
                <a:ext uri="{FF2B5EF4-FFF2-40B4-BE49-F238E27FC236}">
                  <a16:creationId xmlns:a16="http://schemas.microsoft.com/office/drawing/2014/main" id="{EBDE1F80-8C18-D24D-6323-1AA0B43C7972}"/>
                </a:ext>
              </a:extLst>
            </p:cNvPr>
            <p:cNvSpPr/>
            <p:nvPr/>
          </p:nvSpPr>
          <p:spPr>
            <a:xfrm>
              <a:off x="15731751" y="2999319"/>
              <a:ext cx="1573067" cy="1573070"/>
            </a:xfrm>
            <a:prstGeom prst="ellipse">
              <a:avLst/>
            </a:prstGeom>
            <a:noFill/>
            <a:ln w="254000">
              <a:solidFill>
                <a:srgbClr val="04A664">
                  <a:alpha val="2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2EFEE"/>
                </a:solidFill>
                <a:effectLst/>
                <a:uLnTx/>
                <a:uFillTx/>
                <a:latin typeface="Arial" panose="020B0604020202020204"/>
                <a:ea typeface="+mn-ea"/>
                <a:cs typeface="+mn-cs"/>
              </a:endParaRPr>
            </a:p>
          </p:txBody>
        </p:sp>
      </p:grpSp>
      <p:grpSp>
        <p:nvGrpSpPr>
          <p:cNvPr id="46" name="Group 45">
            <a:extLst>
              <a:ext uri="{FF2B5EF4-FFF2-40B4-BE49-F238E27FC236}">
                <a16:creationId xmlns:a16="http://schemas.microsoft.com/office/drawing/2014/main" id="{41D4BBF2-F10F-C3C2-F246-B4263049701F}"/>
              </a:ext>
            </a:extLst>
          </p:cNvPr>
          <p:cNvGrpSpPr/>
          <p:nvPr/>
        </p:nvGrpSpPr>
        <p:grpSpPr>
          <a:xfrm>
            <a:off x="1725328" y="4351003"/>
            <a:ext cx="444532" cy="444532"/>
            <a:chOff x="13901180" y="4294599"/>
            <a:chExt cx="537883" cy="537884"/>
          </a:xfrm>
        </p:grpSpPr>
        <p:sp>
          <p:nvSpPr>
            <p:cNvPr id="36" name="Oval 35">
              <a:extLst>
                <a:ext uri="{FF2B5EF4-FFF2-40B4-BE49-F238E27FC236}">
                  <a16:creationId xmlns:a16="http://schemas.microsoft.com/office/drawing/2014/main" id="{F8E44DF5-59B2-74B5-5B27-5E07D524F23D}"/>
                </a:ext>
              </a:extLst>
            </p:cNvPr>
            <p:cNvSpPr/>
            <p:nvPr/>
          </p:nvSpPr>
          <p:spPr>
            <a:xfrm>
              <a:off x="13901180" y="4294599"/>
              <a:ext cx="537883" cy="537884"/>
            </a:xfrm>
            <a:prstGeom prst="ellipse">
              <a:avLst/>
            </a:prstGeom>
            <a:solidFill>
              <a:srgbClr val="5AC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2EFEE"/>
                </a:solidFill>
                <a:effectLst/>
                <a:uLnTx/>
                <a:uFillTx/>
                <a:latin typeface="Arial" panose="020B0604020202020204"/>
                <a:ea typeface="+mn-ea"/>
                <a:cs typeface="+mn-cs"/>
              </a:endParaRPr>
            </a:p>
          </p:txBody>
        </p:sp>
        <p:pic>
          <p:nvPicPr>
            <p:cNvPr id="45" name="Graphic 44">
              <a:extLst>
                <a:ext uri="{FF2B5EF4-FFF2-40B4-BE49-F238E27FC236}">
                  <a16:creationId xmlns:a16="http://schemas.microsoft.com/office/drawing/2014/main" id="{C36180DB-F06A-4812-EE81-5F7EE376D305}"/>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007870" y="4401290"/>
              <a:ext cx="324503" cy="324503"/>
            </a:xfrm>
            <a:prstGeom prst="rect">
              <a:avLst/>
            </a:prstGeom>
          </p:spPr>
        </p:pic>
      </p:grpSp>
      <p:grpSp>
        <p:nvGrpSpPr>
          <p:cNvPr id="59" name="Group 58">
            <a:extLst>
              <a:ext uri="{FF2B5EF4-FFF2-40B4-BE49-F238E27FC236}">
                <a16:creationId xmlns:a16="http://schemas.microsoft.com/office/drawing/2014/main" id="{37AF8994-A14E-EA72-B3E6-A36059D64E95}"/>
              </a:ext>
            </a:extLst>
          </p:cNvPr>
          <p:cNvGrpSpPr/>
          <p:nvPr/>
        </p:nvGrpSpPr>
        <p:grpSpPr>
          <a:xfrm>
            <a:off x="4474457" y="1934414"/>
            <a:ext cx="1462944" cy="879814"/>
            <a:chOff x="4474457" y="1934414"/>
            <a:chExt cx="1462944" cy="879814"/>
          </a:xfrm>
        </p:grpSpPr>
        <p:grpSp>
          <p:nvGrpSpPr>
            <p:cNvPr id="58" name="Group 57">
              <a:extLst>
                <a:ext uri="{FF2B5EF4-FFF2-40B4-BE49-F238E27FC236}">
                  <a16:creationId xmlns:a16="http://schemas.microsoft.com/office/drawing/2014/main" id="{B90E3296-A9ED-36E4-49F1-BC0A519E961F}"/>
                </a:ext>
              </a:extLst>
            </p:cNvPr>
            <p:cNvGrpSpPr/>
            <p:nvPr/>
          </p:nvGrpSpPr>
          <p:grpSpPr>
            <a:xfrm>
              <a:off x="4474457" y="1934414"/>
              <a:ext cx="1462944" cy="753170"/>
              <a:chOff x="4872758" y="2858465"/>
              <a:chExt cx="1462944" cy="753170"/>
            </a:xfrm>
          </p:grpSpPr>
          <p:sp>
            <p:nvSpPr>
              <p:cNvPr id="55" name="Rounded Rectangle 54">
                <a:extLst>
                  <a:ext uri="{FF2B5EF4-FFF2-40B4-BE49-F238E27FC236}">
                    <a16:creationId xmlns:a16="http://schemas.microsoft.com/office/drawing/2014/main" id="{1C24565D-6160-A816-6095-AAE318C4A89A}"/>
                  </a:ext>
                </a:extLst>
              </p:cNvPr>
              <p:cNvSpPr/>
              <p:nvPr/>
            </p:nvSpPr>
            <p:spPr>
              <a:xfrm>
                <a:off x="4872758" y="2858465"/>
                <a:ext cx="1462944" cy="753170"/>
              </a:xfrm>
              <a:prstGeom prst="roundRect">
                <a:avLst>
                  <a:gd name="adj" fmla="val 1730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2EFEE"/>
                  </a:solidFill>
                  <a:effectLst/>
                  <a:uLnTx/>
                  <a:uFillTx/>
                  <a:latin typeface="Arial" panose="020B0604020202020204"/>
                  <a:ea typeface="+mn-ea"/>
                  <a:cs typeface="+mn-cs"/>
                </a:endParaRPr>
              </a:p>
            </p:txBody>
          </p:sp>
          <p:sp>
            <p:nvSpPr>
              <p:cNvPr id="56" name="TextBox 55">
                <a:extLst>
                  <a:ext uri="{FF2B5EF4-FFF2-40B4-BE49-F238E27FC236}">
                    <a16:creationId xmlns:a16="http://schemas.microsoft.com/office/drawing/2014/main" id="{7D374580-65AD-A56B-6262-F8E74AC14853}"/>
                  </a:ext>
                </a:extLst>
              </p:cNvPr>
              <p:cNvSpPr txBox="1"/>
              <p:nvPr/>
            </p:nvSpPr>
            <p:spPr>
              <a:xfrm>
                <a:off x="4938599" y="3004217"/>
                <a:ext cx="1331262"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OPTIMAL TIME </a:t>
                </a:r>
                <a:br>
                  <a:rPr kumimoji="0" lang="en-US" sz="1200" b="1" i="0" u="none" strike="noStrike" kern="120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rPr>
                </a:br>
                <a:r>
                  <a:rPr kumimoji="0" lang="en-US" sz="1200" b="1" i="0" u="none" strike="noStrike" kern="1200" cap="none" spc="0" normalizeH="0" baseline="0" noProof="0">
                    <a:ln>
                      <a:noFill/>
                    </a:ln>
                    <a:solidFill>
                      <a:srgbClr val="F2EFEE"/>
                    </a:solidFill>
                    <a:effectLst/>
                    <a:uLnTx/>
                    <a:uFillTx/>
                    <a:latin typeface="Arial" panose="020B0604020202020204" pitchFamily="34" charset="0"/>
                    <a:ea typeface="+mn-ea"/>
                    <a:cs typeface="Arial" panose="020B0604020202020204" pitchFamily="34" charset="0"/>
                  </a:rPr>
                  <a:t>TO REPLACE</a:t>
                </a:r>
              </a:p>
            </p:txBody>
          </p:sp>
        </p:grpSp>
        <p:sp>
          <p:nvSpPr>
            <p:cNvPr id="57" name="Triangle 56">
              <a:extLst>
                <a:ext uri="{FF2B5EF4-FFF2-40B4-BE49-F238E27FC236}">
                  <a16:creationId xmlns:a16="http://schemas.microsoft.com/office/drawing/2014/main" id="{D1EB303F-7FDE-F1A5-3FD9-B3614CAB58B5}"/>
                </a:ext>
              </a:extLst>
            </p:cNvPr>
            <p:cNvSpPr/>
            <p:nvPr/>
          </p:nvSpPr>
          <p:spPr>
            <a:xfrm rot="10800000">
              <a:off x="5110301" y="2682813"/>
              <a:ext cx="191256" cy="131415"/>
            </a:xfrm>
            <a:prstGeom prst="triangle">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2EFEE"/>
                </a:solidFill>
                <a:effectLst/>
                <a:uLnTx/>
                <a:uFillTx/>
                <a:latin typeface="Arial" panose="020B0604020202020204"/>
                <a:ea typeface="+mn-ea"/>
                <a:cs typeface="+mn-cs"/>
              </a:endParaRPr>
            </a:p>
          </p:txBody>
        </p:sp>
      </p:grpSp>
      <p:grpSp>
        <p:nvGrpSpPr>
          <p:cNvPr id="67" name="Group 66">
            <a:extLst>
              <a:ext uri="{FF2B5EF4-FFF2-40B4-BE49-F238E27FC236}">
                <a16:creationId xmlns:a16="http://schemas.microsoft.com/office/drawing/2014/main" id="{38030DFF-B4AF-AF33-2364-6F05C97F5FE4}"/>
              </a:ext>
            </a:extLst>
          </p:cNvPr>
          <p:cNvGrpSpPr/>
          <p:nvPr/>
        </p:nvGrpSpPr>
        <p:grpSpPr>
          <a:xfrm>
            <a:off x="9536856" y="1530371"/>
            <a:ext cx="1868232" cy="276999"/>
            <a:chOff x="9536856" y="1715338"/>
            <a:chExt cx="1868232" cy="276999"/>
          </a:xfrm>
        </p:grpSpPr>
        <p:sp>
          <p:nvSpPr>
            <p:cNvPr id="6" name="TextBox 5">
              <a:extLst>
                <a:ext uri="{FF2B5EF4-FFF2-40B4-BE49-F238E27FC236}">
                  <a16:creationId xmlns:a16="http://schemas.microsoft.com/office/drawing/2014/main" id="{F13FBA90-E19B-75D5-185B-24C29830CE64}"/>
                </a:ext>
              </a:extLst>
            </p:cNvPr>
            <p:cNvSpPr txBox="1"/>
            <p:nvPr/>
          </p:nvSpPr>
          <p:spPr>
            <a:xfrm>
              <a:off x="10085496" y="1715338"/>
              <a:ext cx="1319592" cy="276999"/>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5AC08E"/>
                  </a:solidFill>
                  <a:effectLst/>
                  <a:uLnTx/>
                  <a:uFillTx/>
                  <a:latin typeface="Arial" panose="020B0604020202020204" pitchFamily="34" charset="0"/>
                  <a:ea typeface="+mn-ea"/>
                  <a:cs typeface="Arial" panose="020B0604020202020204" pitchFamily="34" charset="0"/>
                </a:rPr>
                <a:t>MAINTENANCE</a:t>
              </a:r>
            </a:p>
          </p:txBody>
        </p:sp>
        <p:cxnSp>
          <p:nvCxnSpPr>
            <p:cNvPr id="64" name="Straight Connector 63">
              <a:extLst>
                <a:ext uri="{FF2B5EF4-FFF2-40B4-BE49-F238E27FC236}">
                  <a16:creationId xmlns:a16="http://schemas.microsoft.com/office/drawing/2014/main" id="{30D12196-EDA1-85A5-1F1B-DE8818AD328E}"/>
                </a:ext>
              </a:extLst>
            </p:cNvPr>
            <p:cNvCxnSpPr>
              <a:cxnSpLocks/>
            </p:cNvCxnSpPr>
            <p:nvPr/>
          </p:nvCxnSpPr>
          <p:spPr>
            <a:xfrm flipV="1">
              <a:off x="9536856" y="1853837"/>
              <a:ext cx="548640" cy="0"/>
            </a:xfrm>
            <a:prstGeom prst="line">
              <a:avLst/>
            </a:prstGeom>
            <a:ln w="44450" cap="rnd">
              <a:solidFill>
                <a:srgbClr val="5AC08E"/>
              </a:solidFill>
              <a:bevel/>
            </a:ln>
            <a:effectLst/>
          </p:spPr>
          <p:style>
            <a:lnRef idx="2">
              <a:schemeClr val="accent1"/>
            </a:lnRef>
            <a:fillRef idx="0">
              <a:schemeClr val="accent1"/>
            </a:fillRef>
            <a:effectRef idx="1">
              <a:schemeClr val="accent1"/>
            </a:effectRef>
            <a:fontRef idx="minor">
              <a:schemeClr val="tx1"/>
            </a:fontRef>
          </p:style>
        </p:cxnSp>
      </p:grpSp>
      <p:grpSp>
        <p:nvGrpSpPr>
          <p:cNvPr id="68" name="Group 67">
            <a:extLst>
              <a:ext uri="{FF2B5EF4-FFF2-40B4-BE49-F238E27FC236}">
                <a16:creationId xmlns:a16="http://schemas.microsoft.com/office/drawing/2014/main" id="{5E55B9AC-63D4-8533-A4D5-6555411412F0}"/>
              </a:ext>
            </a:extLst>
          </p:cNvPr>
          <p:cNvGrpSpPr/>
          <p:nvPr/>
        </p:nvGrpSpPr>
        <p:grpSpPr>
          <a:xfrm>
            <a:off x="8222507" y="1530371"/>
            <a:ext cx="1135660" cy="276999"/>
            <a:chOff x="8276851" y="1715338"/>
            <a:chExt cx="1135660" cy="276999"/>
          </a:xfrm>
        </p:grpSpPr>
        <p:sp>
          <p:nvSpPr>
            <p:cNvPr id="4" name="TextBox 3">
              <a:extLst>
                <a:ext uri="{FF2B5EF4-FFF2-40B4-BE49-F238E27FC236}">
                  <a16:creationId xmlns:a16="http://schemas.microsoft.com/office/drawing/2014/main" id="{E34B714A-9A79-A7B7-55D6-2D880894C049}"/>
                </a:ext>
              </a:extLst>
            </p:cNvPr>
            <p:cNvSpPr txBox="1"/>
            <p:nvPr/>
          </p:nvSpPr>
          <p:spPr>
            <a:xfrm>
              <a:off x="8825491" y="1715338"/>
              <a:ext cx="587020" cy="276999"/>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5558"/>
                  </a:solidFill>
                  <a:effectLst/>
                  <a:uLnTx/>
                  <a:uFillTx/>
                  <a:latin typeface="Arial" panose="020B0604020202020204" pitchFamily="34" charset="0"/>
                  <a:ea typeface="+mn-ea"/>
                  <a:cs typeface="Arial" panose="020B0604020202020204" pitchFamily="34" charset="0"/>
                </a:rPr>
                <a:t>FUEL</a:t>
              </a:r>
            </a:p>
          </p:txBody>
        </p:sp>
        <p:cxnSp>
          <p:nvCxnSpPr>
            <p:cNvPr id="65" name="Straight Connector 64">
              <a:extLst>
                <a:ext uri="{FF2B5EF4-FFF2-40B4-BE49-F238E27FC236}">
                  <a16:creationId xmlns:a16="http://schemas.microsoft.com/office/drawing/2014/main" id="{02578097-D7CF-D58C-D580-11E74AC03318}"/>
                </a:ext>
              </a:extLst>
            </p:cNvPr>
            <p:cNvCxnSpPr>
              <a:cxnSpLocks/>
            </p:cNvCxnSpPr>
            <p:nvPr/>
          </p:nvCxnSpPr>
          <p:spPr>
            <a:xfrm flipV="1">
              <a:off x="8276851" y="1853837"/>
              <a:ext cx="548640" cy="0"/>
            </a:xfrm>
            <a:prstGeom prst="line">
              <a:avLst/>
            </a:prstGeom>
            <a:ln w="44450" cap="rnd">
              <a:solidFill>
                <a:schemeClr val="accent4"/>
              </a:solidFill>
              <a:bevel/>
            </a:ln>
            <a:effectLst/>
          </p:spPr>
          <p:style>
            <a:lnRef idx="2">
              <a:schemeClr val="accent1"/>
            </a:lnRef>
            <a:fillRef idx="0">
              <a:schemeClr val="accent1"/>
            </a:fillRef>
            <a:effectRef idx="1">
              <a:schemeClr val="accent1"/>
            </a:effectRef>
            <a:fontRef idx="minor">
              <a:schemeClr val="tx1"/>
            </a:fontRef>
          </p:style>
        </p:cxnSp>
      </p:grpSp>
      <p:grpSp>
        <p:nvGrpSpPr>
          <p:cNvPr id="69" name="Group 68">
            <a:extLst>
              <a:ext uri="{FF2B5EF4-FFF2-40B4-BE49-F238E27FC236}">
                <a16:creationId xmlns:a16="http://schemas.microsoft.com/office/drawing/2014/main" id="{05013D4A-3229-AFB3-A795-084366563CA4}"/>
              </a:ext>
            </a:extLst>
          </p:cNvPr>
          <p:cNvGrpSpPr/>
          <p:nvPr/>
        </p:nvGrpSpPr>
        <p:grpSpPr>
          <a:xfrm>
            <a:off x="6159749" y="1530371"/>
            <a:ext cx="1884069" cy="276999"/>
            <a:chOff x="6268437" y="1715338"/>
            <a:chExt cx="1884069" cy="276999"/>
          </a:xfrm>
        </p:grpSpPr>
        <p:sp>
          <p:nvSpPr>
            <p:cNvPr id="109" name="TextBox 108">
              <a:extLst>
                <a:ext uri="{FF2B5EF4-FFF2-40B4-BE49-F238E27FC236}">
                  <a16:creationId xmlns:a16="http://schemas.microsoft.com/office/drawing/2014/main" id="{C1DBB141-4A37-3D4C-3B53-999B3407D831}"/>
                </a:ext>
              </a:extLst>
            </p:cNvPr>
            <p:cNvSpPr txBox="1"/>
            <p:nvPr/>
          </p:nvSpPr>
          <p:spPr>
            <a:xfrm>
              <a:off x="6817077" y="1715338"/>
              <a:ext cx="1335429" cy="276999"/>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9FD05A"/>
                  </a:solidFill>
                  <a:effectLst/>
                  <a:uLnTx/>
                  <a:uFillTx/>
                  <a:latin typeface="Arial" panose="020B0604020202020204" pitchFamily="34" charset="0"/>
                  <a:ea typeface="+mn-ea"/>
                  <a:cs typeface="Arial" panose="020B0604020202020204" pitchFamily="34" charset="0"/>
                </a:rPr>
                <a:t>DEPRECIATION</a:t>
              </a:r>
            </a:p>
          </p:txBody>
        </p:sp>
        <p:cxnSp>
          <p:nvCxnSpPr>
            <p:cNvPr id="66" name="Straight Connector 65">
              <a:extLst>
                <a:ext uri="{FF2B5EF4-FFF2-40B4-BE49-F238E27FC236}">
                  <a16:creationId xmlns:a16="http://schemas.microsoft.com/office/drawing/2014/main" id="{9B8F6356-F1D5-995F-B07F-6FDBB4340414}"/>
                </a:ext>
              </a:extLst>
            </p:cNvPr>
            <p:cNvCxnSpPr>
              <a:cxnSpLocks/>
            </p:cNvCxnSpPr>
            <p:nvPr/>
          </p:nvCxnSpPr>
          <p:spPr>
            <a:xfrm flipV="1">
              <a:off x="6268437" y="1853837"/>
              <a:ext cx="548640" cy="0"/>
            </a:xfrm>
            <a:prstGeom prst="line">
              <a:avLst/>
            </a:prstGeom>
            <a:ln w="44450" cap="rnd">
              <a:solidFill>
                <a:srgbClr val="9FD15A"/>
              </a:solidFill>
              <a:bevel/>
            </a:ln>
            <a:effectLst/>
          </p:spPr>
          <p:style>
            <a:lnRef idx="2">
              <a:schemeClr val="accent1"/>
            </a:lnRef>
            <a:fillRef idx="0">
              <a:schemeClr val="accent1"/>
            </a:fillRef>
            <a:effectRef idx="1">
              <a:schemeClr val="accent1"/>
            </a:effectRef>
            <a:fontRef idx="minor">
              <a:schemeClr val="tx1"/>
            </a:fontRef>
          </p:style>
        </p:cxnSp>
      </p:grpSp>
      <p:grpSp>
        <p:nvGrpSpPr>
          <p:cNvPr id="2" name="Group 1">
            <a:extLst>
              <a:ext uri="{FF2B5EF4-FFF2-40B4-BE49-F238E27FC236}">
                <a16:creationId xmlns:a16="http://schemas.microsoft.com/office/drawing/2014/main" id="{DEE101C2-0BFD-C205-8380-FB1DB2F585F1}"/>
              </a:ext>
            </a:extLst>
          </p:cNvPr>
          <p:cNvGrpSpPr/>
          <p:nvPr/>
        </p:nvGrpSpPr>
        <p:grpSpPr>
          <a:xfrm>
            <a:off x="1725328" y="2012874"/>
            <a:ext cx="444532" cy="444532"/>
            <a:chOff x="13897519" y="1750699"/>
            <a:chExt cx="537883" cy="537884"/>
          </a:xfrm>
        </p:grpSpPr>
        <p:sp>
          <p:nvSpPr>
            <p:cNvPr id="3" name="Oval 2">
              <a:extLst>
                <a:ext uri="{FF2B5EF4-FFF2-40B4-BE49-F238E27FC236}">
                  <a16:creationId xmlns:a16="http://schemas.microsoft.com/office/drawing/2014/main" id="{7F8CB679-45B0-A05A-0AD6-48B7B5C00F41}"/>
                </a:ext>
              </a:extLst>
            </p:cNvPr>
            <p:cNvSpPr/>
            <p:nvPr/>
          </p:nvSpPr>
          <p:spPr>
            <a:xfrm>
              <a:off x="13897519" y="1750699"/>
              <a:ext cx="537883" cy="537884"/>
            </a:xfrm>
            <a:prstGeom prst="ellipse">
              <a:avLst/>
            </a:prstGeom>
            <a:solidFill>
              <a:srgbClr val="9FD0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2EFEE"/>
                </a:solidFill>
                <a:effectLst/>
                <a:uLnTx/>
                <a:uFillTx/>
                <a:latin typeface="Arial" panose="020B0604020202020204"/>
                <a:ea typeface="+mn-ea"/>
                <a:cs typeface="+mn-cs"/>
              </a:endParaRPr>
            </a:p>
          </p:txBody>
        </p:sp>
        <p:grpSp>
          <p:nvGrpSpPr>
            <p:cNvPr id="5" name="Group 4">
              <a:extLst>
                <a:ext uri="{FF2B5EF4-FFF2-40B4-BE49-F238E27FC236}">
                  <a16:creationId xmlns:a16="http://schemas.microsoft.com/office/drawing/2014/main" id="{37C08B7F-F578-2A3F-8402-EF05EE67E811}"/>
                </a:ext>
              </a:extLst>
            </p:cNvPr>
            <p:cNvGrpSpPr/>
            <p:nvPr/>
          </p:nvGrpSpPr>
          <p:grpSpPr>
            <a:xfrm>
              <a:off x="13993290" y="1846166"/>
              <a:ext cx="382888" cy="328730"/>
              <a:chOff x="13983510" y="1841276"/>
              <a:chExt cx="382888" cy="328730"/>
            </a:xfrm>
          </p:grpSpPr>
          <p:sp>
            <p:nvSpPr>
              <p:cNvPr id="7" name="Freeform 6">
                <a:extLst>
                  <a:ext uri="{FF2B5EF4-FFF2-40B4-BE49-F238E27FC236}">
                    <a16:creationId xmlns:a16="http://schemas.microsoft.com/office/drawing/2014/main" id="{90DED7E1-8F8C-CCBA-6761-112867B7237A}"/>
                  </a:ext>
                </a:extLst>
              </p:cNvPr>
              <p:cNvSpPr/>
              <p:nvPr/>
            </p:nvSpPr>
            <p:spPr>
              <a:xfrm>
                <a:off x="14150757" y="2076399"/>
                <a:ext cx="952" cy="24835"/>
              </a:xfrm>
              <a:custGeom>
                <a:avLst/>
                <a:gdLst>
                  <a:gd name="connsiteX0" fmla="*/ 0 w 952"/>
                  <a:gd name="connsiteY0" fmla="*/ 24836 h 24835"/>
                  <a:gd name="connsiteX1" fmla="*/ 0 w 952"/>
                  <a:gd name="connsiteY1" fmla="*/ 0 h 24835"/>
                </a:gdLst>
                <a:ahLst/>
                <a:cxnLst>
                  <a:cxn ang="0">
                    <a:pos x="connsiteX0" y="connsiteY0"/>
                  </a:cxn>
                  <a:cxn ang="0">
                    <a:pos x="connsiteX1" y="connsiteY1"/>
                  </a:cxn>
                </a:cxnLst>
                <a:rect l="l" t="t" r="r" b="b"/>
                <a:pathLst>
                  <a:path w="952" h="24835">
                    <a:moveTo>
                      <a:pt x="0" y="24836"/>
                    </a:moveTo>
                    <a:lnTo>
                      <a:pt x="0" y="0"/>
                    </a:lnTo>
                  </a:path>
                </a:pathLst>
              </a:custGeom>
              <a:noFill/>
              <a:ln w="12700" cap="rnd">
                <a:solidFill>
                  <a:schemeClr val="bg1"/>
                </a:solidFill>
                <a:prstDash val="solid"/>
                <a:round/>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13" name="Freeform 12">
                <a:extLst>
                  <a:ext uri="{FF2B5EF4-FFF2-40B4-BE49-F238E27FC236}">
                    <a16:creationId xmlns:a16="http://schemas.microsoft.com/office/drawing/2014/main" id="{0B3530FE-A29D-6AAC-CCF6-28C6C6FBA6CA}"/>
                  </a:ext>
                </a:extLst>
              </p:cNvPr>
              <p:cNvSpPr/>
              <p:nvPr/>
            </p:nvSpPr>
            <p:spPr>
              <a:xfrm>
                <a:off x="14150757" y="1910048"/>
                <a:ext cx="952" cy="24835"/>
              </a:xfrm>
              <a:custGeom>
                <a:avLst/>
                <a:gdLst>
                  <a:gd name="connsiteX0" fmla="*/ 0 w 952"/>
                  <a:gd name="connsiteY0" fmla="*/ 24836 h 24835"/>
                  <a:gd name="connsiteX1" fmla="*/ 0 w 952"/>
                  <a:gd name="connsiteY1" fmla="*/ 0 h 24835"/>
                </a:gdLst>
                <a:ahLst/>
                <a:cxnLst>
                  <a:cxn ang="0">
                    <a:pos x="connsiteX0" y="connsiteY0"/>
                  </a:cxn>
                  <a:cxn ang="0">
                    <a:pos x="connsiteX1" y="connsiteY1"/>
                  </a:cxn>
                </a:cxnLst>
                <a:rect l="l" t="t" r="r" b="b"/>
                <a:pathLst>
                  <a:path w="952" h="24835">
                    <a:moveTo>
                      <a:pt x="0" y="24836"/>
                    </a:moveTo>
                    <a:lnTo>
                      <a:pt x="0" y="0"/>
                    </a:lnTo>
                  </a:path>
                </a:pathLst>
              </a:custGeom>
              <a:noFill/>
              <a:ln w="12700" cap="rnd">
                <a:solidFill>
                  <a:schemeClr val="bg1"/>
                </a:solidFill>
                <a:prstDash val="solid"/>
                <a:round/>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15" name="Freeform 14">
                <a:extLst>
                  <a:ext uri="{FF2B5EF4-FFF2-40B4-BE49-F238E27FC236}">
                    <a16:creationId xmlns:a16="http://schemas.microsoft.com/office/drawing/2014/main" id="{1BA481FE-7717-64BA-75F8-79E59AAA4DDF}"/>
                  </a:ext>
                </a:extLst>
              </p:cNvPr>
              <p:cNvSpPr/>
              <p:nvPr/>
            </p:nvSpPr>
            <p:spPr>
              <a:xfrm>
                <a:off x="14100467" y="1934884"/>
                <a:ext cx="100580" cy="141515"/>
              </a:xfrm>
              <a:custGeom>
                <a:avLst/>
                <a:gdLst>
                  <a:gd name="connsiteX0" fmla="*/ 2915 w 100580"/>
                  <a:gd name="connsiteY0" fmla="*/ 108897 h 141515"/>
                  <a:gd name="connsiteX1" fmla="*/ 37310 w 100580"/>
                  <a:gd name="connsiteY1" fmla="*/ 141516 h 141515"/>
                  <a:gd name="connsiteX2" fmla="*/ 63265 w 100580"/>
                  <a:gd name="connsiteY2" fmla="*/ 141516 h 141515"/>
                  <a:gd name="connsiteX3" fmla="*/ 100581 w 100580"/>
                  <a:gd name="connsiteY3" fmla="*/ 106135 h 141515"/>
                  <a:gd name="connsiteX4" fmla="*/ 89654 w 100580"/>
                  <a:gd name="connsiteY4" fmla="*/ 81118 h 141515"/>
                  <a:gd name="connsiteX5" fmla="*/ 63265 w 100580"/>
                  <a:gd name="connsiteY5" fmla="*/ 70758 h 141515"/>
                  <a:gd name="connsiteX6" fmla="*/ 37310 w 100580"/>
                  <a:gd name="connsiteY6" fmla="*/ 70758 h 141515"/>
                  <a:gd name="connsiteX7" fmla="*/ 0 w 100580"/>
                  <a:gd name="connsiteY7" fmla="*/ 35381 h 141515"/>
                  <a:gd name="connsiteX8" fmla="*/ 10927 w 100580"/>
                  <a:gd name="connsiteY8" fmla="*/ 10365 h 141515"/>
                  <a:gd name="connsiteX9" fmla="*/ 37310 w 100580"/>
                  <a:gd name="connsiteY9" fmla="*/ 0 h 141515"/>
                  <a:gd name="connsiteX10" fmla="*/ 63265 w 100580"/>
                  <a:gd name="connsiteY10" fmla="*/ 0 h 141515"/>
                  <a:gd name="connsiteX11" fmla="*/ 97666 w 100580"/>
                  <a:gd name="connsiteY11" fmla="*/ 32614 h 14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580" h="141515">
                    <a:moveTo>
                      <a:pt x="2915" y="108897"/>
                    </a:moveTo>
                    <a:cubicBezTo>
                      <a:pt x="2915" y="126912"/>
                      <a:pt x="18315" y="141516"/>
                      <a:pt x="37310" y="141516"/>
                    </a:cubicBezTo>
                    <a:lnTo>
                      <a:pt x="63265" y="141516"/>
                    </a:lnTo>
                    <a:cubicBezTo>
                      <a:pt x="83876" y="141516"/>
                      <a:pt x="100581" y="125678"/>
                      <a:pt x="100581" y="106135"/>
                    </a:cubicBezTo>
                    <a:cubicBezTo>
                      <a:pt x="100581" y="96365"/>
                      <a:pt x="96403" y="87520"/>
                      <a:pt x="89654" y="81118"/>
                    </a:cubicBezTo>
                    <a:cubicBezTo>
                      <a:pt x="82899" y="74716"/>
                      <a:pt x="73573" y="70758"/>
                      <a:pt x="63265" y="70758"/>
                    </a:cubicBezTo>
                    <a:lnTo>
                      <a:pt x="37310" y="70758"/>
                    </a:lnTo>
                    <a:cubicBezTo>
                      <a:pt x="16705" y="70758"/>
                      <a:pt x="0" y="54920"/>
                      <a:pt x="0" y="35381"/>
                    </a:cubicBezTo>
                    <a:cubicBezTo>
                      <a:pt x="0" y="25612"/>
                      <a:pt x="4177" y="16767"/>
                      <a:pt x="10927" y="10365"/>
                    </a:cubicBezTo>
                    <a:cubicBezTo>
                      <a:pt x="17681" y="3963"/>
                      <a:pt x="27008" y="0"/>
                      <a:pt x="37310" y="0"/>
                    </a:cubicBezTo>
                    <a:lnTo>
                      <a:pt x="63265" y="0"/>
                    </a:lnTo>
                    <a:cubicBezTo>
                      <a:pt x="82261" y="0"/>
                      <a:pt x="97666" y="14604"/>
                      <a:pt x="97666" y="32614"/>
                    </a:cubicBezTo>
                  </a:path>
                </a:pathLst>
              </a:custGeom>
              <a:noFill/>
              <a:ln w="12700" cap="rnd">
                <a:solidFill>
                  <a:schemeClr val="bg1"/>
                </a:solidFill>
                <a:prstDash val="solid"/>
                <a:round/>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grpSp>
            <p:nvGrpSpPr>
              <p:cNvPr id="21" name="Group 20">
                <a:extLst>
                  <a:ext uri="{FF2B5EF4-FFF2-40B4-BE49-F238E27FC236}">
                    <a16:creationId xmlns:a16="http://schemas.microsoft.com/office/drawing/2014/main" id="{7AB9C8EE-B2AF-7DB8-2A1A-6F12B32B2E45}"/>
                  </a:ext>
                </a:extLst>
              </p:cNvPr>
              <p:cNvGrpSpPr/>
              <p:nvPr/>
            </p:nvGrpSpPr>
            <p:grpSpPr>
              <a:xfrm>
                <a:off x="13983510" y="1841276"/>
                <a:ext cx="382888" cy="328730"/>
                <a:chOff x="13983510" y="1841276"/>
                <a:chExt cx="382888" cy="328730"/>
              </a:xfrm>
            </p:grpSpPr>
            <p:sp>
              <p:nvSpPr>
                <p:cNvPr id="47" name="Freeform 46">
                  <a:extLst>
                    <a:ext uri="{FF2B5EF4-FFF2-40B4-BE49-F238E27FC236}">
                      <a16:creationId xmlns:a16="http://schemas.microsoft.com/office/drawing/2014/main" id="{A3EC3416-DDEC-A3AB-6395-1FF23B92EC16}"/>
                    </a:ext>
                  </a:extLst>
                </p:cNvPr>
                <p:cNvSpPr/>
                <p:nvPr/>
              </p:nvSpPr>
              <p:spPr>
                <a:xfrm>
                  <a:off x="13983510" y="1841276"/>
                  <a:ext cx="334498" cy="328730"/>
                </a:xfrm>
                <a:custGeom>
                  <a:avLst/>
                  <a:gdLst>
                    <a:gd name="connsiteX0" fmla="*/ 334499 w 334498"/>
                    <a:gd name="connsiteY0" fmla="*/ 164365 h 328730"/>
                    <a:gd name="connsiteX1" fmla="*/ 167247 w 334498"/>
                    <a:gd name="connsiteY1" fmla="*/ 0 h 328730"/>
                    <a:gd name="connsiteX2" fmla="*/ 0 w 334498"/>
                    <a:gd name="connsiteY2" fmla="*/ 164365 h 328730"/>
                    <a:gd name="connsiteX3" fmla="*/ 167247 w 334498"/>
                    <a:gd name="connsiteY3" fmla="*/ 328731 h 328730"/>
                    <a:gd name="connsiteX4" fmla="*/ 284970 w 334498"/>
                    <a:gd name="connsiteY4" fmla="*/ 281112 h 328730"/>
                    <a:gd name="connsiteX5" fmla="*/ 252557 w 334498"/>
                    <a:gd name="connsiteY5" fmla="*/ 243616 h 328730"/>
                    <a:gd name="connsiteX6" fmla="*/ 286371 w 334498"/>
                    <a:gd name="connsiteY6" fmla="*/ 243616 h 328730"/>
                    <a:gd name="connsiteX7" fmla="*/ 286371 w 334498"/>
                    <a:gd name="connsiteY7" fmla="*/ 182023 h 328730"/>
                    <a:gd name="connsiteX8" fmla="*/ 333541 w 334498"/>
                    <a:gd name="connsiteY8" fmla="*/ 182023 h 328730"/>
                    <a:gd name="connsiteX9" fmla="*/ 334499 w 334498"/>
                    <a:gd name="connsiteY9" fmla="*/ 164365 h 328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498" h="328730">
                      <a:moveTo>
                        <a:pt x="334499" y="164365"/>
                      </a:moveTo>
                      <a:cubicBezTo>
                        <a:pt x="334499" y="73588"/>
                        <a:pt x="259616" y="0"/>
                        <a:pt x="167247" y="0"/>
                      </a:cubicBezTo>
                      <a:cubicBezTo>
                        <a:pt x="74878" y="0"/>
                        <a:pt x="0" y="73588"/>
                        <a:pt x="0" y="164365"/>
                      </a:cubicBezTo>
                      <a:cubicBezTo>
                        <a:pt x="0" y="255143"/>
                        <a:pt x="74878" y="328731"/>
                        <a:pt x="167247" y="328731"/>
                      </a:cubicBezTo>
                      <a:cubicBezTo>
                        <a:pt x="213155" y="328731"/>
                        <a:pt x="254743" y="310554"/>
                        <a:pt x="284970" y="281112"/>
                      </a:cubicBezTo>
                      <a:lnTo>
                        <a:pt x="252557" y="243616"/>
                      </a:lnTo>
                      <a:lnTo>
                        <a:pt x="286371" y="243616"/>
                      </a:lnTo>
                      <a:lnTo>
                        <a:pt x="286371" y="182023"/>
                      </a:lnTo>
                      <a:lnTo>
                        <a:pt x="333541" y="182023"/>
                      </a:lnTo>
                      <a:cubicBezTo>
                        <a:pt x="334175" y="176221"/>
                        <a:pt x="334499" y="170334"/>
                        <a:pt x="334499" y="164365"/>
                      </a:cubicBezTo>
                      <a:close/>
                    </a:path>
                  </a:pathLst>
                </a:custGeom>
                <a:noFill/>
                <a:ln w="12700" cap="rnd">
                  <a:solidFill>
                    <a:schemeClr val="bg1"/>
                  </a:solidFill>
                  <a:prstDash val="solid"/>
                  <a:round/>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54" name="Freeform 53">
                  <a:extLst>
                    <a:ext uri="{FF2B5EF4-FFF2-40B4-BE49-F238E27FC236}">
                      <a16:creationId xmlns:a16="http://schemas.microsoft.com/office/drawing/2014/main" id="{E2F07B10-B775-B120-95BC-34C8039D4D65}"/>
                    </a:ext>
                  </a:extLst>
                </p:cNvPr>
                <p:cNvSpPr/>
                <p:nvPr/>
              </p:nvSpPr>
              <p:spPr>
                <a:xfrm>
                  <a:off x="14236067" y="2023299"/>
                  <a:ext cx="130331" cy="136976"/>
                </a:xfrm>
                <a:custGeom>
                  <a:avLst/>
                  <a:gdLst>
                    <a:gd name="connsiteX0" fmla="*/ 130332 w 130331"/>
                    <a:gd name="connsiteY0" fmla="*/ 61593 h 136976"/>
                    <a:gd name="connsiteX1" fmla="*/ 96518 w 130331"/>
                    <a:gd name="connsiteY1" fmla="*/ 61593 h 136976"/>
                    <a:gd name="connsiteX2" fmla="*/ 96518 w 130331"/>
                    <a:gd name="connsiteY2" fmla="*/ 0 h 136976"/>
                    <a:gd name="connsiteX3" fmla="*/ 33814 w 130331"/>
                    <a:gd name="connsiteY3" fmla="*/ 0 h 136976"/>
                    <a:gd name="connsiteX4" fmla="*/ 33814 w 130331"/>
                    <a:gd name="connsiteY4" fmla="*/ 61593 h 136976"/>
                    <a:gd name="connsiteX5" fmla="*/ 0 w 130331"/>
                    <a:gd name="connsiteY5" fmla="*/ 61593 h 136976"/>
                    <a:gd name="connsiteX6" fmla="*/ 32414 w 130331"/>
                    <a:gd name="connsiteY6" fmla="*/ 99090 h 136976"/>
                    <a:gd name="connsiteX7" fmla="*/ 65166 w 130331"/>
                    <a:gd name="connsiteY7" fmla="*/ 136977 h 136976"/>
                    <a:gd name="connsiteX8" fmla="*/ 130332 w 130331"/>
                    <a:gd name="connsiteY8" fmla="*/ 61593 h 136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331" h="136976">
                      <a:moveTo>
                        <a:pt x="130332" y="61593"/>
                      </a:moveTo>
                      <a:lnTo>
                        <a:pt x="96518" y="61593"/>
                      </a:lnTo>
                      <a:lnTo>
                        <a:pt x="96518" y="0"/>
                      </a:lnTo>
                      <a:lnTo>
                        <a:pt x="33814" y="0"/>
                      </a:lnTo>
                      <a:lnTo>
                        <a:pt x="33814" y="61593"/>
                      </a:lnTo>
                      <a:lnTo>
                        <a:pt x="0" y="61593"/>
                      </a:lnTo>
                      <a:lnTo>
                        <a:pt x="32414" y="99090"/>
                      </a:lnTo>
                      <a:lnTo>
                        <a:pt x="65166" y="136977"/>
                      </a:lnTo>
                      <a:lnTo>
                        <a:pt x="130332" y="61593"/>
                      </a:lnTo>
                      <a:close/>
                    </a:path>
                  </a:pathLst>
                </a:custGeom>
                <a:noFill/>
                <a:ln w="12700" cap="rnd">
                  <a:solidFill>
                    <a:schemeClr val="bg1"/>
                  </a:solidFill>
                  <a:prstDash val="solid"/>
                  <a:round/>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grpSp>
        </p:grpSp>
      </p:grpSp>
      <p:grpSp>
        <p:nvGrpSpPr>
          <p:cNvPr id="60" name="Group 59">
            <a:extLst>
              <a:ext uri="{FF2B5EF4-FFF2-40B4-BE49-F238E27FC236}">
                <a16:creationId xmlns:a16="http://schemas.microsoft.com/office/drawing/2014/main" id="{AA212FA9-D0D1-1B41-6175-C88058866155}"/>
              </a:ext>
            </a:extLst>
          </p:cNvPr>
          <p:cNvGrpSpPr>
            <a:grpSpLocks noChangeAspect="1"/>
          </p:cNvGrpSpPr>
          <p:nvPr/>
        </p:nvGrpSpPr>
        <p:grpSpPr>
          <a:xfrm>
            <a:off x="436714" y="3898329"/>
            <a:ext cx="545715" cy="246996"/>
            <a:chOff x="6493992" y="4784717"/>
            <a:chExt cx="798981" cy="361628"/>
          </a:xfrm>
        </p:grpSpPr>
        <p:sp>
          <p:nvSpPr>
            <p:cNvPr id="61" name="Freeform 60">
              <a:extLst>
                <a:ext uri="{FF2B5EF4-FFF2-40B4-BE49-F238E27FC236}">
                  <a16:creationId xmlns:a16="http://schemas.microsoft.com/office/drawing/2014/main" id="{87E227B0-DCDC-DC66-5D16-7CA4D70FB621}"/>
                </a:ext>
              </a:extLst>
            </p:cNvPr>
            <p:cNvSpPr/>
            <p:nvPr/>
          </p:nvSpPr>
          <p:spPr>
            <a:xfrm>
              <a:off x="6493992" y="4784717"/>
              <a:ext cx="798981" cy="361628"/>
            </a:xfrm>
            <a:custGeom>
              <a:avLst/>
              <a:gdLst>
                <a:gd name="connsiteX0" fmla="*/ 25774 w 798981"/>
                <a:gd name="connsiteY0" fmla="*/ 26573 h 361628"/>
                <a:gd name="connsiteX1" fmla="*/ 25774 w 798981"/>
                <a:gd name="connsiteY1" fmla="*/ 335856 h 361628"/>
                <a:gd name="connsiteX2" fmla="*/ 773208 w 798981"/>
                <a:gd name="connsiteY2" fmla="*/ 335856 h 361628"/>
                <a:gd name="connsiteX3" fmla="*/ 773208 w 798981"/>
                <a:gd name="connsiteY3" fmla="*/ 26573 h 361628"/>
                <a:gd name="connsiteX4" fmla="*/ 150105 w 798981"/>
                <a:gd name="connsiteY4" fmla="*/ 0 h 361628"/>
                <a:gd name="connsiteX5" fmla="*/ 186536 w 798981"/>
                <a:gd name="connsiteY5" fmla="*/ 0 h 361628"/>
                <a:gd name="connsiteX6" fmla="*/ 185737 w 798981"/>
                <a:gd name="connsiteY6" fmla="*/ 799 h 361628"/>
                <a:gd name="connsiteX7" fmla="*/ 258355 w 798981"/>
                <a:gd name="connsiteY7" fmla="*/ 799 h 361628"/>
                <a:gd name="connsiteX8" fmla="*/ 258570 w 798981"/>
                <a:gd name="connsiteY8" fmla="*/ 0 h 361628"/>
                <a:gd name="connsiteX9" fmla="*/ 284492 w 798981"/>
                <a:gd name="connsiteY9" fmla="*/ 0 h 361628"/>
                <a:gd name="connsiteX10" fmla="*/ 284257 w 798981"/>
                <a:gd name="connsiteY10" fmla="*/ 825 h 361628"/>
                <a:gd name="connsiteX11" fmla="*/ 311848 w 798981"/>
                <a:gd name="connsiteY11" fmla="*/ 825 h 361628"/>
                <a:gd name="connsiteX12" fmla="*/ 311941 w 798981"/>
                <a:gd name="connsiteY12" fmla="*/ 0 h 361628"/>
                <a:gd name="connsiteX13" fmla="*/ 338214 w 798981"/>
                <a:gd name="connsiteY13" fmla="*/ 0 h 361628"/>
                <a:gd name="connsiteX14" fmla="*/ 337982 w 798981"/>
                <a:gd name="connsiteY14" fmla="*/ 799 h 361628"/>
                <a:gd name="connsiteX15" fmla="*/ 368382 w 798981"/>
                <a:gd name="connsiteY15" fmla="*/ 799 h 361628"/>
                <a:gd name="connsiteX16" fmla="*/ 367583 w 798981"/>
                <a:gd name="connsiteY16" fmla="*/ 0 h 361628"/>
                <a:gd name="connsiteX17" fmla="*/ 476314 w 798981"/>
                <a:gd name="connsiteY17" fmla="*/ 0 h 361628"/>
                <a:gd name="connsiteX18" fmla="*/ 477005 w 798981"/>
                <a:gd name="connsiteY18" fmla="*/ 799 h 361628"/>
                <a:gd name="connsiteX19" fmla="*/ 477005 w 798981"/>
                <a:gd name="connsiteY19" fmla="*/ 825 h 361628"/>
                <a:gd name="connsiteX20" fmla="*/ 514686 w 798981"/>
                <a:gd name="connsiteY20" fmla="*/ 825 h 361628"/>
                <a:gd name="connsiteX21" fmla="*/ 514451 w 798981"/>
                <a:gd name="connsiteY21" fmla="*/ 0 h 361628"/>
                <a:gd name="connsiteX22" fmla="*/ 540400 w 798981"/>
                <a:gd name="connsiteY22" fmla="*/ 0 h 361628"/>
                <a:gd name="connsiteX23" fmla="*/ 540614 w 798981"/>
                <a:gd name="connsiteY23" fmla="*/ 799 h 361628"/>
                <a:gd name="connsiteX24" fmla="*/ 639005 w 798981"/>
                <a:gd name="connsiteY24" fmla="*/ 799 h 361628"/>
                <a:gd name="connsiteX25" fmla="*/ 639804 w 798981"/>
                <a:gd name="connsiteY25" fmla="*/ 0 h 361628"/>
                <a:gd name="connsiteX26" fmla="*/ 676248 w 798981"/>
                <a:gd name="connsiteY26" fmla="*/ 0 h 361628"/>
                <a:gd name="connsiteX27" fmla="*/ 675449 w 798981"/>
                <a:gd name="connsiteY27" fmla="*/ 799 h 361628"/>
                <a:gd name="connsiteX28" fmla="*/ 786095 w 798981"/>
                <a:gd name="connsiteY28" fmla="*/ 799 h 361628"/>
                <a:gd name="connsiteX29" fmla="*/ 798981 w 798981"/>
                <a:gd name="connsiteY29" fmla="*/ 13686 h 361628"/>
                <a:gd name="connsiteX30" fmla="*/ 798981 w 798981"/>
                <a:gd name="connsiteY30" fmla="*/ 348743 h 361628"/>
                <a:gd name="connsiteX31" fmla="*/ 795211 w 798981"/>
                <a:gd name="connsiteY31" fmla="*/ 357854 h 361628"/>
                <a:gd name="connsiteX32" fmla="*/ 786098 w 798981"/>
                <a:gd name="connsiteY32" fmla="*/ 361628 h 361628"/>
                <a:gd name="connsiteX33" fmla="*/ 12885 w 798981"/>
                <a:gd name="connsiteY33" fmla="*/ 361628 h 361628"/>
                <a:gd name="connsiteX34" fmla="*/ 3771 w 798981"/>
                <a:gd name="connsiteY34" fmla="*/ 357854 h 361628"/>
                <a:gd name="connsiteX35" fmla="*/ 0 w 798981"/>
                <a:gd name="connsiteY35" fmla="*/ 348743 h 361628"/>
                <a:gd name="connsiteX36" fmla="*/ 0 w 798981"/>
                <a:gd name="connsiteY36" fmla="*/ 13686 h 361628"/>
                <a:gd name="connsiteX37" fmla="*/ 12887 w 798981"/>
                <a:gd name="connsiteY37" fmla="*/ 799 h 361628"/>
                <a:gd name="connsiteX38" fmla="*/ 149306 w 798981"/>
                <a:gd name="connsiteY38" fmla="*/ 799 h 36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98981" h="361628">
                  <a:moveTo>
                    <a:pt x="25774" y="26573"/>
                  </a:moveTo>
                  <a:lnTo>
                    <a:pt x="25774" y="335856"/>
                  </a:lnTo>
                  <a:lnTo>
                    <a:pt x="773208" y="335856"/>
                  </a:lnTo>
                  <a:lnTo>
                    <a:pt x="773208" y="26573"/>
                  </a:lnTo>
                  <a:close/>
                  <a:moveTo>
                    <a:pt x="150105" y="0"/>
                  </a:moveTo>
                  <a:lnTo>
                    <a:pt x="186536" y="0"/>
                  </a:lnTo>
                  <a:lnTo>
                    <a:pt x="185737" y="799"/>
                  </a:lnTo>
                  <a:lnTo>
                    <a:pt x="258355" y="799"/>
                  </a:lnTo>
                  <a:lnTo>
                    <a:pt x="258570" y="0"/>
                  </a:lnTo>
                  <a:lnTo>
                    <a:pt x="284492" y="0"/>
                  </a:lnTo>
                  <a:lnTo>
                    <a:pt x="284257" y="825"/>
                  </a:lnTo>
                  <a:lnTo>
                    <a:pt x="311848" y="825"/>
                  </a:lnTo>
                  <a:lnTo>
                    <a:pt x="311941" y="0"/>
                  </a:lnTo>
                  <a:lnTo>
                    <a:pt x="338214" y="0"/>
                  </a:lnTo>
                  <a:lnTo>
                    <a:pt x="337982" y="799"/>
                  </a:lnTo>
                  <a:lnTo>
                    <a:pt x="368382" y="799"/>
                  </a:lnTo>
                  <a:lnTo>
                    <a:pt x="367583" y="0"/>
                  </a:lnTo>
                  <a:lnTo>
                    <a:pt x="476314" y="0"/>
                  </a:lnTo>
                  <a:lnTo>
                    <a:pt x="477005" y="799"/>
                  </a:lnTo>
                  <a:lnTo>
                    <a:pt x="477005" y="825"/>
                  </a:lnTo>
                  <a:lnTo>
                    <a:pt x="514686" y="825"/>
                  </a:lnTo>
                  <a:lnTo>
                    <a:pt x="514451" y="0"/>
                  </a:lnTo>
                  <a:lnTo>
                    <a:pt x="540400" y="0"/>
                  </a:lnTo>
                  <a:lnTo>
                    <a:pt x="540614" y="799"/>
                  </a:lnTo>
                  <a:lnTo>
                    <a:pt x="639005" y="799"/>
                  </a:lnTo>
                  <a:lnTo>
                    <a:pt x="639804" y="0"/>
                  </a:lnTo>
                  <a:lnTo>
                    <a:pt x="676248" y="0"/>
                  </a:lnTo>
                  <a:lnTo>
                    <a:pt x="675449" y="799"/>
                  </a:lnTo>
                  <a:lnTo>
                    <a:pt x="786095" y="799"/>
                  </a:lnTo>
                  <a:cubicBezTo>
                    <a:pt x="793221" y="799"/>
                    <a:pt x="798981" y="6572"/>
                    <a:pt x="798981" y="13686"/>
                  </a:cubicBezTo>
                  <a:lnTo>
                    <a:pt x="798981" y="348743"/>
                  </a:lnTo>
                  <a:cubicBezTo>
                    <a:pt x="798981" y="352300"/>
                    <a:pt x="797541" y="355521"/>
                    <a:pt x="795211" y="357854"/>
                  </a:cubicBezTo>
                  <a:lnTo>
                    <a:pt x="786098" y="361628"/>
                  </a:lnTo>
                  <a:lnTo>
                    <a:pt x="12885" y="361628"/>
                  </a:lnTo>
                  <a:lnTo>
                    <a:pt x="3771" y="357854"/>
                  </a:lnTo>
                  <a:cubicBezTo>
                    <a:pt x="1440" y="355521"/>
                    <a:pt x="0" y="352300"/>
                    <a:pt x="0" y="348743"/>
                  </a:cubicBezTo>
                  <a:lnTo>
                    <a:pt x="0" y="13686"/>
                  </a:lnTo>
                  <a:cubicBezTo>
                    <a:pt x="0" y="6572"/>
                    <a:pt x="5760" y="799"/>
                    <a:pt x="12887" y="799"/>
                  </a:cubicBezTo>
                  <a:lnTo>
                    <a:pt x="149306" y="799"/>
                  </a:ln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grpSp>
          <p:nvGrpSpPr>
            <p:cNvPr id="62" name="Group 61">
              <a:extLst>
                <a:ext uri="{FF2B5EF4-FFF2-40B4-BE49-F238E27FC236}">
                  <a16:creationId xmlns:a16="http://schemas.microsoft.com/office/drawing/2014/main" id="{CD1FCAD6-501A-C5AE-E21D-8FAD288CA457}"/>
                </a:ext>
              </a:extLst>
            </p:cNvPr>
            <p:cNvGrpSpPr/>
            <p:nvPr/>
          </p:nvGrpSpPr>
          <p:grpSpPr>
            <a:xfrm>
              <a:off x="6545538" y="4824176"/>
              <a:ext cx="695887" cy="283509"/>
              <a:chOff x="6545538" y="4824176"/>
              <a:chExt cx="695887" cy="283509"/>
            </a:xfrm>
          </p:grpSpPr>
          <p:sp>
            <p:nvSpPr>
              <p:cNvPr id="63" name="Freeform 62">
                <a:extLst>
                  <a:ext uri="{FF2B5EF4-FFF2-40B4-BE49-F238E27FC236}">
                    <a16:creationId xmlns:a16="http://schemas.microsoft.com/office/drawing/2014/main" id="{9D8340BA-86B8-682F-FD25-9F790CAA80C6}"/>
                  </a:ext>
                </a:extLst>
              </p:cNvPr>
              <p:cNvSpPr/>
              <p:nvPr/>
            </p:nvSpPr>
            <p:spPr>
              <a:xfrm>
                <a:off x="6829048" y="4862836"/>
                <a:ext cx="128867" cy="206188"/>
              </a:xfrm>
              <a:custGeom>
                <a:avLst/>
                <a:gdLst>
                  <a:gd name="connsiteX0" fmla="*/ 25774 w 128867"/>
                  <a:gd name="connsiteY0" fmla="*/ 141755 h 206188"/>
                  <a:gd name="connsiteX1" fmla="*/ 0 w 128867"/>
                  <a:gd name="connsiteY1" fmla="*/ 141755 h 206188"/>
                  <a:gd name="connsiteX2" fmla="*/ 51547 w 128867"/>
                  <a:gd name="connsiteY2" fmla="*/ 193302 h 206188"/>
                  <a:gd name="connsiteX3" fmla="*/ 51547 w 128867"/>
                  <a:gd name="connsiteY3" fmla="*/ 206189 h 206188"/>
                  <a:gd name="connsiteX4" fmla="*/ 77321 w 128867"/>
                  <a:gd name="connsiteY4" fmla="*/ 206189 h 206188"/>
                  <a:gd name="connsiteX5" fmla="*/ 77321 w 128867"/>
                  <a:gd name="connsiteY5" fmla="*/ 193302 h 206188"/>
                  <a:gd name="connsiteX6" fmla="*/ 128868 w 128867"/>
                  <a:gd name="connsiteY6" fmla="*/ 141755 h 206188"/>
                  <a:gd name="connsiteX7" fmla="*/ 77321 w 128867"/>
                  <a:gd name="connsiteY7" fmla="*/ 90208 h 206188"/>
                  <a:gd name="connsiteX8" fmla="*/ 77321 w 128867"/>
                  <a:gd name="connsiteY8" fmla="*/ 38660 h 206188"/>
                  <a:gd name="connsiteX9" fmla="*/ 103094 w 128867"/>
                  <a:gd name="connsiteY9" fmla="*/ 64434 h 206188"/>
                  <a:gd name="connsiteX10" fmla="*/ 128868 w 128867"/>
                  <a:gd name="connsiteY10" fmla="*/ 64434 h 206188"/>
                  <a:gd name="connsiteX11" fmla="*/ 77321 w 128867"/>
                  <a:gd name="connsiteY11" fmla="*/ 12887 h 206188"/>
                  <a:gd name="connsiteX12" fmla="*/ 77321 w 128867"/>
                  <a:gd name="connsiteY12" fmla="*/ 0 h 206188"/>
                  <a:gd name="connsiteX13" fmla="*/ 51547 w 128867"/>
                  <a:gd name="connsiteY13" fmla="*/ 0 h 206188"/>
                  <a:gd name="connsiteX14" fmla="*/ 51547 w 128867"/>
                  <a:gd name="connsiteY14" fmla="*/ 12887 h 206188"/>
                  <a:gd name="connsiteX15" fmla="*/ 0 w 128867"/>
                  <a:gd name="connsiteY15" fmla="*/ 64434 h 206188"/>
                  <a:gd name="connsiteX16" fmla="*/ 51547 w 128867"/>
                  <a:gd name="connsiteY16" fmla="*/ 115981 h 206188"/>
                  <a:gd name="connsiteX17" fmla="*/ 51547 w 128867"/>
                  <a:gd name="connsiteY17" fmla="*/ 167528 h 206188"/>
                  <a:gd name="connsiteX18" fmla="*/ 25774 w 128867"/>
                  <a:gd name="connsiteY18" fmla="*/ 141755 h 206188"/>
                  <a:gd name="connsiteX19" fmla="*/ 25774 w 128867"/>
                  <a:gd name="connsiteY19" fmla="*/ 64434 h 206188"/>
                  <a:gd name="connsiteX20" fmla="*/ 51547 w 128867"/>
                  <a:gd name="connsiteY20" fmla="*/ 38660 h 206188"/>
                  <a:gd name="connsiteX21" fmla="*/ 51547 w 128867"/>
                  <a:gd name="connsiteY21" fmla="*/ 90208 h 206188"/>
                  <a:gd name="connsiteX22" fmla="*/ 25774 w 128867"/>
                  <a:gd name="connsiteY22" fmla="*/ 64434 h 206188"/>
                  <a:gd name="connsiteX23" fmla="*/ 77321 w 128867"/>
                  <a:gd name="connsiteY23" fmla="*/ 115981 h 206188"/>
                  <a:gd name="connsiteX24" fmla="*/ 103094 w 128867"/>
                  <a:gd name="connsiteY24" fmla="*/ 141755 h 206188"/>
                  <a:gd name="connsiteX25" fmla="*/ 77321 w 128867"/>
                  <a:gd name="connsiteY25" fmla="*/ 167528 h 206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67" h="206188">
                    <a:moveTo>
                      <a:pt x="25774" y="141755"/>
                    </a:moveTo>
                    <a:lnTo>
                      <a:pt x="0" y="141755"/>
                    </a:lnTo>
                    <a:cubicBezTo>
                      <a:pt x="0" y="170183"/>
                      <a:pt x="23119" y="193302"/>
                      <a:pt x="51547" y="193302"/>
                    </a:cubicBezTo>
                    <a:lnTo>
                      <a:pt x="51547" y="206189"/>
                    </a:lnTo>
                    <a:lnTo>
                      <a:pt x="77321" y="206189"/>
                    </a:lnTo>
                    <a:lnTo>
                      <a:pt x="77321" y="193302"/>
                    </a:lnTo>
                    <a:cubicBezTo>
                      <a:pt x="105749" y="193302"/>
                      <a:pt x="128868" y="170183"/>
                      <a:pt x="128868" y="141755"/>
                    </a:cubicBezTo>
                    <a:cubicBezTo>
                      <a:pt x="128868" y="113326"/>
                      <a:pt x="105749" y="90208"/>
                      <a:pt x="77321" y="90208"/>
                    </a:cubicBezTo>
                    <a:lnTo>
                      <a:pt x="77321" y="38660"/>
                    </a:lnTo>
                    <a:cubicBezTo>
                      <a:pt x="91535" y="38660"/>
                      <a:pt x="103094" y="50220"/>
                      <a:pt x="103094" y="64434"/>
                    </a:cubicBezTo>
                    <a:lnTo>
                      <a:pt x="128868" y="64434"/>
                    </a:lnTo>
                    <a:cubicBezTo>
                      <a:pt x="128868" y="36006"/>
                      <a:pt x="105749" y="12887"/>
                      <a:pt x="77321" y="12887"/>
                    </a:cubicBezTo>
                    <a:lnTo>
                      <a:pt x="77321" y="0"/>
                    </a:lnTo>
                    <a:lnTo>
                      <a:pt x="51547" y="0"/>
                    </a:lnTo>
                    <a:lnTo>
                      <a:pt x="51547" y="12887"/>
                    </a:lnTo>
                    <a:cubicBezTo>
                      <a:pt x="23119" y="12887"/>
                      <a:pt x="0" y="36006"/>
                      <a:pt x="0" y="64434"/>
                    </a:cubicBezTo>
                    <a:cubicBezTo>
                      <a:pt x="0" y="92862"/>
                      <a:pt x="23119" y="115981"/>
                      <a:pt x="51547" y="115981"/>
                    </a:cubicBezTo>
                    <a:lnTo>
                      <a:pt x="51547" y="167528"/>
                    </a:lnTo>
                    <a:cubicBezTo>
                      <a:pt x="37333" y="167528"/>
                      <a:pt x="25774" y="155969"/>
                      <a:pt x="25774" y="141755"/>
                    </a:cubicBezTo>
                    <a:close/>
                    <a:moveTo>
                      <a:pt x="25774" y="64434"/>
                    </a:moveTo>
                    <a:cubicBezTo>
                      <a:pt x="25774" y="50220"/>
                      <a:pt x="37333" y="38660"/>
                      <a:pt x="51547" y="38660"/>
                    </a:cubicBezTo>
                    <a:lnTo>
                      <a:pt x="51547" y="90208"/>
                    </a:lnTo>
                    <a:cubicBezTo>
                      <a:pt x="37333" y="90208"/>
                      <a:pt x="25774" y="78648"/>
                      <a:pt x="25774" y="64434"/>
                    </a:cubicBezTo>
                    <a:close/>
                    <a:moveTo>
                      <a:pt x="77321" y="115981"/>
                    </a:moveTo>
                    <a:cubicBezTo>
                      <a:pt x="91535" y="115981"/>
                      <a:pt x="103094" y="127541"/>
                      <a:pt x="103094" y="141755"/>
                    </a:cubicBezTo>
                    <a:cubicBezTo>
                      <a:pt x="103094" y="155969"/>
                      <a:pt x="91535" y="167528"/>
                      <a:pt x="77321" y="167528"/>
                    </a:cubicBez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70" name="Freeform 69">
                <a:extLst>
                  <a:ext uri="{FF2B5EF4-FFF2-40B4-BE49-F238E27FC236}">
                    <a16:creationId xmlns:a16="http://schemas.microsoft.com/office/drawing/2014/main" id="{04089282-BCC7-3E2C-04DA-83586FA04AEA}"/>
                  </a:ext>
                </a:extLst>
              </p:cNvPr>
              <p:cNvSpPr/>
              <p:nvPr/>
            </p:nvSpPr>
            <p:spPr>
              <a:xfrm>
                <a:off x="6751727" y="4824176"/>
                <a:ext cx="283509" cy="283509"/>
              </a:xfrm>
              <a:custGeom>
                <a:avLst/>
                <a:gdLst>
                  <a:gd name="connsiteX0" fmla="*/ 141755 w 283509"/>
                  <a:gd name="connsiteY0" fmla="*/ 283510 h 283509"/>
                  <a:gd name="connsiteX1" fmla="*/ 283510 w 283509"/>
                  <a:gd name="connsiteY1" fmla="*/ 141755 h 283509"/>
                  <a:gd name="connsiteX2" fmla="*/ 141755 w 283509"/>
                  <a:gd name="connsiteY2" fmla="*/ 0 h 283509"/>
                  <a:gd name="connsiteX3" fmla="*/ 0 w 283509"/>
                  <a:gd name="connsiteY3" fmla="*/ 141755 h 283509"/>
                  <a:gd name="connsiteX4" fmla="*/ 141755 w 283509"/>
                  <a:gd name="connsiteY4" fmla="*/ 283510 h 283509"/>
                  <a:gd name="connsiteX5" fmla="*/ 141755 w 283509"/>
                  <a:gd name="connsiteY5" fmla="*/ 25774 h 283509"/>
                  <a:gd name="connsiteX6" fmla="*/ 257736 w 283509"/>
                  <a:gd name="connsiteY6" fmla="*/ 141755 h 283509"/>
                  <a:gd name="connsiteX7" fmla="*/ 141755 w 283509"/>
                  <a:gd name="connsiteY7" fmla="*/ 257736 h 283509"/>
                  <a:gd name="connsiteX8" fmla="*/ 25774 w 283509"/>
                  <a:gd name="connsiteY8" fmla="*/ 141755 h 283509"/>
                  <a:gd name="connsiteX9" fmla="*/ 141755 w 283509"/>
                  <a:gd name="connsiteY9" fmla="*/ 25774 h 283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3509" h="283509">
                    <a:moveTo>
                      <a:pt x="141755" y="283510"/>
                    </a:moveTo>
                    <a:cubicBezTo>
                      <a:pt x="219913" y="283510"/>
                      <a:pt x="283510" y="219913"/>
                      <a:pt x="283510" y="141755"/>
                    </a:cubicBezTo>
                    <a:cubicBezTo>
                      <a:pt x="283510" y="63596"/>
                      <a:pt x="219913" y="0"/>
                      <a:pt x="141755" y="0"/>
                    </a:cubicBezTo>
                    <a:cubicBezTo>
                      <a:pt x="63596" y="0"/>
                      <a:pt x="0" y="63596"/>
                      <a:pt x="0" y="141755"/>
                    </a:cubicBezTo>
                    <a:cubicBezTo>
                      <a:pt x="0" y="219913"/>
                      <a:pt x="63596" y="283510"/>
                      <a:pt x="141755" y="283510"/>
                    </a:cubicBezTo>
                    <a:close/>
                    <a:moveTo>
                      <a:pt x="141755" y="25774"/>
                    </a:moveTo>
                    <a:cubicBezTo>
                      <a:pt x="205712" y="25774"/>
                      <a:pt x="257736" y="77810"/>
                      <a:pt x="257736" y="141755"/>
                    </a:cubicBezTo>
                    <a:cubicBezTo>
                      <a:pt x="257736" y="205699"/>
                      <a:pt x="205712" y="257736"/>
                      <a:pt x="141755" y="257736"/>
                    </a:cubicBezTo>
                    <a:cubicBezTo>
                      <a:pt x="77798" y="257736"/>
                      <a:pt x="25774" y="205699"/>
                      <a:pt x="25774" y="141755"/>
                    </a:cubicBezTo>
                    <a:cubicBezTo>
                      <a:pt x="25774" y="77810"/>
                      <a:pt x="77798" y="25774"/>
                      <a:pt x="141755" y="25774"/>
                    </a:cubicBez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71" name="Freeform 70">
                <a:extLst>
                  <a:ext uri="{FF2B5EF4-FFF2-40B4-BE49-F238E27FC236}">
                    <a16:creationId xmlns:a16="http://schemas.microsoft.com/office/drawing/2014/main" id="{F5C25E32-D209-03EF-EF61-EFCC374E805E}"/>
                  </a:ext>
                </a:extLst>
              </p:cNvPr>
              <p:cNvSpPr/>
              <p:nvPr/>
            </p:nvSpPr>
            <p:spPr>
              <a:xfrm>
                <a:off x="7073897" y="4837062"/>
                <a:ext cx="167528" cy="257735"/>
              </a:xfrm>
              <a:custGeom>
                <a:avLst/>
                <a:gdLst>
                  <a:gd name="connsiteX0" fmla="*/ 167528 w 167528"/>
                  <a:gd name="connsiteY0" fmla="*/ 244849 h 257735"/>
                  <a:gd name="connsiteX1" fmla="*/ 167528 w 167528"/>
                  <a:gd name="connsiteY1" fmla="*/ 12887 h 257735"/>
                  <a:gd name="connsiteX2" fmla="*/ 154642 w 167528"/>
                  <a:gd name="connsiteY2" fmla="*/ 0 h 257735"/>
                  <a:gd name="connsiteX3" fmla="*/ 0 w 167528"/>
                  <a:gd name="connsiteY3" fmla="*/ 0 h 257735"/>
                  <a:gd name="connsiteX4" fmla="*/ 0 w 167528"/>
                  <a:gd name="connsiteY4" fmla="*/ 25774 h 257735"/>
                  <a:gd name="connsiteX5" fmla="*/ 141755 w 167528"/>
                  <a:gd name="connsiteY5" fmla="*/ 25774 h 257735"/>
                  <a:gd name="connsiteX6" fmla="*/ 141755 w 167528"/>
                  <a:gd name="connsiteY6" fmla="*/ 231962 h 257735"/>
                  <a:gd name="connsiteX7" fmla="*/ 0 w 167528"/>
                  <a:gd name="connsiteY7" fmla="*/ 231962 h 257735"/>
                  <a:gd name="connsiteX8" fmla="*/ 0 w 167528"/>
                  <a:gd name="connsiteY8" fmla="*/ 257736 h 257735"/>
                  <a:gd name="connsiteX9" fmla="*/ 154642 w 167528"/>
                  <a:gd name="connsiteY9" fmla="*/ 257736 h 257735"/>
                  <a:gd name="connsiteX10" fmla="*/ 167528 w 167528"/>
                  <a:gd name="connsiteY10" fmla="*/ 244849 h 257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528" h="257735">
                    <a:moveTo>
                      <a:pt x="167528" y="244849"/>
                    </a:moveTo>
                    <a:lnTo>
                      <a:pt x="167528" y="12887"/>
                    </a:lnTo>
                    <a:cubicBezTo>
                      <a:pt x="167528" y="5773"/>
                      <a:pt x="161768" y="0"/>
                      <a:pt x="154642" y="0"/>
                    </a:cubicBezTo>
                    <a:lnTo>
                      <a:pt x="0" y="0"/>
                    </a:lnTo>
                    <a:lnTo>
                      <a:pt x="0" y="25774"/>
                    </a:lnTo>
                    <a:lnTo>
                      <a:pt x="141755" y="25774"/>
                    </a:lnTo>
                    <a:lnTo>
                      <a:pt x="141755" y="231962"/>
                    </a:lnTo>
                    <a:lnTo>
                      <a:pt x="0" y="231962"/>
                    </a:lnTo>
                    <a:lnTo>
                      <a:pt x="0" y="257736"/>
                    </a:lnTo>
                    <a:lnTo>
                      <a:pt x="154642" y="257736"/>
                    </a:lnTo>
                    <a:cubicBezTo>
                      <a:pt x="161768" y="257736"/>
                      <a:pt x="167528" y="251963"/>
                      <a:pt x="167528" y="244849"/>
                    </a:cubicBez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72" name="Freeform 71">
                <a:extLst>
                  <a:ext uri="{FF2B5EF4-FFF2-40B4-BE49-F238E27FC236}">
                    <a16:creationId xmlns:a16="http://schemas.microsoft.com/office/drawing/2014/main" id="{B80975AF-024B-A110-B892-AD0F82FA6B98}"/>
                  </a:ext>
                </a:extLst>
              </p:cNvPr>
              <p:cNvSpPr/>
              <p:nvPr/>
            </p:nvSpPr>
            <p:spPr>
              <a:xfrm>
                <a:off x="6545538" y="4837062"/>
                <a:ext cx="167528" cy="257735"/>
              </a:xfrm>
              <a:custGeom>
                <a:avLst/>
                <a:gdLst>
                  <a:gd name="connsiteX0" fmla="*/ 12887 w 167528"/>
                  <a:gd name="connsiteY0" fmla="*/ 257736 h 257735"/>
                  <a:gd name="connsiteX1" fmla="*/ 167528 w 167528"/>
                  <a:gd name="connsiteY1" fmla="*/ 257736 h 257735"/>
                  <a:gd name="connsiteX2" fmla="*/ 167528 w 167528"/>
                  <a:gd name="connsiteY2" fmla="*/ 231962 h 257735"/>
                  <a:gd name="connsiteX3" fmla="*/ 25774 w 167528"/>
                  <a:gd name="connsiteY3" fmla="*/ 231962 h 257735"/>
                  <a:gd name="connsiteX4" fmla="*/ 25774 w 167528"/>
                  <a:gd name="connsiteY4" fmla="*/ 25774 h 257735"/>
                  <a:gd name="connsiteX5" fmla="*/ 167528 w 167528"/>
                  <a:gd name="connsiteY5" fmla="*/ 25774 h 257735"/>
                  <a:gd name="connsiteX6" fmla="*/ 167528 w 167528"/>
                  <a:gd name="connsiteY6" fmla="*/ 0 h 257735"/>
                  <a:gd name="connsiteX7" fmla="*/ 12887 w 167528"/>
                  <a:gd name="connsiteY7" fmla="*/ 0 h 257735"/>
                  <a:gd name="connsiteX8" fmla="*/ 0 w 167528"/>
                  <a:gd name="connsiteY8" fmla="*/ 12887 h 257735"/>
                  <a:gd name="connsiteX9" fmla="*/ 0 w 167528"/>
                  <a:gd name="connsiteY9" fmla="*/ 244849 h 257735"/>
                  <a:gd name="connsiteX10" fmla="*/ 12887 w 167528"/>
                  <a:gd name="connsiteY10" fmla="*/ 257736 h 257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528" h="257735">
                    <a:moveTo>
                      <a:pt x="12887" y="257736"/>
                    </a:moveTo>
                    <a:lnTo>
                      <a:pt x="167528" y="257736"/>
                    </a:lnTo>
                    <a:lnTo>
                      <a:pt x="167528" y="231962"/>
                    </a:lnTo>
                    <a:lnTo>
                      <a:pt x="25774" y="231962"/>
                    </a:lnTo>
                    <a:lnTo>
                      <a:pt x="25774" y="25774"/>
                    </a:lnTo>
                    <a:lnTo>
                      <a:pt x="167528" y="25774"/>
                    </a:lnTo>
                    <a:lnTo>
                      <a:pt x="167528" y="0"/>
                    </a:lnTo>
                    <a:lnTo>
                      <a:pt x="12887" y="0"/>
                    </a:lnTo>
                    <a:cubicBezTo>
                      <a:pt x="5760" y="0"/>
                      <a:pt x="0" y="5773"/>
                      <a:pt x="0" y="12887"/>
                    </a:cubicBezTo>
                    <a:lnTo>
                      <a:pt x="0" y="244849"/>
                    </a:lnTo>
                    <a:cubicBezTo>
                      <a:pt x="0" y="251963"/>
                      <a:pt x="5760" y="257736"/>
                      <a:pt x="12887" y="257736"/>
                    </a:cubicBez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73" name="Freeform 72">
                <a:extLst>
                  <a:ext uri="{FF2B5EF4-FFF2-40B4-BE49-F238E27FC236}">
                    <a16:creationId xmlns:a16="http://schemas.microsoft.com/office/drawing/2014/main" id="{6A4F608A-D237-94AA-DC23-B9518269EC1D}"/>
                  </a:ext>
                </a:extLst>
              </p:cNvPr>
              <p:cNvSpPr/>
              <p:nvPr/>
            </p:nvSpPr>
            <p:spPr>
              <a:xfrm>
                <a:off x="7073897" y="5017478"/>
                <a:ext cx="25773" cy="25773"/>
              </a:xfrm>
              <a:custGeom>
                <a:avLst/>
                <a:gdLst>
                  <a:gd name="connsiteX0" fmla="*/ 0 w 25773"/>
                  <a:gd name="connsiteY0" fmla="*/ 0 h 25773"/>
                  <a:gd name="connsiteX1" fmla="*/ 25774 w 25773"/>
                  <a:gd name="connsiteY1" fmla="*/ 0 h 25773"/>
                  <a:gd name="connsiteX2" fmla="*/ 25774 w 25773"/>
                  <a:gd name="connsiteY2" fmla="*/ 25774 h 25773"/>
                  <a:gd name="connsiteX3" fmla="*/ 0 w 25773"/>
                  <a:gd name="connsiteY3" fmla="*/ 25774 h 25773"/>
                </a:gdLst>
                <a:ahLst/>
                <a:cxnLst>
                  <a:cxn ang="0">
                    <a:pos x="connsiteX0" y="connsiteY0"/>
                  </a:cxn>
                  <a:cxn ang="0">
                    <a:pos x="connsiteX1" y="connsiteY1"/>
                  </a:cxn>
                  <a:cxn ang="0">
                    <a:pos x="connsiteX2" y="connsiteY2"/>
                  </a:cxn>
                  <a:cxn ang="0">
                    <a:pos x="connsiteX3" y="connsiteY3"/>
                  </a:cxn>
                </a:cxnLst>
                <a:rect l="l" t="t" r="r" b="b"/>
                <a:pathLst>
                  <a:path w="25773" h="25773">
                    <a:moveTo>
                      <a:pt x="0" y="0"/>
                    </a:moveTo>
                    <a:lnTo>
                      <a:pt x="25774" y="0"/>
                    </a:lnTo>
                    <a:lnTo>
                      <a:pt x="25774" y="25774"/>
                    </a:lnTo>
                    <a:lnTo>
                      <a:pt x="0" y="25774"/>
                    </a:ln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74" name="Freeform 73">
                <a:extLst>
                  <a:ext uri="{FF2B5EF4-FFF2-40B4-BE49-F238E27FC236}">
                    <a16:creationId xmlns:a16="http://schemas.microsoft.com/office/drawing/2014/main" id="{3423C007-1E66-13F0-6432-CA330796FBA8}"/>
                  </a:ext>
                </a:extLst>
              </p:cNvPr>
              <p:cNvSpPr/>
              <p:nvPr/>
            </p:nvSpPr>
            <p:spPr>
              <a:xfrm>
                <a:off x="7125444" y="5017478"/>
                <a:ext cx="25773" cy="25773"/>
              </a:xfrm>
              <a:custGeom>
                <a:avLst/>
                <a:gdLst>
                  <a:gd name="connsiteX0" fmla="*/ 0 w 25773"/>
                  <a:gd name="connsiteY0" fmla="*/ 0 h 25773"/>
                  <a:gd name="connsiteX1" fmla="*/ 25774 w 25773"/>
                  <a:gd name="connsiteY1" fmla="*/ 0 h 25773"/>
                  <a:gd name="connsiteX2" fmla="*/ 25774 w 25773"/>
                  <a:gd name="connsiteY2" fmla="*/ 25774 h 25773"/>
                  <a:gd name="connsiteX3" fmla="*/ 0 w 25773"/>
                  <a:gd name="connsiteY3" fmla="*/ 25774 h 25773"/>
                </a:gdLst>
                <a:ahLst/>
                <a:cxnLst>
                  <a:cxn ang="0">
                    <a:pos x="connsiteX0" y="connsiteY0"/>
                  </a:cxn>
                  <a:cxn ang="0">
                    <a:pos x="connsiteX1" y="connsiteY1"/>
                  </a:cxn>
                  <a:cxn ang="0">
                    <a:pos x="connsiteX2" y="connsiteY2"/>
                  </a:cxn>
                  <a:cxn ang="0">
                    <a:pos x="connsiteX3" y="connsiteY3"/>
                  </a:cxn>
                </a:cxnLst>
                <a:rect l="l" t="t" r="r" b="b"/>
                <a:pathLst>
                  <a:path w="25773" h="25773">
                    <a:moveTo>
                      <a:pt x="0" y="0"/>
                    </a:moveTo>
                    <a:lnTo>
                      <a:pt x="25774" y="0"/>
                    </a:lnTo>
                    <a:lnTo>
                      <a:pt x="25774" y="25774"/>
                    </a:lnTo>
                    <a:lnTo>
                      <a:pt x="0" y="25774"/>
                    </a:ln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75" name="Freeform 74">
                <a:extLst>
                  <a:ext uri="{FF2B5EF4-FFF2-40B4-BE49-F238E27FC236}">
                    <a16:creationId xmlns:a16="http://schemas.microsoft.com/office/drawing/2014/main" id="{425C7081-234F-97C5-048E-D179A7685F33}"/>
                  </a:ext>
                </a:extLst>
              </p:cNvPr>
              <p:cNvSpPr/>
              <p:nvPr/>
            </p:nvSpPr>
            <p:spPr>
              <a:xfrm>
                <a:off x="7073897" y="4888610"/>
                <a:ext cx="25773" cy="25773"/>
              </a:xfrm>
              <a:custGeom>
                <a:avLst/>
                <a:gdLst>
                  <a:gd name="connsiteX0" fmla="*/ 0 w 25773"/>
                  <a:gd name="connsiteY0" fmla="*/ 0 h 25773"/>
                  <a:gd name="connsiteX1" fmla="*/ 25774 w 25773"/>
                  <a:gd name="connsiteY1" fmla="*/ 0 h 25773"/>
                  <a:gd name="connsiteX2" fmla="*/ 25774 w 25773"/>
                  <a:gd name="connsiteY2" fmla="*/ 25774 h 25773"/>
                  <a:gd name="connsiteX3" fmla="*/ 0 w 25773"/>
                  <a:gd name="connsiteY3" fmla="*/ 25774 h 25773"/>
                </a:gdLst>
                <a:ahLst/>
                <a:cxnLst>
                  <a:cxn ang="0">
                    <a:pos x="connsiteX0" y="connsiteY0"/>
                  </a:cxn>
                  <a:cxn ang="0">
                    <a:pos x="connsiteX1" y="connsiteY1"/>
                  </a:cxn>
                  <a:cxn ang="0">
                    <a:pos x="connsiteX2" y="connsiteY2"/>
                  </a:cxn>
                  <a:cxn ang="0">
                    <a:pos x="connsiteX3" y="connsiteY3"/>
                  </a:cxn>
                </a:cxnLst>
                <a:rect l="l" t="t" r="r" b="b"/>
                <a:pathLst>
                  <a:path w="25773" h="25773">
                    <a:moveTo>
                      <a:pt x="0" y="0"/>
                    </a:moveTo>
                    <a:lnTo>
                      <a:pt x="25774" y="0"/>
                    </a:lnTo>
                    <a:lnTo>
                      <a:pt x="25774" y="25774"/>
                    </a:lnTo>
                    <a:lnTo>
                      <a:pt x="0" y="25774"/>
                    </a:ln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76" name="Freeform 75">
                <a:extLst>
                  <a:ext uri="{FF2B5EF4-FFF2-40B4-BE49-F238E27FC236}">
                    <a16:creationId xmlns:a16="http://schemas.microsoft.com/office/drawing/2014/main" id="{6279846A-40E4-AAD1-2F52-2A10F9CD4298}"/>
                  </a:ext>
                </a:extLst>
              </p:cNvPr>
              <p:cNvSpPr/>
              <p:nvPr/>
            </p:nvSpPr>
            <p:spPr>
              <a:xfrm>
                <a:off x="7125444" y="4888610"/>
                <a:ext cx="25773" cy="25773"/>
              </a:xfrm>
              <a:custGeom>
                <a:avLst/>
                <a:gdLst>
                  <a:gd name="connsiteX0" fmla="*/ 0 w 25773"/>
                  <a:gd name="connsiteY0" fmla="*/ 0 h 25773"/>
                  <a:gd name="connsiteX1" fmla="*/ 25774 w 25773"/>
                  <a:gd name="connsiteY1" fmla="*/ 0 h 25773"/>
                  <a:gd name="connsiteX2" fmla="*/ 25774 w 25773"/>
                  <a:gd name="connsiteY2" fmla="*/ 25774 h 25773"/>
                  <a:gd name="connsiteX3" fmla="*/ 0 w 25773"/>
                  <a:gd name="connsiteY3" fmla="*/ 25774 h 25773"/>
                </a:gdLst>
                <a:ahLst/>
                <a:cxnLst>
                  <a:cxn ang="0">
                    <a:pos x="connsiteX0" y="connsiteY0"/>
                  </a:cxn>
                  <a:cxn ang="0">
                    <a:pos x="connsiteX1" y="connsiteY1"/>
                  </a:cxn>
                  <a:cxn ang="0">
                    <a:pos x="connsiteX2" y="connsiteY2"/>
                  </a:cxn>
                  <a:cxn ang="0">
                    <a:pos x="connsiteX3" y="connsiteY3"/>
                  </a:cxn>
                </a:cxnLst>
                <a:rect l="l" t="t" r="r" b="b"/>
                <a:pathLst>
                  <a:path w="25773" h="25773">
                    <a:moveTo>
                      <a:pt x="0" y="0"/>
                    </a:moveTo>
                    <a:lnTo>
                      <a:pt x="25774" y="0"/>
                    </a:lnTo>
                    <a:lnTo>
                      <a:pt x="25774" y="25774"/>
                    </a:lnTo>
                    <a:lnTo>
                      <a:pt x="0" y="25774"/>
                    </a:ln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77" name="Freeform 76">
                <a:extLst>
                  <a:ext uri="{FF2B5EF4-FFF2-40B4-BE49-F238E27FC236}">
                    <a16:creationId xmlns:a16="http://schemas.microsoft.com/office/drawing/2014/main" id="{35469E3E-03A1-556D-6EBC-0DBDF8BFDCB2}"/>
                  </a:ext>
                </a:extLst>
              </p:cNvPr>
              <p:cNvSpPr/>
              <p:nvPr/>
            </p:nvSpPr>
            <p:spPr>
              <a:xfrm>
                <a:off x="6635746" y="4888610"/>
                <a:ext cx="25773" cy="25773"/>
              </a:xfrm>
              <a:custGeom>
                <a:avLst/>
                <a:gdLst>
                  <a:gd name="connsiteX0" fmla="*/ 0 w 25773"/>
                  <a:gd name="connsiteY0" fmla="*/ 0 h 25773"/>
                  <a:gd name="connsiteX1" fmla="*/ 25774 w 25773"/>
                  <a:gd name="connsiteY1" fmla="*/ 0 h 25773"/>
                  <a:gd name="connsiteX2" fmla="*/ 25774 w 25773"/>
                  <a:gd name="connsiteY2" fmla="*/ 25774 h 25773"/>
                  <a:gd name="connsiteX3" fmla="*/ 0 w 25773"/>
                  <a:gd name="connsiteY3" fmla="*/ 25774 h 25773"/>
                </a:gdLst>
                <a:ahLst/>
                <a:cxnLst>
                  <a:cxn ang="0">
                    <a:pos x="connsiteX0" y="connsiteY0"/>
                  </a:cxn>
                  <a:cxn ang="0">
                    <a:pos x="connsiteX1" y="connsiteY1"/>
                  </a:cxn>
                  <a:cxn ang="0">
                    <a:pos x="connsiteX2" y="connsiteY2"/>
                  </a:cxn>
                  <a:cxn ang="0">
                    <a:pos x="connsiteX3" y="connsiteY3"/>
                  </a:cxn>
                </a:cxnLst>
                <a:rect l="l" t="t" r="r" b="b"/>
                <a:pathLst>
                  <a:path w="25773" h="25773">
                    <a:moveTo>
                      <a:pt x="0" y="0"/>
                    </a:moveTo>
                    <a:lnTo>
                      <a:pt x="25774" y="0"/>
                    </a:lnTo>
                    <a:lnTo>
                      <a:pt x="25774" y="25774"/>
                    </a:lnTo>
                    <a:lnTo>
                      <a:pt x="0" y="25774"/>
                    </a:ln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78" name="Freeform 77">
                <a:extLst>
                  <a:ext uri="{FF2B5EF4-FFF2-40B4-BE49-F238E27FC236}">
                    <a16:creationId xmlns:a16="http://schemas.microsoft.com/office/drawing/2014/main" id="{3D86AE04-273C-3E16-E053-8E2585589CFA}"/>
                  </a:ext>
                </a:extLst>
              </p:cNvPr>
              <p:cNvSpPr/>
              <p:nvPr/>
            </p:nvSpPr>
            <p:spPr>
              <a:xfrm>
                <a:off x="6687293" y="4888610"/>
                <a:ext cx="25773" cy="25773"/>
              </a:xfrm>
              <a:custGeom>
                <a:avLst/>
                <a:gdLst>
                  <a:gd name="connsiteX0" fmla="*/ 0 w 25773"/>
                  <a:gd name="connsiteY0" fmla="*/ 0 h 25773"/>
                  <a:gd name="connsiteX1" fmla="*/ 25774 w 25773"/>
                  <a:gd name="connsiteY1" fmla="*/ 0 h 25773"/>
                  <a:gd name="connsiteX2" fmla="*/ 25774 w 25773"/>
                  <a:gd name="connsiteY2" fmla="*/ 25774 h 25773"/>
                  <a:gd name="connsiteX3" fmla="*/ 0 w 25773"/>
                  <a:gd name="connsiteY3" fmla="*/ 25774 h 25773"/>
                </a:gdLst>
                <a:ahLst/>
                <a:cxnLst>
                  <a:cxn ang="0">
                    <a:pos x="connsiteX0" y="connsiteY0"/>
                  </a:cxn>
                  <a:cxn ang="0">
                    <a:pos x="connsiteX1" y="connsiteY1"/>
                  </a:cxn>
                  <a:cxn ang="0">
                    <a:pos x="connsiteX2" y="connsiteY2"/>
                  </a:cxn>
                  <a:cxn ang="0">
                    <a:pos x="connsiteX3" y="connsiteY3"/>
                  </a:cxn>
                </a:cxnLst>
                <a:rect l="l" t="t" r="r" b="b"/>
                <a:pathLst>
                  <a:path w="25773" h="25773">
                    <a:moveTo>
                      <a:pt x="0" y="0"/>
                    </a:moveTo>
                    <a:lnTo>
                      <a:pt x="25774" y="0"/>
                    </a:lnTo>
                    <a:lnTo>
                      <a:pt x="25774" y="25774"/>
                    </a:lnTo>
                    <a:lnTo>
                      <a:pt x="0" y="25774"/>
                    </a:ln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79" name="Freeform 78">
                <a:extLst>
                  <a:ext uri="{FF2B5EF4-FFF2-40B4-BE49-F238E27FC236}">
                    <a16:creationId xmlns:a16="http://schemas.microsoft.com/office/drawing/2014/main" id="{985EC462-0A08-1B88-D8BC-46AC0B5729B6}"/>
                  </a:ext>
                </a:extLst>
              </p:cNvPr>
              <p:cNvSpPr/>
              <p:nvPr/>
            </p:nvSpPr>
            <p:spPr>
              <a:xfrm>
                <a:off x="6635746" y="5017478"/>
                <a:ext cx="25773" cy="25773"/>
              </a:xfrm>
              <a:custGeom>
                <a:avLst/>
                <a:gdLst>
                  <a:gd name="connsiteX0" fmla="*/ 0 w 25773"/>
                  <a:gd name="connsiteY0" fmla="*/ 0 h 25773"/>
                  <a:gd name="connsiteX1" fmla="*/ 25774 w 25773"/>
                  <a:gd name="connsiteY1" fmla="*/ 0 h 25773"/>
                  <a:gd name="connsiteX2" fmla="*/ 25774 w 25773"/>
                  <a:gd name="connsiteY2" fmla="*/ 25774 h 25773"/>
                  <a:gd name="connsiteX3" fmla="*/ 0 w 25773"/>
                  <a:gd name="connsiteY3" fmla="*/ 25774 h 25773"/>
                </a:gdLst>
                <a:ahLst/>
                <a:cxnLst>
                  <a:cxn ang="0">
                    <a:pos x="connsiteX0" y="connsiteY0"/>
                  </a:cxn>
                  <a:cxn ang="0">
                    <a:pos x="connsiteX1" y="connsiteY1"/>
                  </a:cxn>
                  <a:cxn ang="0">
                    <a:pos x="connsiteX2" y="connsiteY2"/>
                  </a:cxn>
                  <a:cxn ang="0">
                    <a:pos x="connsiteX3" y="connsiteY3"/>
                  </a:cxn>
                </a:cxnLst>
                <a:rect l="l" t="t" r="r" b="b"/>
                <a:pathLst>
                  <a:path w="25773" h="25773">
                    <a:moveTo>
                      <a:pt x="0" y="0"/>
                    </a:moveTo>
                    <a:lnTo>
                      <a:pt x="25774" y="0"/>
                    </a:lnTo>
                    <a:lnTo>
                      <a:pt x="25774" y="25774"/>
                    </a:lnTo>
                    <a:lnTo>
                      <a:pt x="0" y="25774"/>
                    </a:ln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sp>
            <p:nvSpPr>
              <p:cNvPr id="80" name="Freeform 79">
                <a:extLst>
                  <a:ext uri="{FF2B5EF4-FFF2-40B4-BE49-F238E27FC236}">
                    <a16:creationId xmlns:a16="http://schemas.microsoft.com/office/drawing/2014/main" id="{E622CF88-3BD3-47ED-0BC6-C4C07131EC6B}"/>
                  </a:ext>
                </a:extLst>
              </p:cNvPr>
              <p:cNvSpPr/>
              <p:nvPr/>
            </p:nvSpPr>
            <p:spPr>
              <a:xfrm>
                <a:off x="6687293" y="5017478"/>
                <a:ext cx="25773" cy="25773"/>
              </a:xfrm>
              <a:custGeom>
                <a:avLst/>
                <a:gdLst>
                  <a:gd name="connsiteX0" fmla="*/ 0 w 25773"/>
                  <a:gd name="connsiteY0" fmla="*/ 0 h 25773"/>
                  <a:gd name="connsiteX1" fmla="*/ 25774 w 25773"/>
                  <a:gd name="connsiteY1" fmla="*/ 0 h 25773"/>
                  <a:gd name="connsiteX2" fmla="*/ 25774 w 25773"/>
                  <a:gd name="connsiteY2" fmla="*/ 25774 h 25773"/>
                  <a:gd name="connsiteX3" fmla="*/ 0 w 25773"/>
                  <a:gd name="connsiteY3" fmla="*/ 25774 h 25773"/>
                </a:gdLst>
                <a:ahLst/>
                <a:cxnLst>
                  <a:cxn ang="0">
                    <a:pos x="connsiteX0" y="connsiteY0"/>
                  </a:cxn>
                  <a:cxn ang="0">
                    <a:pos x="connsiteX1" y="connsiteY1"/>
                  </a:cxn>
                  <a:cxn ang="0">
                    <a:pos x="connsiteX2" y="connsiteY2"/>
                  </a:cxn>
                  <a:cxn ang="0">
                    <a:pos x="connsiteX3" y="connsiteY3"/>
                  </a:cxn>
                </a:cxnLst>
                <a:rect l="l" t="t" r="r" b="b"/>
                <a:pathLst>
                  <a:path w="25773" h="25773">
                    <a:moveTo>
                      <a:pt x="0" y="0"/>
                    </a:moveTo>
                    <a:lnTo>
                      <a:pt x="25774" y="0"/>
                    </a:lnTo>
                    <a:lnTo>
                      <a:pt x="25774" y="25774"/>
                    </a:lnTo>
                    <a:lnTo>
                      <a:pt x="0" y="25774"/>
                    </a:lnTo>
                    <a:close/>
                  </a:path>
                </a:pathLst>
              </a:custGeom>
              <a:solidFill>
                <a:schemeClr val="tx1"/>
              </a:solidFill>
              <a:ln w="12799"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4A664"/>
                  </a:solidFill>
                  <a:effectLst/>
                  <a:uLnTx/>
                  <a:uFillTx/>
                  <a:latin typeface="Arial" panose="020B0604020202020204"/>
                  <a:ea typeface="+mn-ea"/>
                  <a:cs typeface="+mn-cs"/>
                </a:endParaRPr>
              </a:p>
            </p:txBody>
          </p:sp>
        </p:grpSp>
      </p:grpSp>
      <p:grpSp>
        <p:nvGrpSpPr>
          <p:cNvPr id="19" name="Group 18">
            <a:extLst>
              <a:ext uri="{FF2B5EF4-FFF2-40B4-BE49-F238E27FC236}">
                <a16:creationId xmlns:a16="http://schemas.microsoft.com/office/drawing/2014/main" id="{6A7DDE7E-628B-0F12-0820-B704840F4A9B}"/>
              </a:ext>
            </a:extLst>
          </p:cNvPr>
          <p:cNvGrpSpPr/>
          <p:nvPr/>
        </p:nvGrpSpPr>
        <p:grpSpPr>
          <a:xfrm>
            <a:off x="5480134" y="5275698"/>
            <a:ext cx="1174827" cy="426575"/>
            <a:chOff x="5480134" y="5275698"/>
            <a:chExt cx="1174827" cy="426575"/>
          </a:xfrm>
        </p:grpSpPr>
        <p:sp>
          <p:nvSpPr>
            <p:cNvPr id="20" name="Title 1">
              <a:extLst>
                <a:ext uri="{FF2B5EF4-FFF2-40B4-BE49-F238E27FC236}">
                  <a16:creationId xmlns:a16="http://schemas.microsoft.com/office/drawing/2014/main" id="{5BA6C6BB-147F-7030-6737-D15034D562EE}"/>
                </a:ext>
              </a:extLst>
            </p:cNvPr>
            <p:cNvSpPr txBox="1">
              <a:spLocks/>
            </p:cNvSpPr>
            <p:nvPr/>
          </p:nvSpPr>
          <p:spPr>
            <a:xfrm>
              <a:off x="5928480" y="5319708"/>
              <a:ext cx="726481" cy="338554"/>
            </a:xfrm>
            <a:prstGeom prst="rect">
              <a:avLst/>
            </a:prstGeom>
          </p:spPr>
          <p:txBody>
            <a:bodyPr vert="horz" wrap="none" lIns="91440" tIns="45720" rIns="91440" bIns="4572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100" normalizeH="0" baseline="0" noProof="0">
                  <a:ln>
                    <a:noFill/>
                  </a:ln>
                  <a:solidFill>
                    <a:srgbClr val="005558"/>
                  </a:solidFill>
                  <a:effectLst/>
                  <a:uLnTx/>
                  <a:uFillTx/>
                  <a:latin typeface="Arial" panose="020B0604020202020204" pitchFamily="34" charset="0"/>
                  <a:ea typeface="DIN Condensed" panose="020B0606040000020204" pitchFamily="34" charset="77"/>
                  <a:cs typeface="Arial" panose="020B0604020202020204" pitchFamily="34" charset="0"/>
                </a:rPr>
                <a:t>TIME</a:t>
              </a:r>
            </a:p>
          </p:txBody>
        </p:sp>
        <p:pic>
          <p:nvPicPr>
            <p:cNvPr id="34" name="Graphic 33" descr="Stopwatch 33% outline">
              <a:extLst>
                <a:ext uri="{FF2B5EF4-FFF2-40B4-BE49-F238E27FC236}">
                  <a16:creationId xmlns:a16="http://schemas.microsoft.com/office/drawing/2014/main" id="{19E259F3-903B-119A-388E-BEBEDD7B40D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80134" y="5275698"/>
              <a:ext cx="426575" cy="426575"/>
            </a:xfrm>
            <a:prstGeom prst="rect">
              <a:avLst/>
            </a:prstGeom>
          </p:spPr>
        </p:pic>
      </p:grpSp>
      <p:grpSp>
        <p:nvGrpSpPr>
          <p:cNvPr id="39" name="Group 38">
            <a:extLst>
              <a:ext uri="{FF2B5EF4-FFF2-40B4-BE49-F238E27FC236}">
                <a16:creationId xmlns:a16="http://schemas.microsoft.com/office/drawing/2014/main" id="{7356D798-D8A5-FA5F-1E1A-D63967F7DE7E}"/>
              </a:ext>
            </a:extLst>
          </p:cNvPr>
          <p:cNvGrpSpPr/>
          <p:nvPr/>
        </p:nvGrpSpPr>
        <p:grpSpPr>
          <a:xfrm>
            <a:off x="1725328" y="3867325"/>
            <a:ext cx="444532" cy="444532"/>
            <a:chOff x="1725328" y="3867325"/>
            <a:chExt cx="444532" cy="444532"/>
          </a:xfrm>
        </p:grpSpPr>
        <p:sp>
          <p:nvSpPr>
            <p:cNvPr id="40" name="Oval 39">
              <a:extLst>
                <a:ext uri="{FF2B5EF4-FFF2-40B4-BE49-F238E27FC236}">
                  <a16:creationId xmlns:a16="http://schemas.microsoft.com/office/drawing/2014/main" id="{03D2982C-2548-9CF5-518D-02AE0B9DF193}"/>
                </a:ext>
              </a:extLst>
            </p:cNvPr>
            <p:cNvSpPr/>
            <p:nvPr/>
          </p:nvSpPr>
          <p:spPr>
            <a:xfrm>
              <a:off x="1725328" y="3867325"/>
              <a:ext cx="444532" cy="44453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2EFEE"/>
                </a:solidFill>
                <a:effectLst/>
                <a:uLnTx/>
                <a:uFillTx/>
                <a:latin typeface="Arial" panose="020B0604020202020204"/>
                <a:ea typeface="+mn-ea"/>
                <a:cs typeface="+mn-cs"/>
              </a:endParaRPr>
            </a:p>
          </p:txBody>
        </p:sp>
        <p:pic>
          <p:nvPicPr>
            <p:cNvPr id="41" name="Graphic 40">
              <a:hlinkClick r:id="rId5" action="ppaction://hlinksldjump"/>
              <a:extLst>
                <a:ext uri="{FF2B5EF4-FFF2-40B4-BE49-F238E27FC236}">
                  <a16:creationId xmlns:a16="http://schemas.microsoft.com/office/drawing/2014/main" id="{69BCFB3D-EB9E-AA87-A567-F203666E3105}"/>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804557" y="3946554"/>
              <a:ext cx="286075" cy="286075"/>
            </a:xfrm>
            <a:prstGeom prst="rect">
              <a:avLst/>
            </a:prstGeom>
          </p:spPr>
        </p:pic>
      </p:grpSp>
    </p:spTree>
    <p:extLst>
      <p:ext uri="{BB962C8B-B14F-4D97-AF65-F5344CB8AC3E}">
        <p14:creationId xmlns:p14="http://schemas.microsoft.com/office/powerpoint/2010/main" val="1430565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8">
            <a:extLst>
              <a:ext uri="{FF2B5EF4-FFF2-40B4-BE49-F238E27FC236}">
                <a16:creationId xmlns:a16="http://schemas.microsoft.com/office/drawing/2014/main" id="{43D37310-ECFB-CC16-0F95-A8EF37C22EE0}"/>
              </a:ext>
            </a:extLst>
          </p:cNvPr>
          <p:cNvSpPr>
            <a:spLocks noGrp="1"/>
          </p:cNvSpPr>
          <p:nvPr>
            <p:ph idx="1"/>
          </p:nvPr>
        </p:nvSpPr>
        <p:spPr/>
        <p:txBody>
          <a:bodyPr vert="horz" lIns="91440" tIns="45720" rIns="91440" bIns="45720" rtlCol="0" anchor="t">
            <a:noAutofit/>
          </a:bodyPr>
          <a:lstStyle/>
          <a:p>
            <a:r>
              <a:rPr lang="en-US">
                <a:latin typeface="Arial"/>
                <a:cs typeface="Arial"/>
              </a:rPr>
              <a:t>One call away.</a:t>
            </a:r>
            <a:endParaRPr lang="en-US"/>
          </a:p>
        </p:txBody>
      </p:sp>
      <p:sp>
        <p:nvSpPr>
          <p:cNvPr id="3" name="Title 2"/>
          <p:cNvSpPr>
            <a:spLocks noGrp="1"/>
          </p:cNvSpPr>
          <p:nvPr>
            <p:ph type="title"/>
          </p:nvPr>
        </p:nvSpPr>
        <p:spPr/>
        <p:txBody>
          <a:bodyPr>
            <a:normAutofit/>
          </a:bodyPr>
          <a:lstStyle/>
          <a:p>
            <a:pPr lvl="0"/>
            <a:r>
              <a:rPr lang="en-US" sz="2800" b="1"/>
              <a:t>DEDICATED &amp; PROACTIVE TEAM</a:t>
            </a:r>
          </a:p>
        </p:txBody>
      </p:sp>
      <p:grpSp>
        <p:nvGrpSpPr>
          <p:cNvPr id="43" name="Group 42">
            <a:extLst>
              <a:ext uri="{FF2B5EF4-FFF2-40B4-BE49-F238E27FC236}">
                <a16:creationId xmlns:a16="http://schemas.microsoft.com/office/drawing/2014/main" id="{A58255CF-2072-C633-A6D5-1930280E61D1}"/>
              </a:ext>
            </a:extLst>
          </p:cNvPr>
          <p:cNvGrpSpPr/>
          <p:nvPr/>
        </p:nvGrpSpPr>
        <p:grpSpPr>
          <a:xfrm>
            <a:off x="609600" y="4142732"/>
            <a:ext cx="10972800" cy="1422412"/>
            <a:chOff x="609600" y="4385963"/>
            <a:chExt cx="10972800" cy="1422412"/>
          </a:xfrm>
        </p:grpSpPr>
        <p:sp>
          <p:nvSpPr>
            <p:cNvPr id="13" name="Rounded Rectangle 12">
              <a:extLst>
                <a:ext uri="{FF2B5EF4-FFF2-40B4-BE49-F238E27FC236}">
                  <a16:creationId xmlns:a16="http://schemas.microsoft.com/office/drawing/2014/main" id="{C9561D4A-C12E-D991-EBE0-4E8E554E15C9}"/>
                </a:ext>
              </a:extLst>
            </p:cNvPr>
            <p:cNvSpPr/>
            <p:nvPr/>
          </p:nvSpPr>
          <p:spPr>
            <a:xfrm>
              <a:off x="609600" y="4385963"/>
              <a:ext cx="10972800" cy="1422412"/>
            </a:xfrm>
            <a:prstGeom prst="roundRect">
              <a:avLst>
                <a:gd name="adj" fmla="val 17304"/>
              </a:avLst>
            </a:prstGeom>
            <a:noFill/>
            <a:ln w="44450" cap="flat" cmpd="sng" algn="ctr">
              <a:solidFill>
                <a:schemeClr val="tx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2EFEE"/>
                </a:solidFill>
                <a:effectLst/>
                <a:uLnTx/>
                <a:uFillTx/>
                <a:latin typeface="Arial" panose="020B0604020202020204"/>
                <a:ea typeface="+mn-ea"/>
                <a:cs typeface="+mn-cs"/>
              </a:endParaRPr>
            </a:p>
          </p:txBody>
        </p:sp>
        <p:grpSp>
          <p:nvGrpSpPr>
            <p:cNvPr id="31" name="Group 30">
              <a:extLst>
                <a:ext uri="{FF2B5EF4-FFF2-40B4-BE49-F238E27FC236}">
                  <a16:creationId xmlns:a16="http://schemas.microsoft.com/office/drawing/2014/main" id="{09EEDA61-3403-0FF0-25A4-00C4FE08E322}"/>
                </a:ext>
              </a:extLst>
            </p:cNvPr>
            <p:cNvGrpSpPr/>
            <p:nvPr/>
          </p:nvGrpSpPr>
          <p:grpSpPr>
            <a:xfrm>
              <a:off x="1113788" y="5307845"/>
              <a:ext cx="9964425" cy="369332"/>
              <a:chOff x="1113788" y="5258858"/>
              <a:chExt cx="9964425" cy="369332"/>
            </a:xfrm>
          </p:grpSpPr>
          <p:cxnSp>
            <p:nvCxnSpPr>
              <p:cNvPr id="23" name="Straight Connector 22">
                <a:extLst>
                  <a:ext uri="{FF2B5EF4-FFF2-40B4-BE49-F238E27FC236}">
                    <a16:creationId xmlns:a16="http://schemas.microsoft.com/office/drawing/2014/main" id="{A955840C-E541-8E47-9D63-9DB656252551}"/>
                  </a:ext>
                </a:extLst>
              </p:cNvPr>
              <p:cNvCxnSpPr>
                <a:cxnSpLocks/>
              </p:cNvCxnSpPr>
              <p:nvPr/>
            </p:nvCxnSpPr>
            <p:spPr>
              <a:xfrm>
                <a:off x="1113788" y="5468924"/>
                <a:ext cx="9964425" cy="0"/>
              </a:xfrm>
              <a:prstGeom prst="line">
                <a:avLst/>
              </a:prstGeom>
              <a:ln w="44450" cap="rnd">
                <a:solidFill>
                  <a:schemeClr val="tx1"/>
                </a:solidFill>
                <a:prstDash val="sysDot"/>
                <a:round/>
                <a:headEnd type="triangle" w="med" len="med"/>
                <a:tailEnd type="triangle" w="med" len="med"/>
              </a:ln>
            </p:spPr>
          </p:cxnSp>
          <p:sp>
            <p:nvSpPr>
              <p:cNvPr id="22" name="TextBox 21">
                <a:extLst>
                  <a:ext uri="{FF2B5EF4-FFF2-40B4-BE49-F238E27FC236}">
                    <a16:creationId xmlns:a16="http://schemas.microsoft.com/office/drawing/2014/main" id="{730E95D6-EEB3-9D3E-350D-470607271DB8}"/>
                  </a:ext>
                </a:extLst>
              </p:cNvPr>
              <p:cNvSpPr txBox="1"/>
              <p:nvPr/>
            </p:nvSpPr>
            <p:spPr>
              <a:xfrm>
                <a:off x="2816929" y="5258858"/>
                <a:ext cx="6558142" cy="369332"/>
              </a:xfrm>
              <a:prstGeom prst="rect">
                <a:avLst/>
              </a:prstGeom>
              <a:solidFill>
                <a:schemeClr val="bg1"/>
              </a:solidFill>
            </p:spPr>
            <p:txBody>
              <a:bodyPr wrap="none" rtlCol="0" anchor="ctr">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all" spc="100" normalizeH="0" baseline="0" noProof="0">
                    <a:ln>
                      <a:noFill/>
                    </a:ln>
                    <a:solidFill>
                      <a:srgbClr val="04A664"/>
                    </a:solidFill>
                    <a:effectLst/>
                    <a:uLnTx/>
                    <a:uFillTx/>
                    <a:latin typeface="Arial" panose="020B0604020202020204" pitchFamily="34" charset="0"/>
                    <a:ea typeface="+mn-ea"/>
                    <a:cs typeface="Arial" panose="020B0604020202020204" pitchFamily="34" charset="0"/>
                  </a:rPr>
                  <a:t>ENTERPRISE FLEET MANAGEMENT CONSULTATION</a:t>
                </a:r>
              </a:p>
            </p:txBody>
          </p:sp>
        </p:grpSp>
        <p:sp>
          <p:nvSpPr>
            <p:cNvPr id="24" name="Rounded Rectangle 44">
              <a:extLst>
                <a:ext uri="{FF2B5EF4-FFF2-40B4-BE49-F238E27FC236}">
                  <a16:creationId xmlns:a16="http://schemas.microsoft.com/office/drawing/2014/main" id="{4DD23990-BD81-4174-D64C-E05A15D94FA5}"/>
                </a:ext>
              </a:extLst>
            </p:cNvPr>
            <p:cNvSpPr/>
            <p:nvPr/>
          </p:nvSpPr>
          <p:spPr>
            <a:xfrm>
              <a:off x="959371" y="4640405"/>
              <a:ext cx="2405375" cy="595215"/>
            </a:xfrm>
            <a:prstGeom prst="roundRect">
              <a:avLst>
                <a:gd name="adj" fmla="val 26882"/>
              </a:avLst>
            </a:prstGeom>
            <a:solidFill>
              <a:srgbClr val="04A664"/>
            </a:solidFill>
            <a:ln w="38100" cap="flat" cmpd="sng" algn="ctr">
              <a:noFill/>
              <a:prstDash val="solid"/>
              <a:miter lim="800000"/>
            </a:ln>
            <a:effectLst/>
          </p:spPr>
          <p:txBody>
            <a:bodyPr lIns="91440" rIns="91440" rtlCol="0" anchor="ctr"/>
            <a:lstStyle/>
            <a:p>
              <a:pPr marL="0" marR="0" lvl="0" indent="0" algn="ctr" defTabSz="1218895" rtl="0" eaLnBrk="1" fontAlgn="auto" latinLnBrk="0" hangingPunct="1">
                <a:lnSpc>
                  <a:spcPct val="100000"/>
                </a:lnSpc>
                <a:spcBef>
                  <a:spcPts val="0"/>
                </a:spcBef>
                <a:spcAft>
                  <a:spcPts val="0"/>
                </a:spcAft>
                <a:buClrTx/>
                <a:buSzTx/>
                <a:buFontTx/>
                <a:buNone/>
                <a:tabLst/>
                <a:defRPr/>
              </a:pPr>
              <a:r>
                <a:rPr kumimoji="0" lang="en-US" sz="1400" b="1" i="0" u="none" strike="noStrike" kern="0" cap="all" spc="0" normalizeH="0" baseline="0" noProof="0">
                  <a:ln>
                    <a:noFill/>
                  </a:ln>
                  <a:solidFill>
                    <a:srgbClr val="F0EFEE"/>
                  </a:solidFill>
                  <a:effectLst/>
                  <a:uLnTx/>
                  <a:uFillTx/>
                  <a:latin typeface="Arial" panose="020B0604020202020204" pitchFamily="34" charset="0"/>
                  <a:ea typeface="+mn-ea"/>
                  <a:cs typeface="Arial" panose="020B0604020202020204" pitchFamily="34" charset="0"/>
                </a:rPr>
                <a:t>Fleet Plan </a:t>
              </a:r>
            </a:p>
          </p:txBody>
        </p:sp>
        <p:sp>
          <p:nvSpPr>
            <p:cNvPr id="28" name="Rounded Rectangle 44">
              <a:extLst>
                <a:ext uri="{FF2B5EF4-FFF2-40B4-BE49-F238E27FC236}">
                  <a16:creationId xmlns:a16="http://schemas.microsoft.com/office/drawing/2014/main" id="{7B27EEC8-0CED-7A24-485D-69EC3C5906A3}"/>
                </a:ext>
              </a:extLst>
            </p:cNvPr>
            <p:cNvSpPr/>
            <p:nvPr/>
          </p:nvSpPr>
          <p:spPr>
            <a:xfrm>
              <a:off x="3583510" y="4640405"/>
              <a:ext cx="2405375" cy="595215"/>
            </a:xfrm>
            <a:prstGeom prst="roundRect">
              <a:avLst>
                <a:gd name="adj" fmla="val 26882"/>
              </a:avLst>
            </a:prstGeom>
            <a:solidFill>
              <a:srgbClr val="04A664"/>
            </a:solidFill>
            <a:ln w="38100" cap="flat" cmpd="sng" algn="ctr">
              <a:noFill/>
              <a:prstDash val="solid"/>
              <a:miter lim="800000"/>
            </a:ln>
            <a:effectLst/>
          </p:spPr>
          <p:txBody>
            <a:bodyPr lIns="91440" rIns="91440" rtlCol="0" anchor="ctr"/>
            <a:lstStyle/>
            <a:p>
              <a:pPr marL="0" marR="0" lvl="0" indent="0" algn="ctr" defTabSz="1218895" rtl="0" eaLnBrk="1" fontAlgn="auto" latinLnBrk="0" hangingPunct="1">
                <a:lnSpc>
                  <a:spcPct val="100000"/>
                </a:lnSpc>
                <a:spcBef>
                  <a:spcPts val="0"/>
                </a:spcBef>
                <a:spcAft>
                  <a:spcPts val="0"/>
                </a:spcAft>
                <a:buClrTx/>
                <a:buSzTx/>
                <a:buFontTx/>
                <a:buNone/>
                <a:tabLst/>
                <a:defRPr/>
              </a:pPr>
              <a:r>
                <a:rPr kumimoji="0" lang="en-US" sz="1400" b="1" i="0" u="none" strike="noStrike" kern="0" cap="all" spc="0" normalizeH="0" baseline="0" noProof="0">
                  <a:ln>
                    <a:noFill/>
                  </a:ln>
                  <a:solidFill>
                    <a:srgbClr val="F0EFEE"/>
                  </a:solidFill>
                  <a:effectLst/>
                  <a:uLnTx/>
                  <a:uFillTx/>
                  <a:latin typeface="Arial" panose="020B0604020202020204" pitchFamily="34" charset="0"/>
                  <a:ea typeface="+mn-ea"/>
                  <a:cs typeface="Arial" panose="020B0604020202020204" pitchFamily="34" charset="0"/>
                </a:rPr>
                <a:t>Operating Plan</a:t>
              </a:r>
            </a:p>
          </p:txBody>
        </p:sp>
        <p:sp>
          <p:nvSpPr>
            <p:cNvPr id="29" name="Rounded Rectangle 44">
              <a:extLst>
                <a:ext uri="{FF2B5EF4-FFF2-40B4-BE49-F238E27FC236}">
                  <a16:creationId xmlns:a16="http://schemas.microsoft.com/office/drawing/2014/main" id="{68002311-959B-997E-71CE-9F80307C398D}"/>
                </a:ext>
              </a:extLst>
            </p:cNvPr>
            <p:cNvSpPr/>
            <p:nvPr/>
          </p:nvSpPr>
          <p:spPr>
            <a:xfrm>
              <a:off x="6207649" y="4640405"/>
              <a:ext cx="2405375" cy="595215"/>
            </a:xfrm>
            <a:prstGeom prst="roundRect">
              <a:avLst>
                <a:gd name="adj" fmla="val 26882"/>
              </a:avLst>
            </a:prstGeom>
            <a:solidFill>
              <a:srgbClr val="04A664"/>
            </a:solidFill>
            <a:ln w="38100" cap="flat" cmpd="sng" algn="ctr">
              <a:noFill/>
              <a:prstDash val="solid"/>
              <a:miter lim="800000"/>
            </a:ln>
            <a:effectLst/>
          </p:spPr>
          <p:txBody>
            <a:bodyPr lIns="91440" rIns="91440" rtlCol="0" anchor="ctr"/>
            <a:lstStyle/>
            <a:p>
              <a:pPr marL="0" marR="0" lvl="0" indent="0" algn="ctr" defTabSz="1218895" rtl="0" eaLnBrk="1" fontAlgn="auto" latinLnBrk="0" hangingPunct="1">
                <a:lnSpc>
                  <a:spcPct val="100000"/>
                </a:lnSpc>
                <a:spcBef>
                  <a:spcPts val="0"/>
                </a:spcBef>
                <a:spcAft>
                  <a:spcPts val="0"/>
                </a:spcAft>
                <a:buClrTx/>
                <a:buSzTx/>
                <a:buFontTx/>
                <a:buNone/>
                <a:tabLst/>
                <a:defRPr/>
              </a:pPr>
              <a:r>
                <a:rPr kumimoji="0" lang="en-US" sz="1400" b="1" i="0" u="none" strike="noStrike" kern="0" cap="all" spc="0" normalizeH="0" baseline="0" noProof="0">
                  <a:ln>
                    <a:noFill/>
                  </a:ln>
                  <a:solidFill>
                    <a:srgbClr val="F0EFEE"/>
                  </a:solidFill>
                  <a:effectLst/>
                  <a:uLnTx/>
                  <a:uFillTx/>
                  <a:latin typeface="Arial" panose="020B0604020202020204" pitchFamily="34" charset="0"/>
                  <a:ea typeface="+mn-ea"/>
                  <a:cs typeface="Arial" panose="020B0604020202020204" pitchFamily="34" charset="0"/>
                </a:rPr>
                <a:t>Safety &amp; Risk </a:t>
              </a:r>
            </a:p>
          </p:txBody>
        </p:sp>
        <p:sp>
          <p:nvSpPr>
            <p:cNvPr id="30" name="Rounded Rectangle 44">
              <a:extLst>
                <a:ext uri="{FF2B5EF4-FFF2-40B4-BE49-F238E27FC236}">
                  <a16:creationId xmlns:a16="http://schemas.microsoft.com/office/drawing/2014/main" id="{FBB57F04-E8CF-1F88-8462-560F8C70F9A6}"/>
                </a:ext>
              </a:extLst>
            </p:cNvPr>
            <p:cNvSpPr/>
            <p:nvPr/>
          </p:nvSpPr>
          <p:spPr>
            <a:xfrm>
              <a:off x="8831788" y="4640405"/>
              <a:ext cx="2405375" cy="595215"/>
            </a:xfrm>
            <a:prstGeom prst="roundRect">
              <a:avLst>
                <a:gd name="adj" fmla="val 26882"/>
              </a:avLst>
            </a:prstGeom>
            <a:solidFill>
              <a:srgbClr val="04A664"/>
            </a:solidFill>
            <a:ln w="38100" cap="flat" cmpd="sng" algn="ctr">
              <a:noFill/>
              <a:prstDash val="solid"/>
              <a:miter lim="800000"/>
            </a:ln>
            <a:effectLst/>
          </p:spPr>
          <p:txBody>
            <a:bodyPr lIns="91440" rIns="91440" rtlCol="0" anchor="ctr"/>
            <a:lstStyle/>
            <a:p>
              <a:pPr marL="0" marR="0" lvl="0" indent="0" algn="ctr" defTabSz="1218895" rtl="0" eaLnBrk="1" fontAlgn="auto" latinLnBrk="0" hangingPunct="1">
                <a:lnSpc>
                  <a:spcPct val="100000"/>
                </a:lnSpc>
                <a:spcBef>
                  <a:spcPts val="0"/>
                </a:spcBef>
                <a:spcAft>
                  <a:spcPts val="0"/>
                </a:spcAft>
                <a:buClrTx/>
                <a:buSzTx/>
                <a:buFontTx/>
                <a:buNone/>
                <a:tabLst/>
                <a:defRPr/>
              </a:pPr>
              <a:r>
                <a:rPr kumimoji="0" lang="en-US" sz="1400" b="1" i="0" u="none" strike="noStrike" kern="0" cap="all" spc="0" normalizeH="0" baseline="0" noProof="0">
                  <a:ln>
                    <a:noFill/>
                  </a:ln>
                  <a:solidFill>
                    <a:srgbClr val="F0EFEE"/>
                  </a:solidFill>
                  <a:effectLst/>
                  <a:uLnTx/>
                  <a:uFillTx/>
                  <a:latin typeface="Arial" panose="020B0604020202020204" pitchFamily="34" charset="0"/>
                  <a:ea typeface="+mn-ea"/>
                  <a:cs typeface="Arial" panose="020B0604020202020204" pitchFamily="34" charset="0"/>
                </a:rPr>
                <a:t>Admin. &amp; Compliance</a:t>
              </a:r>
            </a:p>
          </p:txBody>
        </p:sp>
      </p:grpSp>
      <p:sp>
        <p:nvSpPr>
          <p:cNvPr id="38" name="Rounded Rectangle 44">
            <a:extLst>
              <a:ext uri="{FF2B5EF4-FFF2-40B4-BE49-F238E27FC236}">
                <a16:creationId xmlns:a16="http://schemas.microsoft.com/office/drawing/2014/main" id="{B610602F-DD37-D7BF-D11F-853FC3EE9EA7}"/>
              </a:ext>
            </a:extLst>
          </p:cNvPr>
          <p:cNvSpPr/>
          <p:nvPr/>
        </p:nvSpPr>
        <p:spPr>
          <a:xfrm>
            <a:off x="954837" y="1512245"/>
            <a:ext cx="5029515" cy="2373596"/>
          </a:xfrm>
          <a:prstGeom prst="roundRect">
            <a:avLst>
              <a:gd name="adj" fmla="val 8676"/>
            </a:avLst>
          </a:prstGeom>
          <a:solidFill>
            <a:schemeClr val="accent4"/>
          </a:solidFill>
          <a:ln w="38100" cap="flat" cmpd="sng" algn="ctr">
            <a:noFill/>
            <a:prstDash val="solid"/>
            <a:miter lim="800000"/>
          </a:ln>
          <a:effectLst/>
        </p:spPr>
        <p:txBody>
          <a:bodyPr lIns="91440" rIns="91440" numCol="1" rtlCol="0" anchor="ctr"/>
          <a:lstStyle/>
          <a:p>
            <a:pPr marL="0" marR="0" lvl="0" indent="0" algn="l" defTabSz="1218895" rtl="0" eaLnBrk="1" fontAlgn="auto" latinLnBrk="0" hangingPunct="1">
              <a:lnSpc>
                <a:spcPct val="100000"/>
              </a:lnSpc>
              <a:spcBef>
                <a:spcPts val="0"/>
              </a:spcBef>
              <a:spcAft>
                <a:spcPts val="0"/>
              </a:spcAft>
              <a:buClrTx/>
              <a:buSzTx/>
              <a:buFontTx/>
              <a:buNone/>
              <a:tabLst/>
              <a:defRPr/>
            </a:pPr>
            <a:endParaRPr kumimoji="0" lang="en-US" sz="1600" b="1" i="0" u="none" strike="noStrike" kern="0" cap="all" spc="0" normalizeH="0" baseline="0" noProof="0">
              <a:ln>
                <a:noFill/>
              </a:ln>
              <a:solidFill>
                <a:srgbClr val="F0EFEE"/>
              </a:solidFill>
              <a:effectLst/>
              <a:uLnTx/>
              <a:uFillTx/>
              <a:latin typeface="Arial" panose="020B0604020202020204" pitchFamily="34" charset="0"/>
              <a:ea typeface="+mn-ea"/>
              <a:cs typeface="Arial" panose="020B0604020202020204" pitchFamily="34" charset="0"/>
            </a:endParaRPr>
          </a:p>
        </p:txBody>
      </p:sp>
      <p:grpSp>
        <p:nvGrpSpPr>
          <p:cNvPr id="37" name="Group 36">
            <a:extLst>
              <a:ext uri="{FF2B5EF4-FFF2-40B4-BE49-F238E27FC236}">
                <a16:creationId xmlns:a16="http://schemas.microsoft.com/office/drawing/2014/main" id="{A2A8AADF-4F54-3677-5258-39A4B9585270}"/>
              </a:ext>
            </a:extLst>
          </p:cNvPr>
          <p:cNvGrpSpPr>
            <a:grpSpLocks noChangeAspect="1"/>
          </p:cNvGrpSpPr>
          <p:nvPr/>
        </p:nvGrpSpPr>
        <p:grpSpPr>
          <a:xfrm>
            <a:off x="1301342" y="1902910"/>
            <a:ext cx="1129966" cy="1129966"/>
            <a:chOff x="1403578" y="2277639"/>
            <a:chExt cx="771782" cy="771782"/>
          </a:xfrm>
        </p:grpSpPr>
        <p:sp>
          <p:nvSpPr>
            <p:cNvPr id="35" name="Oval 34">
              <a:extLst>
                <a:ext uri="{FF2B5EF4-FFF2-40B4-BE49-F238E27FC236}">
                  <a16:creationId xmlns:a16="http://schemas.microsoft.com/office/drawing/2014/main" id="{8F3396FC-3392-93B5-2597-2F9BAA245B57}"/>
                </a:ext>
              </a:extLst>
            </p:cNvPr>
            <p:cNvSpPr/>
            <p:nvPr/>
          </p:nvSpPr>
          <p:spPr>
            <a:xfrm>
              <a:off x="1403578" y="2277639"/>
              <a:ext cx="771782" cy="771782"/>
            </a:xfrm>
            <a:prstGeom prst="ellipse">
              <a:avLst/>
            </a:prstGeom>
            <a:solidFill>
              <a:schemeClr val="tx1"/>
            </a:solidFill>
            <a:ln w="22225" cap="flat" cmpd="sng" algn="ctr">
              <a:noFill/>
              <a:prstDash val="solid"/>
            </a:ln>
            <a:effectLst/>
          </p:spPr>
          <p:txBody>
            <a:bodyPr lIns="91416" rtlCol="0" anchor="ctr" anchorCtr="0"/>
            <a:lstStyle/>
            <a:p>
              <a:pPr marL="0" marR="0" lvl="0" indent="0" algn="ctr" defTabSz="609310" rtl="0" eaLnBrk="1" fontAlgn="auto" latinLnBrk="0" hangingPunct="1">
                <a:lnSpc>
                  <a:spcPct val="100000"/>
                </a:lnSpc>
                <a:spcBef>
                  <a:spcPts val="0"/>
                </a:spcBef>
                <a:spcAft>
                  <a:spcPts val="0"/>
                </a:spcAft>
                <a:buClrTx/>
                <a:buSzTx/>
                <a:buFontTx/>
                <a:buNone/>
                <a:tabLst/>
                <a:defRPr/>
              </a:pPr>
              <a:endParaRPr kumimoji="0" lang="en-US" sz="1799"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33" name="Graphic 32" descr="Office worker female outline">
              <a:extLst>
                <a:ext uri="{FF2B5EF4-FFF2-40B4-BE49-F238E27FC236}">
                  <a16:creationId xmlns:a16="http://schemas.microsoft.com/office/drawing/2014/main" id="{8010EA33-C8EB-8EAD-3293-CDB8FF7ACF3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06005" y="2380066"/>
              <a:ext cx="566928" cy="566928"/>
            </a:xfrm>
            <a:prstGeom prst="rect">
              <a:avLst/>
            </a:prstGeom>
          </p:spPr>
        </p:pic>
      </p:grpSp>
      <p:sp>
        <p:nvSpPr>
          <p:cNvPr id="46" name="TextBox 45">
            <a:extLst>
              <a:ext uri="{FF2B5EF4-FFF2-40B4-BE49-F238E27FC236}">
                <a16:creationId xmlns:a16="http://schemas.microsoft.com/office/drawing/2014/main" id="{E9888666-D3C6-DFCF-1865-84514436B170}"/>
              </a:ext>
            </a:extLst>
          </p:cNvPr>
          <p:cNvSpPr txBox="1"/>
          <p:nvPr/>
        </p:nvSpPr>
        <p:spPr>
          <a:xfrm>
            <a:off x="2705086" y="1822491"/>
            <a:ext cx="3279266" cy="1852880"/>
          </a:xfrm>
          <a:prstGeom prst="rect">
            <a:avLst/>
          </a:prstGeom>
          <a:noFill/>
        </p:spPr>
        <p:txBody>
          <a:bodyPr wrap="square" lIns="91440" tIns="45720" rIns="91440" bIns="45720" anchor="t">
            <a:spAutoFit/>
          </a:bodyPr>
          <a:lstStyle/>
          <a:p>
            <a:pPr marL="0" marR="0" lvl="0" indent="0" algn="l" defTabSz="1218895" rtl="0" eaLnBrk="1" fontAlgn="auto" latinLnBrk="0" hangingPunct="1">
              <a:lnSpc>
                <a:spcPct val="100000"/>
              </a:lnSpc>
              <a:spcBef>
                <a:spcPts val="0"/>
              </a:spcBef>
              <a:spcAft>
                <a:spcPts val="0"/>
              </a:spcAft>
              <a:buClrTx/>
              <a:buSzTx/>
              <a:buFontTx/>
              <a:buNone/>
              <a:tabLst/>
              <a:defRPr/>
            </a:pPr>
            <a:r>
              <a:rPr kumimoji="0" lang="en-US" sz="2000" b="1" i="0" u="none" strike="noStrike" kern="0" cap="all" spc="0" normalizeH="0" baseline="0" noProof="0">
                <a:ln>
                  <a:noFill/>
                </a:ln>
                <a:solidFill>
                  <a:srgbClr val="04A664"/>
                </a:solidFill>
                <a:effectLst/>
                <a:uLnTx/>
                <a:uFillTx/>
                <a:latin typeface="Arial"/>
                <a:ea typeface="+mn-ea"/>
                <a:cs typeface="Arial"/>
              </a:rPr>
              <a:t>Client Strategy Manager</a:t>
            </a:r>
          </a:p>
          <a:p>
            <a:pPr marL="0" marR="0" lvl="0" indent="0" algn="l" defTabSz="1218895" rtl="0" eaLnBrk="1" fontAlgn="auto" latinLnBrk="0" hangingPunct="1">
              <a:lnSpc>
                <a:spcPct val="100000"/>
              </a:lnSpc>
              <a:spcBef>
                <a:spcPts val="0"/>
              </a:spcBef>
              <a:spcAft>
                <a:spcPts val="0"/>
              </a:spcAft>
              <a:buClrTx/>
              <a:buSzTx/>
              <a:buFontTx/>
              <a:buNone/>
              <a:tabLst/>
              <a:defRPr/>
            </a:pPr>
            <a:endParaRPr kumimoji="0" lang="en-US" sz="10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1218895" rtl="0" eaLnBrk="1" fontAlgn="auto" latinLnBrk="0" hangingPunct="1">
              <a:lnSpc>
                <a:spcPct val="150000"/>
              </a:lnSpc>
              <a:spcBef>
                <a:spcPts val="0"/>
              </a:spcBef>
              <a:spcAft>
                <a:spcPts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Arial"/>
                <a:ea typeface="+mn-ea"/>
                <a:cs typeface="Arial"/>
              </a:rPr>
              <a:t>Expert advice w/ genuine guidance </a:t>
            </a:r>
          </a:p>
          <a:p>
            <a:pPr marL="0" marR="0" lvl="0" indent="0" algn="l" defTabSz="1218895" rtl="0" eaLnBrk="1" fontAlgn="auto" latinLnBrk="0" hangingPunct="1">
              <a:lnSpc>
                <a:spcPct val="150000"/>
              </a:lnSpc>
              <a:spcBef>
                <a:spcPts val="0"/>
              </a:spcBef>
              <a:spcAft>
                <a:spcPts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Arial"/>
                <a:ea typeface="+mn-ea"/>
                <a:cs typeface="Arial"/>
              </a:rPr>
              <a:t>Proactive fleet analysis </a:t>
            </a:r>
            <a:endParaRPr kumimoji="0" lang="en-US" sz="1800" b="1" i="0" u="none" strike="noStrike" kern="0" cap="all" spc="0" normalizeH="0" baseline="0" noProof="0">
              <a:ln>
                <a:noFill/>
              </a:ln>
              <a:solidFill>
                <a:srgbClr val="FFFFFF"/>
              </a:solidFill>
              <a:effectLst/>
              <a:uLnTx/>
              <a:uFillTx/>
              <a:latin typeface="Arial"/>
              <a:ea typeface="+mn-ea"/>
              <a:cs typeface="Arial"/>
            </a:endParaRPr>
          </a:p>
          <a:p>
            <a:pPr marL="0" marR="0" lvl="0" indent="0" algn="l" defTabSz="1218895" rtl="0" eaLnBrk="1" fontAlgn="auto" latinLnBrk="0" hangingPunct="1">
              <a:lnSpc>
                <a:spcPct val="150000"/>
              </a:lnSpc>
              <a:spcBef>
                <a:spcPts val="0"/>
              </a:spcBef>
              <a:spcAft>
                <a:spcPts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Arial"/>
                <a:ea typeface="+mn-ea"/>
                <a:cs typeface="Arial"/>
              </a:rPr>
              <a:t>Annual client review</a:t>
            </a:r>
            <a:endParaRPr kumimoji="0" lang="en-US" sz="1800" b="1" i="0" u="none" strike="noStrike" kern="0" cap="all" spc="0" normalizeH="0" baseline="0" noProof="0">
              <a:ln>
                <a:noFill/>
              </a:ln>
              <a:solidFill>
                <a:srgbClr val="FFFFFF"/>
              </a:solidFill>
              <a:effectLst/>
              <a:uLnTx/>
              <a:uFillTx/>
              <a:latin typeface="Arial"/>
              <a:ea typeface="+mn-ea"/>
              <a:cs typeface="Arial"/>
            </a:endParaRPr>
          </a:p>
        </p:txBody>
      </p:sp>
      <p:sp>
        <p:nvSpPr>
          <p:cNvPr id="44" name="Rounded Rectangle 44">
            <a:extLst>
              <a:ext uri="{FF2B5EF4-FFF2-40B4-BE49-F238E27FC236}">
                <a16:creationId xmlns:a16="http://schemas.microsoft.com/office/drawing/2014/main" id="{3D07365B-57F9-01AA-C820-D7123659DD09}"/>
              </a:ext>
            </a:extLst>
          </p:cNvPr>
          <p:cNvSpPr/>
          <p:nvPr/>
        </p:nvSpPr>
        <p:spPr>
          <a:xfrm>
            <a:off x="6207649" y="1512245"/>
            <a:ext cx="5029514" cy="2373596"/>
          </a:xfrm>
          <a:prstGeom prst="roundRect">
            <a:avLst>
              <a:gd name="adj" fmla="val 8676"/>
            </a:avLst>
          </a:prstGeom>
          <a:solidFill>
            <a:schemeClr val="accent4"/>
          </a:solidFill>
          <a:ln w="38100" cap="flat" cmpd="sng" algn="ctr">
            <a:noFill/>
            <a:prstDash val="solid"/>
            <a:miter lim="800000"/>
          </a:ln>
          <a:effectLst/>
        </p:spPr>
        <p:txBody>
          <a:bodyPr lIns="91440" rIns="91440" rtlCol="0" anchor="ctr"/>
          <a:lstStyle/>
          <a:p>
            <a:pPr marL="0" marR="0" lvl="0" indent="0" algn="ctr" defTabSz="1218895" rtl="0" eaLnBrk="1" fontAlgn="auto" latinLnBrk="0" hangingPunct="1">
              <a:lnSpc>
                <a:spcPct val="100000"/>
              </a:lnSpc>
              <a:spcBef>
                <a:spcPts val="0"/>
              </a:spcBef>
              <a:spcAft>
                <a:spcPts val="0"/>
              </a:spcAft>
              <a:buClrTx/>
              <a:buSzTx/>
              <a:buFontTx/>
              <a:buNone/>
              <a:tabLst/>
              <a:defRPr/>
            </a:pPr>
            <a:endParaRPr kumimoji="0" lang="en-US" sz="1600" b="1" i="0" u="none" strike="noStrike" kern="0" cap="all" spc="0" normalizeH="0" baseline="0" noProof="0">
              <a:ln>
                <a:noFill/>
              </a:ln>
              <a:solidFill>
                <a:srgbClr val="F0EFEE"/>
              </a:solidFill>
              <a:effectLst/>
              <a:uLnTx/>
              <a:uFillTx/>
              <a:latin typeface="Arial" panose="020B0604020202020204" pitchFamily="34" charset="0"/>
              <a:ea typeface="+mn-ea"/>
              <a:cs typeface="Arial" panose="020B0604020202020204" pitchFamily="34" charset="0"/>
            </a:endParaRPr>
          </a:p>
        </p:txBody>
      </p:sp>
      <p:sp>
        <p:nvSpPr>
          <p:cNvPr id="49" name="TextBox 48">
            <a:extLst>
              <a:ext uri="{FF2B5EF4-FFF2-40B4-BE49-F238E27FC236}">
                <a16:creationId xmlns:a16="http://schemas.microsoft.com/office/drawing/2014/main" id="{476AD4C1-D675-E82A-0FD3-882EBAF70D1C}"/>
              </a:ext>
            </a:extLst>
          </p:cNvPr>
          <p:cNvSpPr txBox="1"/>
          <p:nvPr/>
        </p:nvSpPr>
        <p:spPr>
          <a:xfrm>
            <a:off x="7957897" y="1780158"/>
            <a:ext cx="2644266" cy="1368328"/>
          </a:xfrm>
          <a:prstGeom prst="rect">
            <a:avLst/>
          </a:prstGeom>
          <a:noFill/>
        </p:spPr>
        <p:txBody>
          <a:bodyPr wrap="square" lIns="91440" tIns="45720" rIns="91440" bIns="45720" anchor="t">
            <a:spAutoFit/>
          </a:bodyPr>
          <a:lstStyle/>
          <a:p>
            <a:pPr marL="0" marR="0" lvl="0" indent="0" algn="l" defTabSz="1218895" rtl="0" eaLnBrk="1" fontAlgn="auto" latinLnBrk="0" hangingPunct="1">
              <a:lnSpc>
                <a:spcPct val="100000"/>
              </a:lnSpc>
              <a:spcBef>
                <a:spcPts val="0"/>
              </a:spcBef>
              <a:spcAft>
                <a:spcPts val="0"/>
              </a:spcAft>
              <a:buClrTx/>
              <a:buSzTx/>
              <a:buFontTx/>
              <a:buNone/>
              <a:tabLst/>
              <a:defRPr/>
            </a:pPr>
            <a:r>
              <a:rPr kumimoji="0" lang="en-US" sz="2000" b="1" i="0" u="none" strike="noStrike" kern="0" cap="all" spc="0" normalizeH="0" baseline="0" noProof="0">
                <a:ln>
                  <a:noFill/>
                </a:ln>
                <a:solidFill>
                  <a:srgbClr val="04A664"/>
                </a:solidFill>
                <a:effectLst/>
                <a:uLnTx/>
                <a:uFillTx/>
                <a:latin typeface="Arial"/>
                <a:ea typeface="+mn-ea"/>
                <a:cs typeface="Arial"/>
              </a:rPr>
              <a:t>Account Fleet Coordinator</a:t>
            </a:r>
          </a:p>
          <a:p>
            <a:pPr marL="0" marR="0" lvl="0" indent="0" algn="l" defTabSz="1218895"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1218895"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Arial"/>
                <a:ea typeface="+mn-ea"/>
                <a:cs typeface="Arial"/>
              </a:rPr>
              <a:t>Day-to-day contact for all administrative tasks</a:t>
            </a:r>
          </a:p>
        </p:txBody>
      </p:sp>
      <p:grpSp>
        <p:nvGrpSpPr>
          <p:cNvPr id="9" name="Group 8">
            <a:extLst>
              <a:ext uri="{FF2B5EF4-FFF2-40B4-BE49-F238E27FC236}">
                <a16:creationId xmlns:a16="http://schemas.microsoft.com/office/drawing/2014/main" id="{43F427BB-81BA-CB2B-F238-F890A81CE52C}"/>
              </a:ext>
            </a:extLst>
          </p:cNvPr>
          <p:cNvGrpSpPr>
            <a:grpSpLocks noChangeAspect="1"/>
          </p:cNvGrpSpPr>
          <p:nvPr/>
        </p:nvGrpSpPr>
        <p:grpSpPr>
          <a:xfrm>
            <a:off x="6570484" y="1902910"/>
            <a:ext cx="1129966" cy="1129966"/>
            <a:chOff x="3960085" y="3992139"/>
            <a:chExt cx="771782" cy="771782"/>
          </a:xfrm>
        </p:grpSpPr>
        <p:sp>
          <p:nvSpPr>
            <p:cNvPr id="10" name="Oval 9">
              <a:extLst>
                <a:ext uri="{FF2B5EF4-FFF2-40B4-BE49-F238E27FC236}">
                  <a16:creationId xmlns:a16="http://schemas.microsoft.com/office/drawing/2014/main" id="{3C0C1356-2F95-12C0-A5A2-71206A3C8813}"/>
                </a:ext>
              </a:extLst>
            </p:cNvPr>
            <p:cNvSpPr/>
            <p:nvPr/>
          </p:nvSpPr>
          <p:spPr>
            <a:xfrm>
              <a:off x="3960085" y="3992139"/>
              <a:ext cx="771782" cy="771782"/>
            </a:xfrm>
            <a:prstGeom prst="ellipse">
              <a:avLst/>
            </a:prstGeom>
            <a:solidFill>
              <a:schemeClr val="tx1"/>
            </a:solidFill>
            <a:ln w="22225" cap="flat" cmpd="sng" algn="ctr">
              <a:noFill/>
              <a:prstDash val="solid"/>
            </a:ln>
            <a:effectLst/>
          </p:spPr>
          <p:txBody>
            <a:bodyPr lIns="91416" rtlCol="0" anchor="ctr" anchorCtr="0"/>
            <a:lstStyle/>
            <a:p>
              <a:pPr marL="0" marR="0" lvl="0" indent="0" algn="ctr" defTabSz="609310" rtl="0" eaLnBrk="1" fontAlgn="auto" latinLnBrk="0" hangingPunct="1">
                <a:lnSpc>
                  <a:spcPct val="100000"/>
                </a:lnSpc>
                <a:spcBef>
                  <a:spcPts val="0"/>
                </a:spcBef>
                <a:spcAft>
                  <a:spcPts val="0"/>
                </a:spcAft>
                <a:buClrTx/>
                <a:buSzTx/>
                <a:buFontTx/>
                <a:buNone/>
                <a:tabLst/>
                <a:defRPr/>
              </a:pPr>
              <a:endParaRPr kumimoji="0" lang="en-US" sz="1799"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1" name="Graphic 10" descr="Office worker male outline">
              <a:extLst>
                <a:ext uri="{FF2B5EF4-FFF2-40B4-BE49-F238E27FC236}">
                  <a16:creationId xmlns:a16="http://schemas.microsoft.com/office/drawing/2014/main" id="{1D10B8EF-5A9B-6F4D-50AA-D6D2C0EBA08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062091" y="4094145"/>
              <a:ext cx="567771" cy="567771"/>
            </a:xfrm>
            <a:prstGeom prst="rect">
              <a:avLst/>
            </a:prstGeom>
          </p:spPr>
        </p:pic>
      </p:grpSp>
    </p:spTree>
    <p:extLst>
      <p:ext uri="{BB962C8B-B14F-4D97-AF65-F5344CB8AC3E}">
        <p14:creationId xmlns:p14="http://schemas.microsoft.com/office/powerpoint/2010/main" val="4046331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BF8D6-BB5C-71E4-85B7-3264FE60EDF8}"/>
              </a:ext>
            </a:extLst>
          </p:cNvPr>
          <p:cNvSpPr>
            <a:spLocks noGrp="1"/>
          </p:cNvSpPr>
          <p:nvPr>
            <p:ph type="title"/>
          </p:nvPr>
        </p:nvSpPr>
        <p:spPr/>
        <p:txBody>
          <a:bodyPr/>
          <a:lstStyle/>
          <a:p>
            <a:r>
              <a:rPr lang="en-US"/>
              <a:t>THE POWER AND REACH </a:t>
            </a:r>
            <a:br>
              <a:rPr lang="en-US"/>
            </a:br>
            <a:r>
              <a:rPr lang="en-US"/>
              <a:t>OF ENTERPRISE</a:t>
            </a:r>
          </a:p>
        </p:txBody>
      </p:sp>
      <p:sp>
        <p:nvSpPr>
          <p:cNvPr id="10" name="TextBox 9">
            <a:extLst>
              <a:ext uri="{FF2B5EF4-FFF2-40B4-BE49-F238E27FC236}">
                <a16:creationId xmlns:a16="http://schemas.microsoft.com/office/drawing/2014/main" id="{68B1AA1A-786C-C722-B128-9ABA54850390}"/>
              </a:ext>
            </a:extLst>
          </p:cNvPr>
          <p:cNvSpPr txBox="1"/>
          <p:nvPr/>
        </p:nvSpPr>
        <p:spPr>
          <a:xfrm>
            <a:off x="8000332" y="869551"/>
            <a:ext cx="3529584" cy="4154984"/>
          </a:xfrm>
          <a:prstGeom prst="rect">
            <a:avLst/>
          </a:prstGeom>
          <a:noFill/>
        </p:spPr>
        <p:txBody>
          <a:bodyPr wrap="square" lIns="91440" tIns="45720" rIns="91440" bIns="45720" rtlCol="0" anchor="t">
            <a:spAutoFit/>
          </a:bodyPr>
          <a:lstStyle/>
          <a:p>
            <a:pPr marL="0" marR="0" lvl="2" indent="0" algn="ctr" defTabSz="609493" rtl="0" eaLnBrk="1" fontAlgn="auto" latinLnBrk="0" hangingPunct="1">
              <a:lnSpc>
                <a:spcPct val="100000"/>
              </a:lnSpc>
              <a:spcBef>
                <a:spcPts val="600"/>
              </a:spcBef>
              <a:spcAft>
                <a:spcPts val="3000"/>
              </a:spcAft>
              <a:buClrTx/>
              <a:buSzTx/>
              <a:buFontTx/>
              <a:buNone/>
              <a:tabLst/>
              <a:defRPr/>
            </a:pPr>
            <a:r>
              <a:rPr kumimoji="0" lang="en-US" sz="1600" b="0" i="0" u="none" strike="noStrike" kern="1200" cap="none" spc="0" normalizeH="0" baseline="0" noProof="0">
                <a:ln>
                  <a:noFill/>
                </a:ln>
                <a:solidFill>
                  <a:srgbClr val="F2EFEE"/>
                </a:solidFill>
                <a:effectLst/>
                <a:uLnTx/>
                <a:uFillTx/>
                <a:latin typeface="Arial"/>
                <a:ea typeface="+mn-ea"/>
                <a:cs typeface="Arial"/>
              </a:rPr>
              <a:t>Gain an entire team of fleet experts.</a:t>
            </a:r>
            <a:endParaRPr kumimoji="0" lang="en-US" sz="1600" b="0" i="0" u="none" strike="sngStrike" kern="1200" cap="none" spc="0" normalizeH="0" baseline="0" noProof="0">
              <a:ln>
                <a:noFill/>
              </a:ln>
              <a:solidFill>
                <a:srgbClr val="F2EFEE"/>
              </a:solidFill>
              <a:effectLst/>
              <a:uLnTx/>
              <a:uFillTx/>
              <a:latin typeface="Arial"/>
              <a:ea typeface="+mn-ea"/>
              <a:cs typeface="Arial"/>
            </a:endParaRPr>
          </a:p>
          <a:p>
            <a:pPr marL="0" marR="0" lvl="2" indent="0" algn="ctr" defTabSz="609493" rtl="0" eaLnBrk="1" fontAlgn="auto" latinLnBrk="0" hangingPunct="1">
              <a:lnSpc>
                <a:spcPct val="100000"/>
              </a:lnSpc>
              <a:spcBef>
                <a:spcPts val="600"/>
              </a:spcBef>
              <a:spcAft>
                <a:spcPts val="3000"/>
              </a:spcAft>
              <a:buClrTx/>
              <a:buSzTx/>
              <a:buFontTx/>
              <a:buNone/>
              <a:tabLst/>
              <a:defRPr/>
            </a:pPr>
            <a:r>
              <a:rPr kumimoji="0" lang="en-US" sz="1600" b="0" i="0" u="none" strike="noStrike" kern="1200" cap="none" spc="0" normalizeH="0" baseline="0" noProof="0">
                <a:ln>
                  <a:noFill/>
                </a:ln>
                <a:solidFill>
                  <a:srgbClr val="F2EFEE"/>
                </a:solidFill>
                <a:effectLst/>
                <a:uLnTx/>
                <a:uFillTx/>
                <a:latin typeface="Arial"/>
                <a:ea typeface="+mn-ea"/>
                <a:cs typeface="Arial"/>
              </a:rPr>
              <a:t>Dedicated account team (industry exclusive) to execute and coordinate your fleet plan. </a:t>
            </a:r>
          </a:p>
          <a:p>
            <a:pPr marL="0" marR="0" lvl="2" indent="0" algn="ctr" defTabSz="609493" rtl="0" eaLnBrk="1" fontAlgn="auto" latinLnBrk="0" hangingPunct="1">
              <a:lnSpc>
                <a:spcPct val="100000"/>
              </a:lnSpc>
              <a:spcBef>
                <a:spcPts val="600"/>
              </a:spcBef>
              <a:spcAft>
                <a:spcPts val="3000"/>
              </a:spcAft>
              <a:buClrTx/>
              <a:buSzTx/>
              <a:buFontTx/>
              <a:buNone/>
              <a:tabLst/>
              <a:defRPr/>
            </a:pPr>
            <a:r>
              <a:rPr kumimoji="0" lang="en-US" sz="1600" b="0" i="0" u="none" strike="noStrike" kern="1200" cap="none" spc="0" normalizeH="0" baseline="0" noProof="0">
                <a:ln>
                  <a:noFill/>
                </a:ln>
                <a:solidFill>
                  <a:srgbClr val="F2EFEE"/>
                </a:solidFill>
                <a:effectLst/>
                <a:uLnTx/>
                <a:uFillTx/>
                <a:latin typeface="Arial"/>
                <a:ea typeface="+mn-ea"/>
                <a:cs typeface="Arial"/>
              </a:rPr>
              <a:t>Multi-channel vehicle resale network.</a:t>
            </a:r>
          </a:p>
          <a:p>
            <a:pPr marL="0" marR="0" lvl="2" indent="0" algn="ctr" defTabSz="609493" rtl="0" eaLnBrk="1" fontAlgn="auto" latinLnBrk="0" hangingPunct="1">
              <a:lnSpc>
                <a:spcPct val="100000"/>
              </a:lnSpc>
              <a:spcBef>
                <a:spcPts val="600"/>
              </a:spcBef>
              <a:spcAft>
                <a:spcPts val="3000"/>
              </a:spcAft>
              <a:buClrTx/>
              <a:buSzTx/>
              <a:buFontTx/>
              <a:buNone/>
              <a:tabLst/>
              <a:defRPr/>
            </a:pPr>
            <a:r>
              <a:rPr kumimoji="0" lang="en-US" sz="1600" b="0" i="0" u="none" strike="noStrike" kern="1200" cap="none" spc="0" normalizeH="0" baseline="0" noProof="0">
                <a:ln>
                  <a:noFill/>
                </a:ln>
                <a:solidFill>
                  <a:srgbClr val="F2EFEE"/>
                </a:solidFill>
                <a:effectLst/>
                <a:uLnTx/>
                <a:uFillTx/>
                <a:latin typeface="Arial"/>
                <a:ea typeface="+mn-ea"/>
                <a:cs typeface="Arial"/>
              </a:rPr>
              <a:t>Consolidated reporting with </a:t>
            </a:r>
            <a:br>
              <a:rPr kumimoji="0" lang="en-US" sz="1600" b="0" i="0" u="none" strike="noStrike" kern="1200" cap="none" spc="0" normalizeH="0" baseline="0" noProof="0">
                <a:ln>
                  <a:noFill/>
                </a:ln>
                <a:solidFill>
                  <a:srgbClr val="04A664"/>
                </a:solidFill>
                <a:effectLst/>
                <a:uLnTx/>
                <a:uFillTx/>
                <a:latin typeface="Arial" panose="020B0604020202020204" pitchFamily="34" charset="0"/>
                <a:ea typeface="+mn-ea"/>
                <a:cs typeface="Arial" panose="020B0604020202020204" pitchFamily="34" charset="0"/>
              </a:rPr>
            </a:br>
            <a:r>
              <a:rPr kumimoji="0" lang="en-US" sz="1600" b="0" i="0" u="none" strike="noStrike" kern="1200" cap="none" spc="0" normalizeH="0" baseline="0" noProof="0">
                <a:ln>
                  <a:noFill/>
                </a:ln>
                <a:solidFill>
                  <a:srgbClr val="F2EFEE"/>
                </a:solidFill>
                <a:effectLst/>
                <a:uLnTx/>
                <a:uFillTx/>
                <a:latin typeface="Arial"/>
                <a:ea typeface="+mn-ea"/>
                <a:cs typeface="Arial"/>
              </a:rPr>
              <a:t>state-of-the-art technology.</a:t>
            </a:r>
          </a:p>
          <a:p>
            <a:pPr marL="0" marR="0" lvl="2" indent="0" algn="ctr" defTabSz="609493" rtl="0" eaLnBrk="1" fontAlgn="auto" latinLnBrk="0" hangingPunct="1">
              <a:lnSpc>
                <a:spcPct val="100000"/>
              </a:lnSpc>
              <a:spcBef>
                <a:spcPts val="600"/>
              </a:spcBef>
              <a:spcAft>
                <a:spcPts val="3000"/>
              </a:spcAft>
              <a:buClrTx/>
              <a:buSzTx/>
              <a:buFontTx/>
              <a:buNone/>
              <a:tabLst/>
              <a:defRPr/>
            </a:pPr>
            <a:r>
              <a:rPr kumimoji="0" lang="en-US" sz="1600" b="0" i="0" u="none" strike="noStrike" kern="1200" cap="none" spc="0" normalizeH="0" baseline="0" noProof="0">
                <a:ln>
                  <a:noFill/>
                </a:ln>
                <a:solidFill>
                  <a:srgbClr val="F2EFEE"/>
                </a:solidFill>
                <a:effectLst/>
                <a:uLnTx/>
                <a:uFillTx/>
                <a:latin typeface="Arial"/>
                <a:ea typeface="+mn-ea"/>
                <a:cs typeface="Arial"/>
              </a:rPr>
              <a:t>Ongoing industry expertise and annual financial review.</a:t>
            </a:r>
          </a:p>
        </p:txBody>
      </p:sp>
      <p:pic>
        <p:nvPicPr>
          <p:cNvPr id="12" name="D1BA6517-BFB3-4562-8ABA-B30EC689CE5A" descr="8472DB1D-3A48-4E17-B393-3E1D6BC26317">
            <a:extLst>
              <a:ext uri="{FF2B5EF4-FFF2-40B4-BE49-F238E27FC236}">
                <a16:creationId xmlns:a16="http://schemas.microsoft.com/office/drawing/2014/main" id="{D1B749A7-3A0E-A249-C97E-E0D67A35ABE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5489"/>
          <a:stretch/>
        </p:blipFill>
        <p:spPr bwMode="auto">
          <a:xfrm>
            <a:off x="5056110" y="1442541"/>
            <a:ext cx="4079063" cy="4633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 name="Group 30">
            <a:extLst>
              <a:ext uri="{FF2B5EF4-FFF2-40B4-BE49-F238E27FC236}">
                <a16:creationId xmlns:a16="http://schemas.microsoft.com/office/drawing/2014/main" id="{96F5572F-2F94-CD5B-2AE7-C6D1DA74E99A}"/>
              </a:ext>
            </a:extLst>
          </p:cNvPr>
          <p:cNvGrpSpPr/>
          <p:nvPr/>
        </p:nvGrpSpPr>
        <p:grpSpPr>
          <a:xfrm>
            <a:off x="601339" y="1713910"/>
            <a:ext cx="5189861" cy="572229"/>
            <a:chOff x="601339" y="1883724"/>
            <a:chExt cx="5189861" cy="572229"/>
          </a:xfrm>
        </p:grpSpPr>
        <p:sp>
          <p:nvSpPr>
            <p:cNvPr id="6" name="TextBox 5">
              <a:extLst>
                <a:ext uri="{FF2B5EF4-FFF2-40B4-BE49-F238E27FC236}">
                  <a16:creationId xmlns:a16="http://schemas.microsoft.com/office/drawing/2014/main" id="{1ADBE21A-C959-351D-C685-81847837690C}"/>
                </a:ext>
              </a:extLst>
            </p:cNvPr>
            <p:cNvSpPr txBox="1"/>
            <p:nvPr/>
          </p:nvSpPr>
          <p:spPr>
            <a:xfrm>
              <a:off x="1211747" y="1915869"/>
              <a:ext cx="4579453" cy="338554"/>
            </a:xfrm>
            <a:prstGeom prst="rect">
              <a:avLst/>
            </a:prstGeom>
            <a:noFill/>
          </p:spPr>
          <p:txBody>
            <a:bodyPr wrap="square" rtlCol="0">
              <a:spAutoFit/>
            </a:bodyPr>
            <a:lstStyle/>
            <a:p>
              <a:pPr marL="0" marR="0" lvl="0" indent="0" algn="l" defTabSz="609493"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100" normalizeH="0" baseline="0" noProof="0">
                  <a:ln>
                    <a:noFill/>
                  </a:ln>
                  <a:solidFill>
                    <a:srgbClr val="005558"/>
                  </a:solidFill>
                  <a:effectLst/>
                  <a:uLnTx/>
                  <a:uFillTx/>
                  <a:latin typeface="Arial" panose="020B0604020202020204" pitchFamily="34" charset="0"/>
                  <a:ea typeface="+mn-ea"/>
                  <a:cs typeface="Arial" panose="020B0604020202020204" pitchFamily="34" charset="0"/>
                </a:rPr>
                <a:t>2 BIGGEST COMPETITIVE ADVANTAGES</a:t>
              </a:r>
            </a:p>
          </p:txBody>
        </p:sp>
        <p:sp>
          <p:nvSpPr>
            <p:cNvPr id="9" name="Rectangle 8">
              <a:extLst>
                <a:ext uri="{FF2B5EF4-FFF2-40B4-BE49-F238E27FC236}">
                  <a16:creationId xmlns:a16="http://schemas.microsoft.com/office/drawing/2014/main" id="{3B5E801F-1129-6921-00BF-A87135168FF3}"/>
                </a:ext>
              </a:extLst>
            </p:cNvPr>
            <p:cNvSpPr/>
            <p:nvPr/>
          </p:nvSpPr>
          <p:spPr>
            <a:xfrm>
              <a:off x="1211747" y="2178954"/>
              <a:ext cx="3758273" cy="276999"/>
            </a:xfrm>
            <a:prstGeom prst="rect">
              <a:avLst/>
            </a:prstGeom>
          </p:spPr>
          <p:txBody>
            <a:bodyPr wrap="none">
              <a:spAutoFit/>
            </a:bodyPr>
            <a:lstStyle/>
            <a:p>
              <a:pPr marL="0" marR="0" lvl="0" indent="0" algn="l" defTabSz="60949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200" normalizeH="0" baseline="0" noProof="0">
                  <a:ln>
                    <a:noFill/>
                  </a:ln>
                  <a:solidFill>
                    <a:srgbClr val="005558"/>
                  </a:solidFill>
                  <a:effectLst/>
                  <a:uLnTx/>
                  <a:uFillTx/>
                  <a:latin typeface="Arial" panose="020B0604020202020204" pitchFamily="34" charset="0"/>
                  <a:ea typeface="+mn-ea"/>
                  <a:cs typeface="Arial" panose="020B0604020202020204" pitchFamily="34" charset="0"/>
                </a:rPr>
                <a:t>FINANCIAL VALUE FOR OUR CLIENTS</a:t>
              </a:r>
              <a:endParaRPr kumimoji="0" lang="en-US" sz="1200" b="0" i="0" u="none" strike="noStrike" kern="1200" cap="none" spc="200" normalizeH="0" baseline="0" noProof="0">
                <a:ln>
                  <a:noFill/>
                </a:ln>
                <a:solidFill>
                  <a:srgbClr val="005558"/>
                </a:solidFill>
                <a:effectLst/>
                <a:uLnTx/>
                <a:uFillTx/>
                <a:latin typeface="Arial" panose="020B0604020202020204"/>
                <a:ea typeface="+mn-ea"/>
                <a:cs typeface="+mn-cs"/>
              </a:endParaRPr>
            </a:p>
          </p:txBody>
        </p:sp>
        <p:pic>
          <p:nvPicPr>
            <p:cNvPr id="13" name="Graphic 12">
              <a:extLst>
                <a:ext uri="{FF2B5EF4-FFF2-40B4-BE49-F238E27FC236}">
                  <a16:creationId xmlns:a16="http://schemas.microsoft.com/office/drawing/2014/main" id="{E2FEBCF7-5C77-E9C4-C0B2-8AE8080C453A}"/>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1339" y="1883724"/>
              <a:ext cx="544792" cy="544792"/>
            </a:xfrm>
            <a:prstGeom prst="rect">
              <a:avLst/>
            </a:prstGeom>
          </p:spPr>
        </p:pic>
      </p:grpSp>
      <p:cxnSp>
        <p:nvCxnSpPr>
          <p:cNvPr id="14" name="Straight Connector 13">
            <a:extLst>
              <a:ext uri="{FF2B5EF4-FFF2-40B4-BE49-F238E27FC236}">
                <a16:creationId xmlns:a16="http://schemas.microsoft.com/office/drawing/2014/main" id="{6973A145-B3DD-6050-C81D-D973C6252B36}"/>
              </a:ext>
            </a:extLst>
          </p:cNvPr>
          <p:cNvCxnSpPr>
            <a:cxnSpLocks/>
          </p:cNvCxnSpPr>
          <p:nvPr/>
        </p:nvCxnSpPr>
        <p:spPr>
          <a:xfrm>
            <a:off x="606698" y="4098940"/>
            <a:ext cx="4572000" cy="0"/>
          </a:xfrm>
          <a:prstGeom prst="line">
            <a:avLst/>
          </a:prstGeom>
          <a:noFill/>
          <a:ln w="9525" cap="flat" cmpd="sng" algn="ctr">
            <a:solidFill>
              <a:srgbClr val="04A664"/>
            </a:solidFill>
            <a:prstDash val="solid"/>
            <a:miter lim="800000"/>
          </a:ln>
          <a:effectLst/>
        </p:spPr>
      </p:cxnSp>
      <p:cxnSp>
        <p:nvCxnSpPr>
          <p:cNvPr id="20" name="Straight Connector 19">
            <a:extLst>
              <a:ext uri="{FF2B5EF4-FFF2-40B4-BE49-F238E27FC236}">
                <a16:creationId xmlns:a16="http://schemas.microsoft.com/office/drawing/2014/main" id="{C7432F43-2AAE-5DEA-0B7D-2E3E1B6D6D86}"/>
              </a:ext>
            </a:extLst>
          </p:cNvPr>
          <p:cNvCxnSpPr>
            <a:cxnSpLocks/>
          </p:cNvCxnSpPr>
          <p:nvPr/>
        </p:nvCxnSpPr>
        <p:spPr>
          <a:xfrm>
            <a:off x="8345170" y="4160285"/>
            <a:ext cx="2838433" cy="0"/>
          </a:xfrm>
          <a:prstGeom prst="line">
            <a:avLst/>
          </a:prstGeom>
          <a:noFill/>
          <a:ln w="9525" cap="flat" cmpd="sng" algn="ctr">
            <a:solidFill>
              <a:srgbClr val="04A664"/>
            </a:solidFill>
            <a:prstDash val="solid"/>
            <a:miter lim="800000"/>
          </a:ln>
          <a:effectLst/>
        </p:spPr>
      </p:cxnSp>
      <p:cxnSp>
        <p:nvCxnSpPr>
          <p:cNvPr id="21" name="Straight Connector 20">
            <a:extLst>
              <a:ext uri="{FF2B5EF4-FFF2-40B4-BE49-F238E27FC236}">
                <a16:creationId xmlns:a16="http://schemas.microsoft.com/office/drawing/2014/main" id="{A350C0DE-1BC3-2969-32C2-822EE4E0AC8B}"/>
              </a:ext>
            </a:extLst>
          </p:cNvPr>
          <p:cNvCxnSpPr>
            <a:cxnSpLocks/>
          </p:cNvCxnSpPr>
          <p:nvPr/>
        </p:nvCxnSpPr>
        <p:spPr>
          <a:xfrm>
            <a:off x="8000332" y="3254850"/>
            <a:ext cx="3529584" cy="0"/>
          </a:xfrm>
          <a:prstGeom prst="line">
            <a:avLst/>
          </a:prstGeom>
          <a:noFill/>
          <a:ln w="9525" cap="flat" cmpd="sng" algn="ctr">
            <a:solidFill>
              <a:srgbClr val="04A664"/>
            </a:solidFill>
            <a:prstDash val="solid"/>
            <a:miter lim="800000"/>
          </a:ln>
          <a:effectLst/>
        </p:spPr>
      </p:cxnSp>
      <p:cxnSp>
        <p:nvCxnSpPr>
          <p:cNvPr id="22" name="Straight Connector 21">
            <a:extLst>
              <a:ext uri="{FF2B5EF4-FFF2-40B4-BE49-F238E27FC236}">
                <a16:creationId xmlns:a16="http://schemas.microsoft.com/office/drawing/2014/main" id="{258ECB1B-A405-4DEC-F103-BC6811A18819}"/>
              </a:ext>
            </a:extLst>
          </p:cNvPr>
          <p:cNvCxnSpPr>
            <a:cxnSpLocks/>
          </p:cNvCxnSpPr>
          <p:nvPr/>
        </p:nvCxnSpPr>
        <p:spPr>
          <a:xfrm>
            <a:off x="8000332" y="2528709"/>
            <a:ext cx="3529584" cy="0"/>
          </a:xfrm>
          <a:prstGeom prst="line">
            <a:avLst/>
          </a:prstGeom>
          <a:noFill/>
          <a:ln w="9525" cap="flat" cmpd="sng" algn="ctr">
            <a:solidFill>
              <a:srgbClr val="04A664"/>
            </a:solidFill>
            <a:prstDash val="solid"/>
            <a:miter lim="800000"/>
          </a:ln>
          <a:effectLst/>
        </p:spPr>
      </p:cxnSp>
      <p:cxnSp>
        <p:nvCxnSpPr>
          <p:cNvPr id="23" name="Straight Connector 22">
            <a:extLst>
              <a:ext uri="{FF2B5EF4-FFF2-40B4-BE49-F238E27FC236}">
                <a16:creationId xmlns:a16="http://schemas.microsoft.com/office/drawing/2014/main" id="{4AED1AC5-92F6-3541-42C6-1DEF61826ACA}"/>
              </a:ext>
            </a:extLst>
          </p:cNvPr>
          <p:cNvCxnSpPr>
            <a:cxnSpLocks/>
          </p:cNvCxnSpPr>
          <p:nvPr/>
        </p:nvCxnSpPr>
        <p:spPr>
          <a:xfrm>
            <a:off x="8000332" y="1398963"/>
            <a:ext cx="3529584" cy="0"/>
          </a:xfrm>
          <a:prstGeom prst="line">
            <a:avLst/>
          </a:prstGeom>
          <a:noFill/>
          <a:ln w="9525" cap="flat" cmpd="sng" algn="ctr">
            <a:solidFill>
              <a:srgbClr val="04A664"/>
            </a:solidFill>
            <a:prstDash val="solid"/>
            <a:miter lim="800000"/>
          </a:ln>
          <a:effectLst/>
        </p:spPr>
      </p:cxnSp>
      <p:grpSp>
        <p:nvGrpSpPr>
          <p:cNvPr id="26" name="Group 25">
            <a:extLst>
              <a:ext uri="{FF2B5EF4-FFF2-40B4-BE49-F238E27FC236}">
                <a16:creationId xmlns:a16="http://schemas.microsoft.com/office/drawing/2014/main" id="{94D5C8ED-4013-925B-32B2-8BC45B8C260B}"/>
              </a:ext>
            </a:extLst>
          </p:cNvPr>
          <p:cNvGrpSpPr/>
          <p:nvPr/>
        </p:nvGrpSpPr>
        <p:grpSpPr>
          <a:xfrm>
            <a:off x="601670" y="4336505"/>
            <a:ext cx="4600597" cy="1466769"/>
            <a:chOff x="1097632" y="3628935"/>
            <a:chExt cx="7322911" cy="1466769"/>
          </a:xfrm>
        </p:grpSpPr>
        <p:sp>
          <p:nvSpPr>
            <p:cNvPr id="24" name="Text Placeholder 31">
              <a:extLst>
                <a:ext uri="{FF2B5EF4-FFF2-40B4-BE49-F238E27FC236}">
                  <a16:creationId xmlns:a16="http://schemas.microsoft.com/office/drawing/2014/main" id="{D35B1040-7AD8-55B0-52D2-411E579165AF}"/>
                </a:ext>
              </a:extLst>
            </p:cNvPr>
            <p:cNvSpPr txBox="1">
              <a:spLocks/>
            </p:cNvSpPr>
            <p:nvPr/>
          </p:nvSpPr>
          <p:spPr>
            <a:xfrm>
              <a:off x="1097632" y="4227774"/>
              <a:ext cx="7322911" cy="867930"/>
            </a:xfrm>
            <a:prstGeom prst="rect">
              <a:avLst/>
            </a:prstGeom>
          </p:spPr>
          <p:txBody>
            <a:bodyPr wrap="square" lIns="91440" tIns="45720" rIns="91440" bIns="45720" anchor="t">
              <a:spAutoFit/>
            </a:bodyPr>
            <a:lstStyle>
              <a:lvl1pPr marL="0" indent="0" algn="l" defTabSz="914126" rtl="0" eaLnBrk="1" latinLnBrk="0" hangingPunct="1">
                <a:lnSpc>
                  <a:spcPct val="90000"/>
                </a:lnSpc>
                <a:spcBef>
                  <a:spcPts val="10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1pPr>
              <a:lvl2pPr marL="457063"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2pPr>
              <a:lvl3pPr marL="914126"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3pPr>
              <a:lvl4pPr marL="1371189"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4pPr>
              <a:lvl5pPr marL="1828252"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marR="0" lvl="0" indent="0" algn="l" defTabSz="91412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797979"/>
                  </a:solidFill>
                  <a:effectLst/>
                  <a:uLnTx/>
                  <a:uFillTx/>
                  <a:latin typeface="Arial"/>
                  <a:ea typeface="+mn-ea"/>
                  <a:cs typeface="Arial"/>
                </a:rPr>
                <a:t>We get to know you and your business so we can provide the best fleet solutions for long-term success. Our dedicated team regularly reviews your fleet to discover continued opportunities for growth and value.</a:t>
              </a:r>
              <a:endParaRPr kumimoji="0" lang="en-US" sz="1800" b="0" i="0" u="none" strike="noStrike" kern="1200" cap="none" spc="0" normalizeH="0" baseline="0" noProof="0">
                <a:ln>
                  <a:noFill/>
                </a:ln>
                <a:solidFill>
                  <a:srgbClr val="797979"/>
                </a:solidFill>
                <a:effectLst/>
                <a:uLnTx/>
                <a:uFillTx/>
                <a:latin typeface="Arial" panose="020B0604020202020204" pitchFamily="34" charset="0"/>
                <a:ea typeface="+mn-ea"/>
                <a:cs typeface="Arial" panose="020B0604020202020204" pitchFamily="34" charset="0"/>
              </a:endParaRPr>
            </a:p>
          </p:txBody>
        </p:sp>
        <p:sp>
          <p:nvSpPr>
            <p:cNvPr id="25" name="Text Placeholder 32">
              <a:extLst>
                <a:ext uri="{FF2B5EF4-FFF2-40B4-BE49-F238E27FC236}">
                  <a16:creationId xmlns:a16="http://schemas.microsoft.com/office/drawing/2014/main" id="{C0318F3E-C48C-BA80-4A50-F5FE8FF0F93F}"/>
                </a:ext>
              </a:extLst>
            </p:cNvPr>
            <p:cNvSpPr txBox="1">
              <a:spLocks/>
            </p:cNvSpPr>
            <p:nvPr/>
          </p:nvSpPr>
          <p:spPr>
            <a:xfrm>
              <a:off x="1097637" y="3628935"/>
              <a:ext cx="7073625" cy="615553"/>
            </a:xfrm>
            <a:prstGeom prst="rect">
              <a:avLst/>
            </a:prstGeom>
          </p:spPr>
          <p:txBody>
            <a:bodyPr anchor="b">
              <a:spAutoFit/>
            </a:bodyPr>
            <a:lstStyle>
              <a:lvl1pPr marL="0" indent="0" algn="l" defTabSz="914126" rtl="0" eaLnBrk="1" latinLnBrk="0" hangingPunct="1">
                <a:lnSpc>
                  <a:spcPct val="90000"/>
                </a:lnSpc>
                <a:spcBef>
                  <a:spcPts val="10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1pPr>
              <a:lvl2pPr marL="457063"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2pPr>
              <a:lvl3pPr marL="914126"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3pPr>
              <a:lvl4pPr marL="1371189"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4pPr>
              <a:lvl5pPr marL="1828252"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
                  <a:srgbClr val="00A663"/>
                </a:buClr>
                <a:buSzPct val="150000"/>
                <a:buFont typeface="Arial" panose="020B0604020202020204" pitchFamily="34" charset="0"/>
                <a:buNone/>
                <a:tabLst/>
                <a:defRPr/>
              </a:pPr>
              <a:r>
                <a:rPr kumimoji="0" lang="en-US" sz="1700" b="1" i="0" u="none" strike="noStrike" kern="1200" cap="all" spc="100" normalizeH="0" baseline="0" noProof="0">
                  <a:ln>
                    <a:noFill/>
                  </a:ln>
                  <a:solidFill>
                    <a:srgbClr val="005558"/>
                  </a:solidFill>
                  <a:effectLst/>
                  <a:uLnTx/>
                  <a:uFillTx/>
                  <a:latin typeface="Arial"/>
                  <a:ea typeface="+mn-ea"/>
                  <a:cs typeface="Arial"/>
                </a:rPr>
                <a:t>Local Team of Fleet Experts – </a:t>
              </a:r>
            </a:p>
            <a:p>
              <a:pPr marL="0" marR="0" lvl="0" indent="0" algn="l" defTabSz="914400" rtl="0" eaLnBrk="1" fontAlgn="auto" latinLnBrk="0" hangingPunct="1">
                <a:lnSpc>
                  <a:spcPct val="100000"/>
                </a:lnSpc>
                <a:spcBef>
                  <a:spcPct val="0"/>
                </a:spcBef>
                <a:spcAft>
                  <a:spcPts val="0"/>
                </a:spcAft>
                <a:buClr>
                  <a:srgbClr val="00A663"/>
                </a:buClr>
                <a:buSzPct val="150000"/>
                <a:buFont typeface="Arial" panose="020B0604020202020204" pitchFamily="34" charset="0"/>
                <a:buNone/>
                <a:tabLst/>
                <a:defRPr/>
              </a:pPr>
              <a:r>
                <a:rPr kumimoji="0" lang="en-US" sz="1700" b="1" i="0" u="none" strike="noStrike" kern="1200" cap="all" spc="100" normalizeH="0" baseline="0" noProof="0">
                  <a:ln>
                    <a:noFill/>
                  </a:ln>
                  <a:solidFill>
                    <a:srgbClr val="005558"/>
                  </a:solidFill>
                  <a:effectLst/>
                  <a:uLnTx/>
                  <a:uFillTx/>
                  <a:latin typeface="Arial"/>
                  <a:ea typeface="+mn-ea"/>
                  <a:cs typeface="Arial"/>
                </a:rPr>
                <a:t>Strategy </a:t>
              </a:r>
              <a:r>
                <a:rPr kumimoji="0" lang="en-US" sz="1700" b="1" i="1" u="none" strike="noStrike" kern="1200" cap="all" spc="100" normalizeH="0" baseline="0" noProof="0">
                  <a:ln>
                    <a:noFill/>
                  </a:ln>
                  <a:solidFill>
                    <a:srgbClr val="005558"/>
                  </a:solidFill>
                  <a:effectLst/>
                  <a:uLnTx/>
                  <a:uFillTx/>
                  <a:latin typeface="Arial"/>
                  <a:ea typeface="+mn-ea"/>
                  <a:cs typeface="Arial"/>
                </a:rPr>
                <a:t>and</a:t>
              </a:r>
              <a:r>
                <a:rPr kumimoji="0" lang="en-US" sz="1700" b="1" i="0" u="none" strike="noStrike" kern="1200" cap="all" spc="100" normalizeH="0" baseline="0" noProof="0">
                  <a:ln>
                    <a:noFill/>
                  </a:ln>
                  <a:solidFill>
                    <a:srgbClr val="005558"/>
                  </a:solidFill>
                  <a:effectLst/>
                  <a:uLnTx/>
                  <a:uFillTx/>
                  <a:latin typeface="Arial"/>
                  <a:ea typeface="+mn-ea"/>
                  <a:cs typeface="Arial"/>
                </a:rPr>
                <a:t> Execution</a:t>
              </a:r>
            </a:p>
          </p:txBody>
        </p:sp>
      </p:grpSp>
      <p:grpSp>
        <p:nvGrpSpPr>
          <p:cNvPr id="27" name="Group 26">
            <a:extLst>
              <a:ext uri="{FF2B5EF4-FFF2-40B4-BE49-F238E27FC236}">
                <a16:creationId xmlns:a16="http://schemas.microsoft.com/office/drawing/2014/main" id="{A048CF9A-730B-C6F3-1A0E-3DAB3AC4B315}"/>
              </a:ext>
            </a:extLst>
          </p:cNvPr>
          <p:cNvGrpSpPr/>
          <p:nvPr/>
        </p:nvGrpSpPr>
        <p:grpSpPr>
          <a:xfrm>
            <a:off x="601671" y="2555148"/>
            <a:ext cx="4765893" cy="1721198"/>
            <a:chOff x="1097634" y="3890545"/>
            <a:chExt cx="7586017" cy="1721198"/>
          </a:xfrm>
        </p:grpSpPr>
        <p:sp>
          <p:nvSpPr>
            <p:cNvPr id="28" name="Text Placeholder 31">
              <a:extLst>
                <a:ext uri="{FF2B5EF4-FFF2-40B4-BE49-F238E27FC236}">
                  <a16:creationId xmlns:a16="http://schemas.microsoft.com/office/drawing/2014/main" id="{68F05329-C846-3FCA-71FD-3E04CE11ED62}"/>
                </a:ext>
              </a:extLst>
            </p:cNvPr>
            <p:cNvSpPr txBox="1">
              <a:spLocks/>
            </p:cNvSpPr>
            <p:nvPr/>
          </p:nvSpPr>
          <p:spPr>
            <a:xfrm>
              <a:off x="1110677" y="4227774"/>
              <a:ext cx="7322909" cy="1383969"/>
            </a:xfrm>
            <a:prstGeom prst="rect">
              <a:avLst/>
            </a:prstGeom>
          </p:spPr>
          <p:txBody>
            <a:bodyPr wrap="square" lIns="91440" tIns="45720" rIns="91440" bIns="45720" anchor="t">
              <a:spAutoFit/>
            </a:bodyPr>
            <a:lstStyle>
              <a:lvl1pPr marL="0" indent="0" algn="l" defTabSz="914126" rtl="0" eaLnBrk="1" latinLnBrk="0" hangingPunct="1">
                <a:lnSpc>
                  <a:spcPct val="90000"/>
                </a:lnSpc>
                <a:spcBef>
                  <a:spcPts val="10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1pPr>
              <a:lvl2pPr marL="457063"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2pPr>
              <a:lvl3pPr marL="914126"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3pPr>
              <a:lvl4pPr marL="1371189"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4pPr>
              <a:lvl5pPr marL="1828252"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marR="0" lvl="0" indent="0" algn="l" defTabSz="91412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797979"/>
                  </a:solidFill>
                  <a:effectLst/>
                  <a:uLnTx/>
                  <a:uFillTx/>
                  <a:latin typeface="Arial"/>
                  <a:ea typeface="+mn-ea"/>
                  <a:cs typeface="Arial"/>
                </a:rPr>
                <a:t>Backed by the power of one of the largest and most trusted mobility companies in the world, our team  provides genuine guidance, ensuring your fleet needs are well managed to empower you to have the confidence to concentrate on your core business.</a:t>
              </a:r>
              <a:endParaRPr kumimoji="0" lang="en-US" sz="1800" b="0" i="0" u="none" strike="noStrike" kern="1200" cap="none" spc="0" normalizeH="0" baseline="0" noProof="0">
                <a:ln>
                  <a:noFill/>
                </a:ln>
                <a:solidFill>
                  <a:srgbClr val="797979"/>
                </a:solidFill>
                <a:effectLst/>
                <a:uLnTx/>
                <a:uFillTx/>
                <a:latin typeface="Arial"/>
                <a:ea typeface="+mn-ea"/>
                <a:cs typeface="Arial"/>
              </a:endParaRPr>
            </a:p>
            <a:p>
              <a:pPr marL="0" marR="0" lvl="0" indent="0" algn="l" defTabSz="914126"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797979"/>
                </a:solidFill>
                <a:effectLst/>
                <a:uLnTx/>
                <a:uFillTx/>
                <a:latin typeface="Arial" panose="020B0604020202020204" pitchFamily="34" charset="0"/>
                <a:ea typeface="+mn-ea"/>
                <a:cs typeface="Arial" panose="020B0604020202020204" pitchFamily="34" charset="0"/>
              </a:endParaRPr>
            </a:p>
          </p:txBody>
        </p:sp>
        <p:sp>
          <p:nvSpPr>
            <p:cNvPr id="29" name="Text Placeholder 32">
              <a:extLst>
                <a:ext uri="{FF2B5EF4-FFF2-40B4-BE49-F238E27FC236}">
                  <a16:creationId xmlns:a16="http://schemas.microsoft.com/office/drawing/2014/main" id="{5AFE905D-ED7E-829B-3C67-AE736D048071}"/>
                </a:ext>
              </a:extLst>
            </p:cNvPr>
            <p:cNvSpPr txBox="1">
              <a:spLocks/>
            </p:cNvSpPr>
            <p:nvPr/>
          </p:nvSpPr>
          <p:spPr>
            <a:xfrm>
              <a:off x="1097634" y="3890545"/>
              <a:ext cx="7586017" cy="353943"/>
            </a:xfrm>
            <a:prstGeom prst="rect">
              <a:avLst/>
            </a:prstGeom>
          </p:spPr>
          <p:txBody>
            <a:bodyPr anchor="b">
              <a:spAutoFit/>
            </a:bodyPr>
            <a:lstStyle>
              <a:lvl1pPr marL="0" indent="0" algn="l" defTabSz="914126" rtl="0" eaLnBrk="1" latinLnBrk="0" hangingPunct="1">
                <a:lnSpc>
                  <a:spcPct val="90000"/>
                </a:lnSpc>
                <a:spcBef>
                  <a:spcPts val="10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1pPr>
              <a:lvl2pPr marL="457063"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2pPr>
              <a:lvl3pPr marL="914126"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3pPr>
              <a:lvl4pPr marL="1371189"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4pPr>
              <a:lvl5pPr marL="1828252" indent="0" algn="l" defTabSz="914126" rtl="0" eaLnBrk="1" latinLnBrk="0" hangingPunct="1">
                <a:lnSpc>
                  <a:spcPct val="90000"/>
                </a:lnSpc>
                <a:spcBef>
                  <a:spcPts val="500"/>
                </a:spcBef>
                <a:buFont typeface="Arial" panose="020B0604020202020204" pitchFamily="34" charset="0"/>
                <a:buNone/>
                <a:defRPr kumimoji="0" lang="en-US" sz="1800" b="0" i="0" u="none" strike="noStrike" kern="1200" cap="none" spc="0" normalizeH="0" baseline="0" dirty="0">
                  <a:ln>
                    <a:noFill/>
                  </a:ln>
                  <a:solidFill>
                    <a:srgbClr val="797979"/>
                  </a:solidFill>
                  <a:effectLst/>
                  <a:uLnTx/>
                  <a:uFillTx/>
                  <a:latin typeface="Arial" panose="020B0604020202020204" pitchFamily="34" charset="0"/>
                  <a:ea typeface="+mn-ea"/>
                  <a:cs typeface="Arial" panose="020B0604020202020204" pitchFamily="34" charset="0"/>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
                  <a:srgbClr val="00A663"/>
                </a:buClr>
                <a:buSzPct val="150000"/>
                <a:buFont typeface="Arial" panose="020B0604020202020204" pitchFamily="34" charset="0"/>
                <a:buNone/>
                <a:tabLst/>
                <a:defRPr/>
              </a:pPr>
              <a:r>
                <a:rPr kumimoji="0" lang="en-US" sz="1700" b="1" i="0" u="none" strike="noStrike" kern="1200" cap="all" spc="100" normalizeH="0" baseline="0" noProof="0">
                  <a:ln>
                    <a:noFill/>
                  </a:ln>
                  <a:solidFill>
                    <a:srgbClr val="005558"/>
                  </a:solidFill>
                  <a:effectLst/>
                  <a:uLnTx/>
                  <a:uFillTx/>
                  <a:latin typeface="Arial"/>
                  <a:ea typeface="+mn-ea"/>
                  <a:cs typeface="Arial"/>
                </a:rPr>
                <a:t>The Enterprise Infrastructure</a:t>
              </a:r>
            </a:p>
          </p:txBody>
        </p:sp>
      </p:grpSp>
    </p:spTree>
    <p:extLst>
      <p:ext uri="{BB962C8B-B14F-4D97-AF65-F5344CB8AC3E}">
        <p14:creationId xmlns:p14="http://schemas.microsoft.com/office/powerpoint/2010/main" val="4218909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 EFM SALES DECK TEMPLATE">
  <a:themeElements>
    <a:clrScheme name="Custom 1">
      <a:dk1>
        <a:srgbClr val="04A664"/>
      </a:dk1>
      <a:lt1>
        <a:srgbClr val="F2EFEE"/>
      </a:lt1>
      <a:dk2>
        <a:srgbClr val="005558"/>
      </a:dk2>
      <a:lt2>
        <a:srgbClr val="FFFFFF"/>
      </a:lt2>
      <a:accent1>
        <a:srgbClr val="797979"/>
      </a:accent1>
      <a:accent2>
        <a:srgbClr val="00383A"/>
      </a:accent2>
      <a:accent3>
        <a:srgbClr val="04A664"/>
      </a:accent3>
      <a:accent4>
        <a:srgbClr val="005558"/>
      </a:accent4>
      <a:accent5>
        <a:srgbClr val="797979"/>
      </a:accent5>
      <a:accent6>
        <a:srgbClr val="BFBFBF"/>
      </a:accent6>
      <a:hlink>
        <a:srgbClr val="5AA740"/>
      </a:hlink>
      <a:folHlink>
        <a:srgbClr val="00555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 EFM SALES DECK TEMPLATE">
  <a:themeElements>
    <a:clrScheme name="Custom 1">
      <a:dk1>
        <a:srgbClr val="04A664"/>
      </a:dk1>
      <a:lt1>
        <a:srgbClr val="F2EFEE"/>
      </a:lt1>
      <a:dk2>
        <a:srgbClr val="005558"/>
      </a:dk2>
      <a:lt2>
        <a:srgbClr val="FFFFFF"/>
      </a:lt2>
      <a:accent1>
        <a:srgbClr val="797979"/>
      </a:accent1>
      <a:accent2>
        <a:srgbClr val="00383A"/>
      </a:accent2>
      <a:accent3>
        <a:srgbClr val="04A664"/>
      </a:accent3>
      <a:accent4>
        <a:srgbClr val="005558"/>
      </a:accent4>
      <a:accent5>
        <a:srgbClr val="797979"/>
      </a:accent5>
      <a:accent6>
        <a:srgbClr val="BFBFBF"/>
      </a:accent6>
      <a:hlink>
        <a:srgbClr val="5AA740"/>
      </a:hlink>
      <a:folHlink>
        <a:srgbClr val="00555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 EFM SALES DECK — LOCKED SLIDES">
  <a:themeElements>
    <a:clrScheme name="Custom 1">
      <a:dk1>
        <a:srgbClr val="04A664"/>
      </a:dk1>
      <a:lt1>
        <a:srgbClr val="F2EFEE"/>
      </a:lt1>
      <a:dk2>
        <a:srgbClr val="005558"/>
      </a:dk2>
      <a:lt2>
        <a:srgbClr val="FFFFFF"/>
      </a:lt2>
      <a:accent1>
        <a:srgbClr val="797979"/>
      </a:accent1>
      <a:accent2>
        <a:srgbClr val="00383A"/>
      </a:accent2>
      <a:accent3>
        <a:srgbClr val="04A664"/>
      </a:accent3>
      <a:accent4>
        <a:srgbClr val="005558"/>
      </a:accent4>
      <a:accent5>
        <a:srgbClr val="797979"/>
      </a:accent5>
      <a:accent6>
        <a:srgbClr val="BFBFBF"/>
      </a:accent6>
      <a:hlink>
        <a:srgbClr val="5AA740"/>
      </a:hlink>
      <a:folHlink>
        <a:srgbClr val="00555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74D3D140670ED4BB8854AB4B02983AD" ma:contentTypeVersion="19" ma:contentTypeDescription="Create a new document." ma:contentTypeScope="" ma:versionID="af1e3c5f7aa79e92bd24b9e3539bddab">
  <xsd:schema xmlns:xsd="http://www.w3.org/2001/XMLSchema" xmlns:xs="http://www.w3.org/2001/XMLSchema" xmlns:p="http://schemas.microsoft.com/office/2006/metadata/properties" xmlns:ns2="0e1d1441-0aef-4916-bb26-2d1cb039d72f" xmlns:ns3="f956ecb1-c59e-4b9d-9a76-12f0734a0a15" xmlns:ns4="02d12187-754c-41a9-9e93-c3e1cfacc155" targetNamespace="http://schemas.microsoft.com/office/2006/metadata/properties" ma:root="true" ma:fieldsID="109a249d6bf9c86e72859f81f8fc0742" ns2:_="" ns3:_="" ns4:_="">
    <xsd:import namespace="0e1d1441-0aef-4916-bb26-2d1cb039d72f"/>
    <xsd:import namespace="f956ecb1-c59e-4b9d-9a76-12f0734a0a15"/>
    <xsd:import namespace="02d12187-754c-41a9-9e93-c3e1cfacc15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1d1441-0aef-4916-bb26-2d1cb039d7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6a257fb-28f5-49c4-92c3-d49665e8e1d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956ecb1-c59e-4b9d-9a76-12f0734a0a15"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d12187-754c-41a9-9e93-c3e1cfacc155"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54ade62-48b6-436b-8f87-0c2e9c4edcc2}" ma:internalName="TaxCatchAll" ma:showField="CatchAllData" ma:web="f956ecb1-c59e-4b9d-9a76-12f0734a0a1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e1d1441-0aef-4916-bb26-2d1cb039d72f">
      <Terms xmlns="http://schemas.microsoft.com/office/infopath/2007/PartnerControls"/>
    </lcf76f155ced4ddcb4097134ff3c332f>
    <TaxCatchAll xmlns="02d12187-754c-41a9-9e93-c3e1cfacc15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613D294-EC10-44A5-AFBF-2347DE04E611}">
  <ds:schemaRefs>
    <ds:schemaRef ds:uri="02d12187-754c-41a9-9e93-c3e1cfacc155"/>
    <ds:schemaRef ds:uri="0e1d1441-0aef-4916-bb26-2d1cb039d72f"/>
    <ds:schemaRef ds:uri="f956ecb1-c59e-4b9d-9a76-12f0734a0a1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F8D31C2-53FF-45FD-92F2-D141A077D99D}">
  <ds:schemaRefs>
    <ds:schemaRef ds:uri="02d12187-754c-41a9-9e93-c3e1cfacc155"/>
    <ds:schemaRef ds:uri="0e1d1441-0aef-4916-bb26-2d1cb039d72f"/>
    <ds:schemaRef ds:uri="f956ecb1-c59e-4b9d-9a76-12f0734a0a1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F1D7C4B-C0BA-4BB4-8912-79511EF173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247</TotalTime>
  <Words>4264</Words>
  <Application>Microsoft Office PowerPoint</Application>
  <PresentationFormat>Widescreen</PresentationFormat>
  <Paragraphs>467</Paragraphs>
  <Slides>23</Slides>
  <Notes>21</Notes>
  <HiddenSlides>3</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23</vt:i4>
      </vt:variant>
    </vt:vector>
  </HeadingPairs>
  <TitlesOfParts>
    <vt:vector size="30" baseType="lpstr">
      <vt:lpstr>Arial</vt:lpstr>
      <vt:lpstr>Arial Black</vt:lpstr>
      <vt:lpstr>Calibri</vt:lpstr>
      <vt:lpstr>DIN Condensed</vt:lpstr>
      <vt:lpstr>*** EFM SALES DECK TEMPLATE</vt:lpstr>
      <vt:lpstr>3_*** EFM SALES DECK TEMPLATE</vt:lpstr>
      <vt:lpstr>*** EFM SALES DECK — LOCKED SLIDES</vt:lpstr>
      <vt:lpstr>PowerPoint Presentation</vt:lpstr>
      <vt:lpstr>PowerPoint Presentation</vt:lpstr>
      <vt:lpstr>PowerPoint Presentation</vt:lpstr>
      <vt:lpstr>LONG-TERM GOVERNMENT PARTNERSHIP</vt:lpstr>
      <vt:lpstr>REFERENCES</vt:lpstr>
      <vt:lpstr>COOPERATIVE PURCHASING PARTNERSHIPS</vt:lpstr>
      <vt:lpstr>EFFECTIVE VEHICLE LIFECYCLE</vt:lpstr>
      <vt:lpstr>DEDICATED &amp; PROACTIVE TEAM</vt:lpstr>
      <vt:lpstr>THE POWER AND REACH  OF ENTERPRISE</vt:lpstr>
      <vt:lpstr>PowerPoint Presentation</vt:lpstr>
      <vt:lpstr>ACQUISITION</vt:lpstr>
      <vt:lpstr>FLEXIBLE FINANCING OPTIONS</vt:lpstr>
      <vt:lpstr>UNPARALLELED  MAINTENANCE OVERSIGHT</vt:lpstr>
      <vt:lpstr>MAINTENANCE EXPERTS ON YOUR SIDE</vt:lpstr>
      <vt:lpstr>DEDICATED AFTERMARKET EQUIPMENT TEAM</vt:lpstr>
      <vt:lpstr>REMARKETING: BY THE NUMBERS</vt:lpstr>
      <vt:lpstr>EMPOWERING CLIENTS THROUGH ACTIONABLE DATA</vt:lpstr>
      <vt:lpstr>WHY PARTNER WITH ENTERPRISE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Braun, Whitney</dc:creator>
  <cp:lastModifiedBy>Holland, John R</cp:lastModifiedBy>
  <cp:revision>26</cp:revision>
  <dcterms:created xsi:type="dcterms:W3CDTF">2025-02-18T15:11:06Z</dcterms:created>
  <dcterms:modified xsi:type="dcterms:W3CDTF">2026-07-30T15:06:19Z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e19d756-792e-42a1-bcad-4cb9051ddd2d_Enabled">
    <vt:lpwstr>true</vt:lpwstr>
  </property>
  <property fmtid="{D5CDD505-2E9C-101B-9397-08002B2CF9AE}" pid="3" name="MSIP_Label_8e19d756-792e-42a1-bcad-4cb9051ddd2d_SetDate">
    <vt:lpwstr>2025-03-07T18:58:32Z</vt:lpwstr>
  </property>
  <property fmtid="{D5CDD505-2E9C-101B-9397-08002B2CF9AE}" pid="4" name="MSIP_Label_8e19d756-792e-42a1-bcad-4cb9051ddd2d_Method">
    <vt:lpwstr>Standard</vt:lpwstr>
  </property>
  <property fmtid="{D5CDD505-2E9C-101B-9397-08002B2CF9AE}" pid="5" name="MSIP_Label_8e19d756-792e-42a1-bcad-4cb9051ddd2d_Name">
    <vt:lpwstr>Confidential</vt:lpwstr>
  </property>
  <property fmtid="{D5CDD505-2E9C-101B-9397-08002B2CF9AE}" pid="6" name="MSIP_Label_8e19d756-792e-42a1-bcad-4cb9051ddd2d_SiteId">
    <vt:lpwstr>41eb501a-f671-4ce0-a5bf-b64168c3705f</vt:lpwstr>
  </property>
  <property fmtid="{D5CDD505-2E9C-101B-9397-08002B2CF9AE}" pid="7" name="MSIP_Label_8e19d756-792e-42a1-bcad-4cb9051ddd2d_ActionId">
    <vt:lpwstr>75f9429c-3d4b-4cec-b003-3f57ce91e098</vt:lpwstr>
  </property>
  <property fmtid="{D5CDD505-2E9C-101B-9397-08002B2CF9AE}" pid="8" name="MSIP_Label_8e19d756-792e-42a1-bcad-4cb9051ddd2d_ContentBits">
    <vt:lpwstr>2</vt:lpwstr>
  </property>
  <property fmtid="{D5CDD505-2E9C-101B-9397-08002B2CF9AE}" pid="9" name="MSIP_Label_8e19d756-792e-42a1-bcad-4cb9051ddd2d_Tag">
    <vt:lpwstr>50, 3, 0, 1</vt:lpwstr>
  </property>
  <property fmtid="{D5CDD505-2E9C-101B-9397-08002B2CF9AE}" pid="10" name="ClassificationContentMarkingFooterLocations">
    <vt:lpwstr>*** EFM SALES DECK TEMPLATE:3\*** EFM SALES DECK — LOCKED SLIDES:6\1_Office Theme:10</vt:lpwstr>
  </property>
  <property fmtid="{D5CDD505-2E9C-101B-9397-08002B2CF9AE}" pid="11" name="ClassificationContentMarkingFooterText">
    <vt:lpwstr>Confidential - Not for Public Consumption or Distribution</vt:lpwstr>
  </property>
  <property fmtid="{D5CDD505-2E9C-101B-9397-08002B2CF9AE}" pid="12" name="ContentTypeId">
    <vt:lpwstr>0x010100B74D3D140670ED4BB8854AB4B02983AD</vt:lpwstr>
  </property>
  <property fmtid="{D5CDD505-2E9C-101B-9397-08002B2CF9AE}" pid="13" name="MediaServiceImageTags">
    <vt:lpwstr/>
  </property>
</Properties>
</file>